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7" r:id="rId5"/>
    <p:sldId id="272" r:id="rId6"/>
    <p:sldId id="265" r:id="rId7"/>
    <p:sldId id="258" r:id="rId8"/>
    <p:sldId id="275" r:id="rId9"/>
    <p:sldId id="267" r:id="rId10"/>
    <p:sldId id="264" r:id="rId11"/>
    <p:sldId id="269" r:id="rId12"/>
    <p:sldId id="276" r:id="rId13"/>
    <p:sldId id="283" r:id="rId14"/>
    <p:sldId id="262" r:id="rId15"/>
    <p:sldId id="284" r:id="rId16"/>
    <p:sldId id="277" r:id="rId17"/>
    <p:sldId id="278" r:id="rId18"/>
    <p:sldId id="279" r:id="rId19"/>
    <p:sldId id="280" r:id="rId20"/>
    <p:sldId id="282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>
      <p:cViewPr varScale="1">
        <p:scale>
          <a:sx n="113" d="100"/>
          <a:sy n="113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D46BDD-CA72-48F2-BE8C-F82CCFFB0DBE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9F46F06-3DF2-4911-BCDA-55B38875805A}">
      <dgm:prSet phldrT="[Text]" custT="1"/>
      <dgm:sp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2">
                <a:lumMod val="50000"/>
              </a:schemeClr>
            </a:gs>
            <a:gs pos="100000">
              <a:schemeClr val="accent6">
                <a:lumMod val="50000"/>
              </a:schemeClr>
            </a:gs>
          </a:gsLst>
        </a:gradFill>
      </dgm:spPr>
      <dgm:t>
        <a:bodyPr/>
        <a:lstStyle/>
        <a:p>
          <a:r>
            <a:rPr lang="en-US" sz="2000" dirty="0">
              <a:latin typeface="Andalus" panose="02020603050405020304" pitchFamily="18" charset="-78"/>
              <a:cs typeface="Andalus" panose="02020603050405020304" pitchFamily="18" charset="-78"/>
            </a:rPr>
            <a:t>Base paste </a:t>
          </a:r>
        </a:p>
      </dgm:t>
    </dgm:pt>
    <dgm:pt modelId="{29669FA9-BCDB-4E04-BCBD-ADB6BBFECA77}" type="parTrans" cxnId="{3167943C-B617-47EE-AB4E-F103014F0B0F}">
      <dgm:prSet/>
      <dgm:spPr/>
      <dgm:t>
        <a:bodyPr/>
        <a:lstStyle/>
        <a:p>
          <a:endParaRPr lang="en-US"/>
        </a:p>
      </dgm:t>
    </dgm:pt>
    <dgm:pt modelId="{A2AB0762-8DE6-4EC9-8643-86B41C470FE8}" type="sibTrans" cxnId="{3167943C-B617-47EE-AB4E-F103014F0B0F}">
      <dgm:prSet/>
      <dgm:spPr/>
      <dgm:t>
        <a:bodyPr/>
        <a:lstStyle/>
        <a:p>
          <a:endParaRPr lang="en-US"/>
        </a:p>
      </dgm:t>
    </dgm:pt>
    <dgm:pt modelId="{20BB34D1-39DB-4D4A-8F74-38BB6AD52986}">
      <dgm:prSet phldrT="[Text]" custT="1"/>
      <dgm:spPr/>
      <dgm:t>
        <a:bodyPr/>
        <a:lstStyle/>
        <a:p>
          <a:r>
            <a:rPr lang="en-US" sz="2000" dirty="0">
              <a:latin typeface="Andalus" panose="02020603050405020304" pitchFamily="18" charset="-78"/>
              <a:cs typeface="Andalus" panose="02020603050405020304" pitchFamily="18" charset="-78"/>
            </a:rPr>
            <a:t>Zinc oxide – 87%</a:t>
          </a:r>
        </a:p>
      </dgm:t>
    </dgm:pt>
    <dgm:pt modelId="{8369DE2E-05BE-4F58-ACF4-FFA3BF09D772}" type="parTrans" cxnId="{B4712C0E-A30F-43CC-BC2E-1C5644020AC8}">
      <dgm:prSet/>
      <dgm:spPr/>
      <dgm:t>
        <a:bodyPr/>
        <a:lstStyle/>
        <a:p>
          <a:endParaRPr lang="en-US"/>
        </a:p>
      </dgm:t>
    </dgm:pt>
    <dgm:pt modelId="{84668B4B-C68E-4C7B-8232-D5A08E3BE881}" type="sibTrans" cxnId="{B4712C0E-A30F-43CC-BC2E-1C5644020AC8}">
      <dgm:prSet/>
      <dgm:spPr/>
      <dgm:t>
        <a:bodyPr/>
        <a:lstStyle/>
        <a:p>
          <a:endParaRPr lang="en-US"/>
        </a:p>
      </dgm:t>
    </dgm:pt>
    <dgm:pt modelId="{76A93280-A4EB-4F31-BCFF-BD984FEDD50F}">
      <dgm:prSet phldrT="[Text]" custT="1"/>
      <dgm:spPr/>
      <dgm:t>
        <a:bodyPr/>
        <a:lstStyle/>
        <a:p>
          <a:r>
            <a:rPr lang="en-US" sz="2000" dirty="0">
              <a:latin typeface="Andalus" panose="02020603050405020304" pitchFamily="18" charset="-78"/>
              <a:cs typeface="Andalus" panose="02020603050405020304" pitchFamily="18" charset="-78"/>
            </a:rPr>
            <a:t>Vegetable or mineral oil – 13%</a:t>
          </a:r>
        </a:p>
      </dgm:t>
    </dgm:pt>
    <dgm:pt modelId="{1C92D782-B050-4892-9519-839E2BD7B42C}" type="parTrans" cxnId="{FE330E5A-EA72-4133-BB4C-B1C3A357F977}">
      <dgm:prSet/>
      <dgm:spPr/>
      <dgm:t>
        <a:bodyPr/>
        <a:lstStyle/>
        <a:p>
          <a:endParaRPr lang="en-US"/>
        </a:p>
      </dgm:t>
    </dgm:pt>
    <dgm:pt modelId="{8240E23B-34F6-439D-92CA-C802127A8D7A}" type="sibTrans" cxnId="{FE330E5A-EA72-4133-BB4C-B1C3A357F977}">
      <dgm:prSet/>
      <dgm:spPr/>
      <dgm:t>
        <a:bodyPr/>
        <a:lstStyle/>
        <a:p>
          <a:endParaRPr lang="en-US"/>
        </a:p>
      </dgm:t>
    </dgm:pt>
    <dgm:pt modelId="{D8FC5610-3898-4562-A903-BD6F3DA6CF69}">
      <dgm:prSet phldrT="[Text]" custT="1"/>
      <dgm:spPr>
        <a:gradFill rotWithShape="0">
          <a:gsLst>
            <a:gs pos="0">
              <a:schemeClr val="accent3">
                <a:lumMod val="75000"/>
              </a:schemeClr>
            </a:gs>
            <a:gs pos="50000">
              <a:schemeClr val="accent3">
                <a:lumMod val="50000"/>
              </a:schemeClr>
            </a:gs>
            <a:gs pos="100000">
              <a:schemeClr val="accent3">
                <a:lumMod val="50000"/>
              </a:schemeClr>
            </a:gs>
          </a:gsLst>
        </a:gradFill>
      </dgm:spPr>
      <dgm:t>
        <a:bodyPr/>
        <a:lstStyle/>
        <a:p>
          <a:r>
            <a:rPr lang="en-US" sz="2000" dirty="0">
              <a:latin typeface="Andalus" panose="02020603050405020304" pitchFamily="18" charset="-78"/>
              <a:cs typeface="Andalus" panose="02020603050405020304" pitchFamily="18" charset="-78"/>
            </a:rPr>
            <a:t>Accelerator paste </a:t>
          </a:r>
        </a:p>
      </dgm:t>
    </dgm:pt>
    <dgm:pt modelId="{363A8C60-CC8B-4A97-9DB3-77D22A0D0C49}" type="parTrans" cxnId="{4676E083-2700-4795-A813-45405EB1FF52}">
      <dgm:prSet/>
      <dgm:spPr/>
      <dgm:t>
        <a:bodyPr/>
        <a:lstStyle/>
        <a:p>
          <a:endParaRPr lang="en-US"/>
        </a:p>
      </dgm:t>
    </dgm:pt>
    <dgm:pt modelId="{5AE2A356-4C4D-431C-9D04-8B80B25413E5}" type="sibTrans" cxnId="{4676E083-2700-4795-A813-45405EB1FF52}">
      <dgm:prSet/>
      <dgm:spPr/>
      <dgm:t>
        <a:bodyPr/>
        <a:lstStyle/>
        <a:p>
          <a:endParaRPr lang="en-US"/>
        </a:p>
      </dgm:t>
    </dgm:pt>
    <dgm:pt modelId="{A7DD8379-771D-49D5-B4B6-C11A31BBB56A}">
      <dgm:prSet phldrT="[Text]" custT="1"/>
      <dgm:spPr/>
      <dgm:t>
        <a:bodyPr/>
        <a:lstStyle/>
        <a:p>
          <a:r>
            <a:rPr lang="en-US" sz="2000" dirty="0">
              <a:latin typeface="Andalus" panose="02020603050405020304" pitchFamily="18" charset="-78"/>
              <a:cs typeface="Andalus" panose="02020603050405020304" pitchFamily="18" charset="-78"/>
            </a:rPr>
            <a:t>Oil of cloves or </a:t>
          </a:r>
          <a:r>
            <a:rPr lang="en-US" sz="2000" dirty="0" err="1">
              <a:latin typeface="Andalus" panose="02020603050405020304" pitchFamily="18" charset="-78"/>
              <a:cs typeface="Andalus" panose="02020603050405020304" pitchFamily="18" charset="-78"/>
            </a:rPr>
            <a:t>eugenol</a:t>
          </a:r>
          <a:r>
            <a:rPr lang="en-US" sz="2000" dirty="0">
              <a:latin typeface="Andalus" panose="02020603050405020304" pitchFamily="18" charset="-78"/>
              <a:cs typeface="Andalus" panose="02020603050405020304" pitchFamily="18" charset="-78"/>
            </a:rPr>
            <a:t> – 12%</a:t>
          </a:r>
        </a:p>
      </dgm:t>
    </dgm:pt>
    <dgm:pt modelId="{0B19244D-3C32-4E60-9E2E-00B7CE0082EB}" type="parTrans" cxnId="{8D4A74BD-0C6E-4A29-8A1B-8253B76608B2}">
      <dgm:prSet/>
      <dgm:spPr/>
      <dgm:t>
        <a:bodyPr/>
        <a:lstStyle/>
        <a:p>
          <a:endParaRPr lang="en-US"/>
        </a:p>
      </dgm:t>
    </dgm:pt>
    <dgm:pt modelId="{15F7A114-8617-4D09-8B60-367816E92F8F}" type="sibTrans" cxnId="{8D4A74BD-0C6E-4A29-8A1B-8253B76608B2}">
      <dgm:prSet/>
      <dgm:spPr/>
      <dgm:t>
        <a:bodyPr/>
        <a:lstStyle/>
        <a:p>
          <a:endParaRPr lang="en-US"/>
        </a:p>
      </dgm:t>
    </dgm:pt>
    <dgm:pt modelId="{82DE7D47-D1BA-4E59-B361-CA2ABACE2EAA}">
      <dgm:prSet phldrT="[Text]" custT="1"/>
      <dgm:spPr/>
      <dgm:t>
        <a:bodyPr/>
        <a:lstStyle/>
        <a:p>
          <a:r>
            <a:rPr lang="en-US" sz="2000" dirty="0">
              <a:latin typeface="Andalus" panose="02020603050405020304" pitchFamily="18" charset="-78"/>
              <a:cs typeface="Andalus" panose="02020603050405020304" pitchFamily="18" charset="-78"/>
            </a:rPr>
            <a:t>Gum or polymerized rosin – 50%</a:t>
          </a:r>
        </a:p>
      </dgm:t>
    </dgm:pt>
    <dgm:pt modelId="{C52F8A1B-113A-4D30-8213-61F9BB506ABD}" type="parTrans" cxnId="{834B86CB-DE42-43CD-83DC-932EBE0D87AF}">
      <dgm:prSet/>
      <dgm:spPr/>
      <dgm:t>
        <a:bodyPr/>
        <a:lstStyle/>
        <a:p>
          <a:endParaRPr lang="en-US"/>
        </a:p>
      </dgm:t>
    </dgm:pt>
    <dgm:pt modelId="{B40BEF04-9AE4-4445-A2EE-81C5B4E33F66}" type="sibTrans" cxnId="{834B86CB-DE42-43CD-83DC-932EBE0D87AF}">
      <dgm:prSet/>
      <dgm:spPr/>
      <dgm:t>
        <a:bodyPr/>
        <a:lstStyle/>
        <a:p>
          <a:endParaRPr lang="en-US"/>
        </a:p>
      </dgm:t>
    </dgm:pt>
    <dgm:pt modelId="{5C2E62E1-1403-45CD-B00A-19CE535DF946}">
      <dgm:prSet phldrT="[Text]" custT="1"/>
      <dgm:spPr/>
      <dgm:t>
        <a:bodyPr/>
        <a:lstStyle/>
        <a:p>
          <a:r>
            <a:rPr lang="en-US" sz="2000" dirty="0">
              <a:latin typeface="Andalus" panose="02020603050405020304" pitchFamily="18" charset="-78"/>
              <a:cs typeface="Andalus" panose="02020603050405020304" pitchFamily="18" charset="-78"/>
            </a:rPr>
            <a:t>Calcium chloride and color – 5%</a:t>
          </a:r>
        </a:p>
      </dgm:t>
    </dgm:pt>
    <dgm:pt modelId="{EE0448C6-4814-4B68-ACC1-347848103E0C}" type="parTrans" cxnId="{9BDBEAE5-E1B1-48A7-BFAA-1A87CC3DA916}">
      <dgm:prSet/>
      <dgm:spPr/>
      <dgm:t>
        <a:bodyPr/>
        <a:lstStyle/>
        <a:p>
          <a:endParaRPr lang="en-US"/>
        </a:p>
      </dgm:t>
    </dgm:pt>
    <dgm:pt modelId="{6BC58D2C-77DC-4035-AD05-0A299B3D518A}" type="sibTrans" cxnId="{9BDBEAE5-E1B1-48A7-BFAA-1A87CC3DA916}">
      <dgm:prSet/>
      <dgm:spPr/>
      <dgm:t>
        <a:bodyPr/>
        <a:lstStyle/>
        <a:p>
          <a:endParaRPr lang="en-US"/>
        </a:p>
      </dgm:t>
    </dgm:pt>
    <dgm:pt modelId="{40651820-B14C-4996-8E32-4B34207E2263}">
      <dgm:prSet phldrT="[Text]" custT="1"/>
      <dgm:spPr/>
      <dgm:t>
        <a:bodyPr/>
        <a:lstStyle/>
        <a:p>
          <a:r>
            <a:rPr lang="en-US" sz="2000" dirty="0">
              <a:latin typeface="Andalus" panose="02020603050405020304" pitchFamily="18" charset="-78"/>
              <a:cs typeface="Andalus" panose="02020603050405020304" pitchFamily="18" charset="-78"/>
            </a:rPr>
            <a:t>Filler (silica) – 20%</a:t>
          </a:r>
        </a:p>
      </dgm:t>
    </dgm:pt>
    <dgm:pt modelId="{2ABE0AFB-836C-454B-9470-CE77014B9EAD}" type="parTrans" cxnId="{8B8F3D28-00FD-43BD-B58E-4AC9C2FE72A5}">
      <dgm:prSet/>
      <dgm:spPr/>
      <dgm:t>
        <a:bodyPr/>
        <a:lstStyle/>
        <a:p>
          <a:endParaRPr lang="en-US"/>
        </a:p>
      </dgm:t>
    </dgm:pt>
    <dgm:pt modelId="{C4DE4371-9B76-4511-AA92-26858ECC4DD7}" type="sibTrans" cxnId="{8B8F3D28-00FD-43BD-B58E-4AC9C2FE72A5}">
      <dgm:prSet/>
      <dgm:spPr/>
      <dgm:t>
        <a:bodyPr/>
        <a:lstStyle/>
        <a:p>
          <a:endParaRPr lang="en-US"/>
        </a:p>
      </dgm:t>
    </dgm:pt>
    <dgm:pt modelId="{299466A0-1695-465F-A6D0-7F1870EE0BA4}">
      <dgm:prSet phldrT="[Text]" custT="1"/>
      <dgm:spPr/>
      <dgm:t>
        <a:bodyPr/>
        <a:lstStyle/>
        <a:p>
          <a:r>
            <a:rPr lang="en-US" sz="2000" dirty="0">
              <a:latin typeface="Andalus" panose="02020603050405020304" pitchFamily="18" charset="-78"/>
              <a:cs typeface="Andalus" panose="02020603050405020304" pitchFamily="18" charset="-78"/>
            </a:rPr>
            <a:t>Lanolin – 3%</a:t>
          </a:r>
        </a:p>
      </dgm:t>
    </dgm:pt>
    <dgm:pt modelId="{14B38B10-F03E-46BF-B9D9-ACC94944F4E2}" type="parTrans" cxnId="{4267633C-5253-4383-BB85-8415C0BFF0AA}">
      <dgm:prSet/>
      <dgm:spPr/>
      <dgm:t>
        <a:bodyPr/>
        <a:lstStyle/>
        <a:p>
          <a:endParaRPr lang="en-US"/>
        </a:p>
      </dgm:t>
    </dgm:pt>
    <dgm:pt modelId="{0EFB8CAD-EFEA-427E-8979-66B0FA7C5067}" type="sibTrans" cxnId="{4267633C-5253-4383-BB85-8415C0BFF0AA}">
      <dgm:prSet/>
      <dgm:spPr/>
      <dgm:t>
        <a:bodyPr/>
        <a:lstStyle/>
        <a:p>
          <a:endParaRPr lang="en-US"/>
        </a:p>
      </dgm:t>
    </dgm:pt>
    <dgm:pt modelId="{7BED52A9-75A6-4972-A6E0-D248BA7CA06F}">
      <dgm:prSet phldrT="[Text]" custT="1"/>
      <dgm:spPr/>
      <dgm:t>
        <a:bodyPr/>
        <a:lstStyle/>
        <a:p>
          <a:r>
            <a:rPr lang="en-US" sz="2000" dirty="0">
              <a:latin typeface="Andalus" panose="02020603050405020304" pitchFamily="18" charset="-78"/>
              <a:cs typeface="Andalus" panose="02020603050405020304" pitchFamily="18" charset="-78"/>
            </a:rPr>
            <a:t>Resinous balsam – 10%</a:t>
          </a:r>
        </a:p>
      </dgm:t>
    </dgm:pt>
    <dgm:pt modelId="{C0542D6B-1851-440C-A43F-240186A6B262}" type="parTrans" cxnId="{DF9B40B1-FB37-4E3A-A43B-5CFEE948BDD2}">
      <dgm:prSet/>
      <dgm:spPr/>
      <dgm:t>
        <a:bodyPr/>
        <a:lstStyle/>
        <a:p>
          <a:endParaRPr lang="en-US"/>
        </a:p>
      </dgm:t>
    </dgm:pt>
    <dgm:pt modelId="{CB91B11A-262E-4E6D-96B1-A3F4CC149CE5}" type="sibTrans" cxnId="{DF9B40B1-FB37-4E3A-A43B-5CFEE948BDD2}">
      <dgm:prSet/>
      <dgm:spPr/>
      <dgm:t>
        <a:bodyPr/>
        <a:lstStyle/>
        <a:p>
          <a:endParaRPr lang="en-US"/>
        </a:p>
      </dgm:t>
    </dgm:pt>
    <dgm:pt modelId="{98076B39-9DE0-4FF9-BE22-273DA6DDC8EE}" type="pres">
      <dgm:prSet presAssocID="{6DD46BDD-CA72-48F2-BE8C-F82CCFFB0DB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D24368-E6EF-4758-A83D-18815D621431}" type="pres">
      <dgm:prSet presAssocID="{D9F46F06-3DF2-4911-BCDA-55B38875805A}" presName="parentLin" presStyleCnt="0"/>
      <dgm:spPr/>
    </dgm:pt>
    <dgm:pt modelId="{FEE885DF-89FB-418F-8F4D-9291CF4F779F}" type="pres">
      <dgm:prSet presAssocID="{D9F46F06-3DF2-4911-BCDA-55B38875805A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70336DC-3376-4D08-9E11-E29CE071FCC2}" type="pres">
      <dgm:prSet presAssocID="{D9F46F06-3DF2-4911-BCDA-55B38875805A}" presName="parentText" presStyleLbl="node1" presStyleIdx="0" presStyleCnt="2" custScaleY="319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198A5-7F28-4293-B00B-75E8642994D9}" type="pres">
      <dgm:prSet presAssocID="{D9F46F06-3DF2-4911-BCDA-55B38875805A}" presName="negativeSpace" presStyleCnt="0"/>
      <dgm:spPr/>
    </dgm:pt>
    <dgm:pt modelId="{45C96FAD-2FA9-4D0C-8FBF-60CAD7C4C9DE}" type="pres">
      <dgm:prSet presAssocID="{D9F46F06-3DF2-4911-BCDA-55B38875805A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EB1B7-4FEB-41CA-B1D6-C2C630E8219A}" type="pres">
      <dgm:prSet presAssocID="{A2AB0762-8DE6-4EC9-8643-86B41C470FE8}" presName="spaceBetweenRectangles" presStyleCnt="0"/>
      <dgm:spPr/>
    </dgm:pt>
    <dgm:pt modelId="{A9EB2FA4-2034-4923-9909-6493F6393058}" type="pres">
      <dgm:prSet presAssocID="{D8FC5610-3898-4562-A903-BD6F3DA6CF69}" presName="parentLin" presStyleCnt="0"/>
      <dgm:spPr/>
    </dgm:pt>
    <dgm:pt modelId="{CDB7DC76-CCA5-4F1C-859B-6E183007A9B6}" type="pres">
      <dgm:prSet presAssocID="{D8FC5610-3898-4562-A903-BD6F3DA6CF69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177CB3A-F812-46F6-A81A-F796FF047CAF}" type="pres">
      <dgm:prSet presAssocID="{D8FC5610-3898-4562-A903-BD6F3DA6CF69}" presName="parentText" presStyleLbl="node1" presStyleIdx="1" presStyleCnt="2" custScaleY="44405" custLinFactNeighborX="3093" custLinFactNeighborY="58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E2D18-5689-46BA-8D7E-64CC4B25B9B3}" type="pres">
      <dgm:prSet presAssocID="{D8FC5610-3898-4562-A903-BD6F3DA6CF69}" presName="negativeSpace" presStyleCnt="0"/>
      <dgm:spPr/>
    </dgm:pt>
    <dgm:pt modelId="{4C820F9E-D530-4E71-B9C0-E90D3291F043}" type="pres">
      <dgm:prSet presAssocID="{D8FC5610-3898-4562-A903-BD6F3DA6CF69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962E48-02B9-47AB-8462-86E21B7DE565}" type="presOf" srcId="{76A93280-A4EB-4F31-BCFF-BD984FEDD50F}" destId="{45C96FAD-2FA9-4D0C-8FBF-60CAD7C4C9DE}" srcOrd="0" destOrd="1" presId="urn:microsoft.com/office/officeart/2005/8/layout/list1"/>
    <dgm:cxn modelId="{DF9B40B1-FB37-4E3A-A43B-5CFEE948BDD2}" srcId="{D8FC5610-3898-4562-A903-BD6F3DA6CF69}" destId="{7BED52A9-75A6-4972-A6E0-D248BA7CA06F}" srcOrd="4" destOrd="0" parTransId="{C0542D6B-1851-440C-A43F-240186A6B262}" sibTransId="{CB91B11A-262E-4E6D-96B1-A3F4CC149CE5}"/>
    <dgm:cxn modelId="{4267633C-5253-4383-BB85-8415C0BFF0AA}" srcId="{D8FC5610-3898-4562-A903-BD6F3DA6CF69}" destId="{299466A0-1695-465F-A6D0-7F1870EE0BA4}" srcOrd="3" destOrd="0" parTransId="{14B38B10-F03E-46BF-B9D9-ACC94944F4E2}" sibTransId="{0EFB8CAD-EFEA-427E-8979-66B0FA7C5067}"/>
    <dgm:cxn modelId="{834B86CB-DE42-43CD-83DC-932EBE0D87AF}" srcId="{D8FC5610-3898-4562-A903-BD6F3DA6CF69}" destId="{82DE7D47-D1BA-4E59-B361-CA2ABACE2EAA}" srcOrd="1" destOrd="0" parTransId="{C52F8A1B-113A-4D30-8213-61F9BB506ABD}" sibTransId="{B40BEF04-9AE4-4445-A2EE-81C5B4E33F66}"/>
    <dgm:cxn modelId="{113F5715-4B48-4D22-A710-DCB4334CD0A9}" type="presOf" srcId="{82DE7D47-D1BA-4E59-B361-CA2ABACE2EAA}" destId="{4C820F9E-D530-4E71-B9C0-E90D3291F043}" srcOrd="0" destOrd="1" presId="urn:microsoft.com/office/officeart/2005/8/layout/list1"/>
    <dgm:cxn modelId="{B4712C0E-A30F-43CC-BC2E-1C5644020AC8}" srcId="{D9F46F06-3DF2-4911-BCDA-55B38875805A}" destId="{20BB34D1-39DB-4D4A-8F74-38BB6AD52986}" srcOrd="0" destOrd="0" parTransId="{8369DE2E-05BE-4F58-ACF4-FFA3BF09D772}" sibTransId="{84668B4B-C68E-4C7B-8232-D5A08E3BE881}"/>
    <dgm:cxn modelId="{33C27085-91C4-4852-A5AB-CE70AF882DDD}" type="presOf" srcId="{7BED52A9-75A6-4972-A6E0-D248BA7CA06F}" destId="{4C820F9E-D530-4E71-B9C0-E90D3291F043}" srcOrd="0" destOrd="4" presId="urn:microsoft.com/office/officeart/2005/8/layout/list1"/>
    <dgm:cxn modelId="{8B8F3D28-00FD-43BD-B58E-4AC9C2FE72A5}" srcId="{D8FC5610-3898-4562-A903-BD6F3DA6CF69}" destId="{40651820-B14C-4996-8E32-4B34207E2263}" srcOrd="2" destOrd="0" parTransId="{2ABE0AFB-836C-454B-9470-CE77014B9EAD}" sibTransId="{C4DE4371-9B76-4511-AA92-26858ECC4DD7}"/>
    <dgm:cxn modelId="{CFFB45FF-5BCE-4E99-BCAB-C05F187E294A}" type="presOf" srcId="{5C2E62E1-1403-45CD-B00A-19CE535DF946}" destId="{4C820F9E-D530-4E71-B9C0-E90D3291F043}" srcOrd="0" destOrd="5" presId="urn:microsoft.com/office/officeart/2005/8/layout/list1"/>
    <dgm:cxn modelId="{4676E083-2700-4795-A813-45405EB1FF52}" srcId="{6DD46BDD-CA72-48F2-BE8C-F82CCFFB0DBE}" destId="{D8FC5610-3898-4562-A903-BD6F3DA6CF69}" srcOrd="1" destOrd="0" parTransId="{363A8C60-CC8B-4A97-9DB3-77D22A0D0C49}" sibTransId="{5AE2A356-4C4D-431C-9D04-8B80B25413E5}"/>
    <dgm:cxn modelId="{A4BDA080-CE0D-4A25-A1D5-6388651DDF1D}" type="presOf" srcId="{D8FC5610-3898-4562-A903-BD6F3DA6CF69}" destId="{C177CB3A-F812-46F6-A81A-F796FF047CAF}" srcOrd="1" destOrd="0" presId="urn:microsoft.com/office/officeart/2005/8/layout/list1"/>
    <dgm:cxn modelId="{BD084D9D-ECAE-4786-9DFF-656F89C4250E}" type="presOf" srcId="{6DD46BDD-CA72-48F2-BE8C-F82CCFFB0DBE}" destId="{98076B39-9DE0-4FF9-BE22-273DA6DDC8EE}" srcOrd="0" destOrd="0" presId="urn:microsoft.com/office/officeart/2005/8/layout/list1"/>
    <dgm:cxn modelId="{8D4A74BD-0C6E-4A29-8A1B-8253B76608B2}" srcId="{D8FC5610-3898-4562-A903-BD6F3DA6CF69}" destId="{A7DD8379-771D-49D5-B4B6-C11A31BBB56A}" srcOrd="0" destOrd="0" parTransId="{0B19244D-3C32-4E60-9E2E-00B7CE0082EB}" sibTransId="{15F7A114-8617-4D09-8B60-367816E92F8F}"/>
    <dgm:cxn modelId="{C0CB70F6-FBE8-473E-923C-72F3F8064BD8}" type="presOf" srcId="{299466A0-1695-465F-A6D0-7F1870EE0BA4}" destId="{4C820F9E-D530-4E71-B9C0-E90D3291F043}" srcOrd="0" destOrd="3" presId="urn:microsoft.com/office/officeart/2005/8/layout/list1"/>
    <dgm:cxn modelId="{161A622A-BB3A-47A0-902C-11FA2A709762}" type="presOf" srcId="{D9F46F06-3DF2-4911-BCDA-55B38875805A}" destId="{FEE885DF-89FB-418F-8F4D-9291CF4F779F}" srcOrd="0" destOrd="0" presId="urn:microsoft.com/office/officeart/2005/8/layout/list1"/>
    <dgm:cxn modelId="{C7090761-599E-4D2E-9170-9B97E6612854}" type="presOf" srcId="{D9F46F06-3DF2-4911-BCDA-55B38875805A}" destId="{270336DC-3376-4D08-9E11-E29CE071FCC2}" srcOrd="1" destOrd="0" presId="urn:microsoft.com/office/officeart/2005/8/layout/list1"/>
    <dgm:cxn modelId="{87EE7B40-47D9-4D1D-A3B4-C8845EDE8424}" type="presOf" srcId="{A7DD8379-771D-49D5-B4B6-C11A31BBB56A}" destId="{4C820F9E-D530-4E71-B9C0-E90D3291F043}" srcOrd="0" destOrd="0" presId="urn:microsoft.com/office/officeart/2005/8/layout/list1"/>
    <dgm:cxn modelId="{88D55E9D-1CBE-47A8-AC91-D8496DBBEE02}" type="presOf" srcId="{D8FC5610-3898-4562-A903-BD6F3DA6CF69}" destId="{CDB7DC76-CCA5-4F1C-859B-6E183007A9B6}" srcOrd="0" destOrd="0" presId="urn:microsoft.com/office/officeart/2005/8/layout/list1"/>
    <dgm:cxn modelId="{09629185-3CB4-464B-A3BD-2F3F5EC3113D}" type="presOf" srcId="{20BB34D1-39DB-4D4A-8F74-38BB6AD52986}" destId="{45C96FAD-2FA9-4D0C-8FBF-60CAD7C4C9DE}" srcOrd="0" destOrd="0" presId="urn:microsoft.com/office/officeart/2005/8/layout/list1"/>
    <dgm:cxn modelId="{D68325DE-8988-4770-BD89-B227BF9BBFB6}" type="presOf" srcId="{40651820-B14C-4996-8E32-4B34207E2263}" destId="{4C820F9E-D530-4E71-B9C0-E90D3291F043}" srcOrd="0" destOrd="2" presId="urn:microsoft.com/office/officeart/2005/8/layout/list1"/>
    <dgm:cxn modelId="{FE330E5A-EA72-4133-BB4C-B1C3A357F977}" srcId="{D9F46F06-3DF2-4911-BCDA-55B38875805A}" destId="{76A93280-A4EB-4F31-BCFF-BD984FEDD50F}" srcOrd="1" destOrd="0" parTransId="{1C92D782-B050-4892-9519-839E2BD7B42C}" sibTransId="{8240E23B-34F6-439D-92CA-C802127A8D7A}"/>
    <dgm:cxn modelId="{3167943C-B617-47EE-AB4E-F103014F0B0F}" srcId="{6DD46BDD-CA72-48F2-BE8C-F82CCFFB0DBE}" destId="{D9F46F06-3DF2-4911-BCDA-55B38875805A}" srcOrd="0" destOrd="0" parTransId="{29669FA9-BCDB-4E04-BCBD-ADB6BBFECA77}" sibTransId="{A2AB0762-8DE6-4EC9-8643-86B41C470FE8}"/>
    <dgm:cxn modelId="{9BDBEAE5-E1B1-48A7-BFAA-1A87CC3DA916}" srcId="{D8FC5610-3898-4562-A903-BD6F3DA6CF69}" destId="{5C2E62E1-1403-45CD-B00A-19CE535DF946}" srcOrd="5" destOrd="0" parTransId="{EE0448C6-4814-4B68-ACC1-347848103E0C}" sibTransId="{6BC58D2C-77DC-4035-AD05-0A299B3D518A}"/>
    <dgm:cxn modelId="{D4254292-C370-41D7-8C35-C298B61324F7}" type="presParOf" srcId="{98076B39-9DE0-4FF9-BE22-273DA6DDC8EE}" destId="{CED24368-E6EF-4758-A83D-18815D621431}" srcOrd="0" destOrd="0" presId="urn:microsoft.com/office/officeart/2005/8/layout/list1"/>
    <dgm:cxn modelId="{20042299-1FC9-44E0-B22E-C19F25C2DD92}" type="presParOf" srcId="{CED24368-E6EF-4758-A83D-18815D621431}" destId="{FEE885DF-89FB-418F-8F4D-9291CF4F779F}" srcOrd="0" destOrd="0" presId="urn:microsoft.com/office/officeart/2005/8/layout/list1"/>
    <dgm:cxn modelId="{F817A938-DF72-4A1B-8E7A-72B019ADCCF7}" type="presParOf" srcId="{CED24368-E6EF-4758-A83D-18815D621431}" destId="{270336DC-3376-4D08-9E11-E29CE071FCC2}" srcOrd="1" destOrd="0" presId="urn:microsoft.com/office/officeart/2005/8/layout/list1"/>
    <dgm:cxn modelId="{009B3F7D-2537-4369-A4D4-9C349F47B332}" type="presParOf" srcId="{98076B39-9DE0-4FF9-BE22-273DA6DDC8EE}" destId="{4FE198A5-7F28-4293-B00B-75E8642994D9}" srcOrd="1" destOrd="0" presId="urn:microsoft.com/office/officeart/2005/8/layout/list1"/>
    <dgm:cxn modelId="{8FC46271-498D-4864-BF97-B107DB619D47}" type="presParOf" srcId="{98076B39-9DE0-4FF9-BE22-273DA6DDC8EE}" destId="{45C96FAD-2FA9-4D0C-8FBF-60CAD7C4C9DE}" srcOrd="2" destOrd="0" presId="urn:microsoft.com/office/officeart/2005/8/layout/list1"/>
    <dgm:cxn modelId="{1EDDE9CF-9BF3-4BB9-A098-12835853326F}" type="presParOf" srcId="{98076B39-9DE0-4FF9-BE22-273DA6DDC8EE}" destId="{55CEB1B7-4FEB-41CA-B1D6-C2C630E8219A}" srcOrd="3" destOrd="0" presId="urn:microsoft.com/office/officeart/2005/8/layout/list1"/>
    <dgm:cxn modelId="{D4025652-0CB3-4779-97D2-99ED2516D883}" type="presParOf" srcId="{98076B39-9DE0-4FF9-BE22-273DA6DDC8EE}" destId="{A9EB2FA4-2034-4923-9909-6493F6393058}" srcOrd="4" destOrd="0" presId="urn:microsoft.com/office/officeart/2005/8/layout/list1"/>
    <dgm:cxn modelId="{8467BA0D-F2D5-4411-9A4B-07876213B184}" type="presParOf" srcId="{A9EB2FA4-2034-4923-9909-6493F6393058}" destId="{CDB7DC76-CCA5-4F1C-859B-6E183007A9B6}" srcOrd="0" destOrd="0" presId="urn:microsoft.com/office/officeart/2005/8/layout/list1"/>
    <dgm:cxn modelId="{564C2A18-217D-4C57-88B7-9AFCC6AC48A0}" type="presParOf" srcId="{A9EB2FA4-2034-4923-9909-6493F6393058}" destId="{C177CB3A-F812-46F6-A81A-F796FF047CAF}" srcOrd="1" destOrd="0" presId="urn:microsoft.com/office/officeart/2005/8/layout/list1"/>
    <dgm:cxn modelId="{F0C49D73-786F-49B4-A658-AED3BFB93BEB}" type="presParOf" srcId="{98076B39-9DE0-4FF9-BE22-273DA6DDC8EE}" destId="{899E2D18-5689-46BA-8D7E-64CC4B25B9B3}" srcOrd="5" destOrd="0" presId="urn:microsoft.com/office/officeart/2005/8/layout/list1"/>
    <dgm:cxn modelId="{7EEE0B3C-2771-4A6A-B12C-C46671F19E1B}" type="presParOf" srcId="{98076B39-9DE0-4FF9-BE22-273DA6DDC8EE}" destId="{4C820F9E-D530-4E71-B9C0-E90D3291F04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D46BDD-CA72-48F2-BE8C-F82CCFFB0DBE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9F46F06-3DF2-4911-BCDA-55B38875805A}">
      <dgm:prSet phldrT="[Text]" custT="1"/>
      <dgm:sp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2">
                <a:lumMod val="50000"/>
              </a:schemeClr>
            </a:gs>
            <a:gs pos="100000">
              <a:schemeClr val="accent6">
                <a:lumMod val="50000"/>
              </a:schemeClr>
            </a:gs>
          </a:gsLst>
        </a:gradFill>
      </dgm:spPr>
      <dgm:t>
        <a:bodyPr/>
        <a:lstStyle/>
        <a:p>
          <a:r>
            <a:rPr lang="en-US" sz="2000" dirty="0">
              <a:latin typeface="Andalus" panose="02020603050405020304" pitchFamily="18" charset="-78"/>
              <a:cs typeface="Andalus" panose="02020603050405020304" pitchFamily="18" charset="-78"/>
            </a:rPr>
            <a:t>Base paste </a:t>
          </a:r>
        </a:p>
      </dgm:t>
    </dgm:pt>
    <dgm:pt modelId="{29669FA9-BCDB-4E04-BCBD-ADB6BBFECA77}" type="parTrans" cxnId="{3167943C-B617-47EE-AB4E-F103014F0B0F}">
      <dgm:prSet/>
      <dgm:spPr/>
      <dgm:t>
        <a:bodyPr/>
        <a:lstStyle/>
        <a:p>
          <a:endParaRPr lang="en-US"/>
        </a:p>
      </dgm:t>
    </dgm:pt>
    <dgm:pt modelId="{A2AB0762-8DE6-4EC9-8643-86B41C470FE8}" type="sibTrans" cxnId="{3167943C-B617-47EE-AB4E-F103014F0B0F}">
      <dgm:prSet/>
      <dgm:spPr/>
      <dgm:t>
        <a:bodyPr/>
        <a:lstStyle/>
        <a:p>
          <a:endParaRPr lang="en-US"/>
        </a:p>
      </dgm:t>
    </dgm:pt>
    <dgm:pt modelId="{20BB34D1-39DB-4D4A-8F74-38BB6AD52986}">
      <dgm:prSet phldrT="[Text]" custT="1"/>
      <dgm:spPr/>
      <dgm:t>
        <a:bodyPr/>
        <a:lstStyle/>
        <a:p>
          <a:r>
            <a:rPr lang="en-US" sz="2000" dirty="0">
              <a:latin typeface="Andalus" panose="02020603050405020304" pitchFamily="18" charset="-78"/>
              <a:cs typeface="Andalus" panose="02020603050405020304" pitchFamily="18" charset="-78"/>
            </a:rPr>
            <a:t>Zinc oxide</a:t>
          </a:r>
        </a:p>
      </dgm:t>
    </dgm:pt>
    <dgm:pt modelId="{8369DE2E-05BE-4F58-ACF4-FFA3BF09D772}" type="parTrans" cxnId="{B4712C0E-A30F-43CC-BC2E-1C5644020AC8}">
      <dgm:prSet/>
      <dgm:spPr/>
      <dgm:t>
        <a:bodyPr/>
        <a:lstStyle/>
        <a:p>
          <a:endParaRPr lang="en-US"/>
        </a:p>
      </dgm:t>
    </dgm:pt>
    <dgm:pt modelId="{84668B4B-C68E-4C7B-8232-D5A08E3BE881}" type="sibTrans" cxnId="{B4712C0E-A30F-43CC-BC2E-1C5644020AC8}">
      <dgm:prSet/>
      <dgm:spPr/>
      <dgm:t>
        <a:bodyPr/>
        <a:lstStyle/>
        <a:p>
          <a:endParaRPr lang="en-US"/>
        </a:p>
      </dgm:t>
    </dgm:pt>
    <dgm:pt modelId="{76A93280-A4EB-4F31-BCFF-BD984FEDD50F}">
      <dgm:prSet phldrT="[Text]" custT="1"/>
      <dgm:spPr/>
      <dgm:t>
        <a:bodyPr/>
        <a:lstStyle/>
        <a:p>
          <a:r>
            <a:rPr lang="en-US" sz="2000" dirty="0">
              <a:latin typeface="Andalus" panose="02020603050405020304" pitchFamily="18" charset="-78"/>
              <a:cs typeface="Andalus" panose="02020603050405020304" pitchFamily="18" charset="-78"/>
            </a:rPr>
            <a:t>Gum</a:t>
          </a:r>
        </a:p>
      </dgm:t>
    </dgm:pt>
    <dgm:pt modelId="{1C92D782-B050-4892-9519-839E2BD7B42C}" type="parTrans" cxnId="{FE330E5A-EA72-4133-BB4C-B1C3A357F977}">
      <dgm:prSet/>
      <dgm:spPr/>
      <dgm:t>
        <a:bodyPr/>
        <a:lstStyle/>
        <a:p>
          <a:endParaRPr lang="en-US"/>
        </a:p>
      </dgm:t>
    </dgm:pt>
    <dgm:pt modelId="{8240E23B-34F6-439D-92CA-C802127A8D7A}" type="sibTrans" cxnId="{FE330E5A-EA72-4133-BB4C-B1C3A357F977}">
      <dgm:prSet/>
      <dgm:spPr/>
      <dgm:t>
        <a:bodyPr/>
        <a:lstStyle/>
        <a:p>
          <a:endParaRPr lang="en-US"/>
        </a:p>
      </dgm:t>
    </dgm:pt>
    <dgm:pt modelId="{D8FC5610-3898-4562-A903-BD6F3DA6CF69}">
      <dgm:prSet phldrT="[Text]" custT="1"/>
      <dgm:spPr>
        <a:gradFill rotWithShape="0">
          <a:gsLst>
            <a:gs pos="0">
              <a:schemeClr val="accent3">
                <a:lumMod val="75000"/>
              </a:schemeClr>
            </a:gs>
            <a:gs pos="50000">
              <a:schemeClr val="accent3">
                <a:lumMod val="50000"/>
              </a:schemeClr>
            </a:gs>
            <a:gs pos="100000">
              <a:schemeClr val="accent3">
                <a:lumMod val="50000"/>
              </a:schemeClr>
            </a:gs>
          </a:gsLst>
        </a:gradFill>
      </dgm:spPr>
      <dgm:t>
        <a:bodyPr/>
        <a:lstStyle/>
        <a:p>
          <a:r>
            <a:rPr lang="en-US" sz="2000" dirty="0">
              <a:latin typeface="Andalus" panose="02020603050405020304" pitchFamily="18" charset="-78"/>
              <a:cs typeface="Andalus" panose="02020603050405020304" pitchFamily="18" charset="-78"/>
            </a:rPr>
            <a:t>Accelerator paste </a:t>
          </a:r>
        </a:p>
      </dgm:t>
    </dgm:pt>
    <dgm:pt modelId="{363A8C60-CC8B-4A97-9DB3-77D22A0D0C49}" type="parTrans" cxnId="{4676E083-2700-4795-A813-45405EB1FF52}">
      <dgm:prSet/>
      <dgm:spPr/>
      <dgm:t>
        <a:bodyPr/>
        <a:lstStyle/>
        <a:p>
          <a:endParaRPr lang="en-US"/>
        </a:p>
      </dgm:t>
    </dgm:pt>
    <dgm:pt modelId="{5AE2A356-4C4D-431C-9D04-8B80B25413E5}" type="sibTrans" cxnId="{4676E083-2700-4795-A813-45405EB1FF52}">
      <dgm:prSet/>
      <dgm:spPr/>
      <dgm:t>
        <a:bodyPr/>
        <a:lstStyle/>
        <a:p>
          <a:endParaRPr lang="en-US"/>
        </a:p>
      </dgm:t>
    </dgm:pt>
    <dgm:pt modelId="{A7DD8379-771D-49D5-B4B6-C11A31BBB56A}">
      <dgm:prSet phldrT="[Text]" custT="1"/>
      <dgm:spPr/>
      <dgm:t>
        <a:bodyPr/>
        <a:lstStyle/>
        <a:p>
          <a:r>
            <a:rPr lang="en-US" sz="2000" dirty="0">
              <a:latin typeface="Andalus" panose="02020603050405020304" pitchFamily="18" charset="-78"/>
              <a:cs typeface="Andalus" panose="02020603050405020304" pitchFamily="18" charset="-78"/>
            </a:rPr>
            <a:t>Coconut fatty acids</a:t>
          </a:r>
        </a:p>
      </dgm:t>
    </dgm:pt>
    <dgm:pt modelId="{0B19244D-3C32-4E60-9E2E-00B7CE0082EB}" type="parTrans" cxnId="{8D4A74BD-0C6E-4A29-8A1B-8253B76608B2}">
      <dgm:prSet/>
      <dgm:spPr/>
      <dgm:t>
        <a:bodyPr/>
        <a:lstStyle/>
        <a:p>
          <a:endParaRPr lang="en-US"/>
        </a:p>
      </dgm:t>
    </dgm:pt>
    <dgm:pt modelId="{15F7A114-8617-4D09-8B60-367816E92F8F}" type="sibTrans" cxnId="{8D4A74BD-0C6E-4A29-8A1B-8253B76608B2}">
      <dgm:prSet/>
      <dgm:spPr/>
      <dgm:t>
        <a:bodyPr/>
        <a:lstStyle/>
        <a:p>
          <a:endParaRPr lang="en-US"/>
        </a:p>
      </dgm:t>
    </dgm:pt>
    <dgm:pt modelId="{3754D3C0-C85D-45E1-93D8-BE40BF670609}">
      <dgm:prSet phldrT="[Text]" custT="1"/>
      <dgm:spPr/>
      <dgm:t>
        <a:bodyPr/>
        <a:lstStyle/>
        <a:p>
          <a:r>
            <a:rPr lang="en-US" sz="2000" dirty="0" err="1">
              <a:latin typeface="Andalus" panose="02020603050405020304" pitchFamily="18" charset="-78"/>
              <a:cs typeface="Andalus" panose="02020603050405020304" pitchFamily="18" charset="-78"/>
            </a:rPr>
            <a:t>Lorothidol</a:t>
          </a:r>
          <a:r>
            <a:rPr lang="en-US" sz="2000" dirty="0">
              <a:latin typeface="Andalus" panose="02020603050405020304" pitchFamily="18" charset="-78"/>
              <a:cs typeface="Andalus" panose="02020603050405020304" pitchFamily="18" charset="-78"/>
            </a:rPr>
            <a:t> ( fungicide)</a:t>
          </a:r>
        </a:p>
      </dgm:t>
    </dgm:pt>
    <dgm:pt modelId="{A751679C-E0AF-4109-8F2E-90FD0E1ABAF5}" type="parTrans" cxnId="{CF1BFE86-239B-4931-91FB-64E538AC817C}">
      <dgm:prSet/>
      <dgm:spPr/>
      <dgm:t>
        <a:bodyPr/>
        <a:lstStyle/>
        <a:p>
          <a:endParaRPr lang="en-US"/>
        </a:p>
      </dgm:t>
    </dgm:pt>
    <dgm:pt modelId="{F0BA4DFD-6C39-482F-B386-322E24B942C7}" type="sibTrans" cxnId="{CF1BFE86-239B-4931-91FB-64E538AC817C}">
      <dgm:prSet/>
      <dgm:spPr/>
      <dgm:t>
        <a:bodyPr/>
        <a:lstStyle/>
        <a:p>
          <a:endParaRPr lang="en-US"/>
        </a:p>
      </dgm:t>
    </dgm:pt>
    <dgm:pt modelId="{9F4E8433-ADA9-4C4A-9B3F-18778784D7A1}">
      <dgm:prSet phldrT="[Text]" custT="1"/>
      <dgm:spPr/>
      <dgm:t>
        <a:bodyPr/>
        <a:lstStyle/>
        <a:p>
          <a:r>
            <a:rPr lang="en-US" sz="2000" dirty="0">
              <a:latin typeface="Andalus" panose="02020603050405020304" pitchFamily="18" charset="-78"/>
              <a:cs typeface="Andalus" panose="02020603050405020304" pitchFamily="18" charset="-78"/>
            </a:rPr>
            <a:t>Rosin</a:t>
          </a:r>
        </a:p>
      </dgm:t>
    </dgm:pt>
    <dgm:pt modelId="{8B848568-83E5-4B12-B5E3-47D5AA2035A1}" type="parTrans" cxnId="{07D1DE9B-481A-46FF-93A7-F297D1A7B7FF}">
      <dgm:prSet/>
      <dgm:spPr/>
      <dgm:t>
        <a:bodyPr/>
        <a:lstStyle/>
        <a:p>
          <a:endParaRPr lang="en-US"/>
        </a:p>
      </dgm:t>
    </dgm:pt>
    <dgm:pt modelId="{10982349-D753-4AB8-84CA-18189EFA5127}" type="sibTrans" cxnId="{07D1DE9B-481A-46FF-93A7-F297D1A7B7FF}">
      <dgm:prSet/>
      <dgm:spPr/>
      <dgm:t>
        <a:bodyPr/>
        <a:lstStyle/>
        <a:p>
          <a:endParaRPr lang="en-US"/>
        </a:p>
      </dgm:t>
    </dgm:pt>
    <dgm:pt modelId="{BB7F7D23-F1AD-44D2-93EF-411F70E67A98}">
      <dgm:prSet phldrT="[Text]" custT="1"/>
      <dgm:spPr/>
      <dgm:t>
        <a:bodyPr/>
        <a:lstStyle/>
        <a:p>
          <a:r>
            <a:rPr lang="en-US" sz="2000" dirty="0" err="1">
              <a:latin typeface="Andalus" panose="02020603050405020304" pitchFamily="18" charset="-78"/>
              <a:cs typeface="Andalus" panose="02020603050405020304" pitchFamily="18" charset="-78"/>
            </a:rPr>
            <a:t>Chlorothymol</a:t>
          </a:r>
          <a:r>
            <a:rPr lang="en-US" sz="2000" dirty="0">
              <a:latin typeface="Andalus" panose="02020603050405020304" pitchFamily="18" charset="-78"/>
              <a:cs typeface="Andalus" panose="02020603050405020304" pitchFamily="18" charset="-78"/>
            </a:rPr>
            <a:t> ( bactericidal)</a:t>
          </a:r>
        </a:p>
      </dgm:t>
    </dgm:pt>
    <dgm:pt modelId="{5BB566A1-49A7-46D9-ACBF-EBDE948B9657}" type="parTrans" cxnId="{34EE7097-ED3D-4519-A216-63F575E4BA60}">
      <dgm:prSet/>
      <dgm:spPr/>
      <dgm:t>
        <a:bodyPr/>
        <a:lstStyle/>
        <a:p>
          <a:endParaRPr lang="en-US"/>
        </a:p>
      </dgm:t>
    </dgm:pt>
    <dgm:pt modelId="{0500A20C-9E65-4D57-B1EA-94727CDC3ED9}" type="sibTrans" cxnId="{34EE7097-ED3D-4519-A216-63F575E4BA60}">
      <dgm:prSet/>
      <dgm:spPr/>
      <dgm:t>
        <a:bodyPr/>
        <a:lstStyle/>
        <a:p>
          <a:endParaRPr lang="en-US"/>
        </a:p>
      </dgm:t>
    </dgm:pt>
    <dgm:pt modelId="{98076B39-9DE0-4FF9-BE22-273DA6DDC8EE}" type="pres">
      <dgm:prSet presAssocID="{6DD46BDD-CA72-48F2-BE8C-F82CCFFB0DB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D24368-E6EF-4758-A83D-18815D621431}" type="pres">
      <dgm:prSet presAssocID="{D9F46F06-3DF2-4911-BCDA-55B38875805A}" presName="parentLin" presStyleCnt="0"/>
      <dgm:spPr/>
    </dgm:pt>
    <dgm:pt modelId="{FEE885DF-89FB-418F-8F4D-9291CF4F779F}" type="pres">
      <dgm:prSet presAssocID="{D9F46F06-3DF2-4911-BCDA-55B38875805A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70336DC-3376-4D08-9E11-E29CE071FCC2}" type="pres">
      <dgm:prSet presAssocID="{D9F46F06-3DF2-4911-BCDA-55B38875805A}" presName="parentText" presStyleLbl="node1" presStyleIdx="0" presStyleCnt="2" custScaleY="319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198A5-7F28-4293-B00B-75E8642994D9}" type="pres">
      <dgm:prSet presAssocID="{D9F46F06-3DF2-4911-BCDA-55B38875805A}" presName="negativeSpace" presStyleCnt="0"/>
      <dgm:spPr/>
    </dgm:pt>
    <dgm:pt modelId="{45C96FAD-2FA9-4D0C-8FBF-60CAD7C4C9DE}" type="pres">
      <dgm:prSet presAssocID="{D9F46F06-3DF2-4911-BCDA-55B38875805A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EB1B7-4FEB-41CA-B1D6-C2C630E8219A}" type="pres">
      <dgm:prSet presAssocID="{A2AB0762-8DE6-4EC9-8643-86B41C470FE8}" presName="spaceBetweenRectangles" presStyleCnt="0"/>
      <dgm:spPr/>
    </dgm:pt>
    <dgm:pt modelId="{A9EB2FA4-2034-4923-9909-6493F6393058}" type="pres">
      <dgm:prSet presAssocID="{D8FC5610-3898-4562-A903-BD6F3DA6CF69}" presName="parentLin" presStyleCnt="0"/>
      <dgm:spPr/>
    </dgm:pt>
    <dgm:pt modelId="{CDB7DC76-CCA5-4F1C-859B-6E183007A9B6}" type="pres">
      <dgm:prSet presAssocID="{D8FC5610-3898-4562-A903-BD6F3DA6CF69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177CB3A-F812-46F6-A81A-F796FF047CAF}" type="pres">
      <dgm:prSet presAssocID="{D8FC5610-3898-4562-A903-BD6F3DA6CF69}" presName="parentText" presStyleLbl="node1" presStyleIdx="1" presStyleCnt="2" custScaleY="44405" custLinFactNeighborX="3093" custLinFactNeighborY="58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E2D18-5689-46BA-8D7E-64CC4B25B9B3}" type="pres">
      <dgm:prSet presAssocID="{D8FC5610-3898-4562-A903-BD6F3DA6CF69}" presName="negativeSpace" presStyleCnt="0"/>
      <dgm:spPr/>
    </dgm:pt>
    <dgm:pt modelId="{4C820F9E-D530-4E71-B9C0-E90D3291F043}" type="pres">
      <dgm:prSet presAssocID="{D8FC5610-3898-4562-A903-BD6F3DA6CF69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6F1962-7D0C-4D63-800E-1F2D8F1E21AB}" type="presOf" srcId="{A7DD8379-771D-49D5-B4B6-C11A31BBB56A}" destId="{4C820F9E-D530-4E71-B9C0-E90D3291F043}" srcOrd="0" destOrd="0" presId="urn:microsoft.com/office/officeart/2005/8/layout/list1"/>
    <dgm:cxn modelId="{34EE7097-ED3D-4519-A216-63F575E4BA60}" srcId="{D8FC5610-3898-4562-A903-BD6F3DA6CF69}" destId="{BB7F7D23-F1AD-44D2-93EF-411F70E67A98}" srcOrd="2" destOrd="0" parTransId="{5BB566A1-49A7-46D9-ACBF-EBDE948B9657}" sibTransId="{0500A20C-9E65-4D57-B1EA-94727CDC3ED9}"/>
    <dgm:cxn modelId="{07D1DE9B-481A-46FF-93A7-F297D1A7B7FF}" srcId="{D8FC5610-3898-4562-A903-BD6F3DA6CF69}" destId="{9F4E8433-ADA9-4C4A-9B3F-18778784D7A1}" srcOrd="1" destOrd="0" parTransId="{8B848568-83E5-4B12-B5E3-47D5AA2035A1}" sibTransId="{10982349-D753-4AB8-84CA-18189EFA5127}"/>
    <dgm:cxn modelId="{3167943C-B617-47EE-AB4E-F103014F0B0F}" srcId="{6DD46BDD-CA72-48F2-BE8C-F82CCFFB0DBE}" destId="{D9F46F06-3DF2-4911-BCDA-55B38875805A}" srcOrd="0" destOrd="0" parTransId="{29669FA9-BCDB-4E04-BCBD-ADB6BBFECA77}" sibTransId="{A2AB0762-8DE6-4EC9-8643-86B41C470FE8}"/>
    <dgm:cxn modelId="{CF1BFE86-239B-4931-91FB-64E538AC817C}" srcId="{D9F46F06-3DF2-4911-BCDA-55B38875805A}" destId="{3754D3C0-C85D-45E1-93D8-BE40BF670609}" srcOrd="2" destOrd="0" parTransId="{A751679C-E0AF-4109-8F2E-90FD0E1ABAF5}" sibTransId="{F0BA4DFD-6C39-482F-B386-322E24B942C7}"/>
    <dgm:cxn modelId="{6A598E20-2435-42D1-B3AC-FDBC36C073B8}" type="presOf" srcId="{6DD46BDD-CA72-48F2-BE8C-F82CCFFB0DBE}" destId="{98076B39-9DE0-4FF9-BE22-273DA6DDC8EE}" srcOrd="0" destOrd="0" presId="urn:microsoft.com/office/officeart/2005/8/layout/list1"/>
    <dgm:cxn modelId="{8D4A74BD-0C6E-4A29-8A1B-8253B76608B2}" srcId="{D8FC5610-3898-4562-A903-BD6F3DA6CF69}" destId="{A7DD8379-771D-49D5-B4B6-C11A31BBB56A}" srcOrd="0" destOrd="0" parTransId="{0B19244D-3C32-4E60-9E2E-00B7CE0082EB}" sibTransId="{15F7A114-8617-4D09-8B60-367816E92F8F}"/>
    <dgm:cxn modelId="{FE330E5A-EA72-4133-BB4C-B1C3A357F977}" srcId="{D9F46F06-3DF2-4911-BCDA-55B38875805A}" destId="{76A93280-A4EB-4F31-BCFF-BD984FEDD50F}" srcOrd="1" destOrd="0" parTransId="{1C92D782-B050-4892-9519-839E2BD7B42C}" sibTransId="{8240E23B-34F6-439D-92CA-C802127A8D7A}"/>
    <dgm:cxn modelId="{4C231B02-49C1-4158-A38C-B25C4157E118}" type="presOf" srcId="{D8FC5610-3898-4562-A903-BD6F3DA6CF69}" destId="{CDB7DC76-CCA5-4F1C-859B-6E183007A9B6}" srcOrd="0" destOrd="0" presId="urn:microsoft.com/office/officeart/2005/8/layout/list1"/>
    <dgm:cxn modelId="{B4712C0E-A30F-43CC-BC2E-1C5644020AC8}" srcId="{D9F46F06-3DF2-4911-BCDA-55B38875805A}" destId="{20BB34D1-39DB-4D4A-8F74-38BB6AD52986}" srcOrd="0" destOrd="0" parTransId="{8369DE2E-05BE-4F58-ACF4-FFA3BF09D772}" sibTransId="{84668B4B-C68E-4C7B-8232-D5A08E3BE881}"/>
    <dgm:cxn modelId="{CE2F59EA-F4CD-421B-90A9-B48C8AB83035}" type="presOf" srcId="{D9F46F06-3DF2-4911-BCDA-55B38875805A}" destId="{FEE885DF-89FB-418F-8F4D-9291CF4F779F}" srcOrd="0" destOrd="0" presId="urn:microsoft.com/office/officeart/2005/8/layout/list1"/>
    <dgm:cxn modelId="{FB884B39-7452-40C8-975C-560FD2401D8E}" type="presOf" srcId="{3754D3C0-C85D-45E1-93D8-BE40BF670609}" destId="{45C96FAD-2FA9-4D0C-8FBF-60CAD7C4C9DE}" srcOrd="0" destOrd="2" presId="urn:microsoft.com/office/officeart/2005/8/layout/list1"/>
    <dgm:cxn modelId="{7BAD583D-52A6-41F4-BBB0-CCAE9A813A7D}" type="presOf" srcId="{76A93280-A4EB-4F31-BCFF-BD984FEDD50F}" destId="{45C96FAD-2FA9-4D0C-8FBF-60CAD7C4C9DE}" srcOrd="0" destOrd="1" presId="urn:microsoft.com/office/officeart/2005/8/layout/list1"/>
    <dgm:cxn modelId="{11B271C8-9896-4105-BAB0-2F96D555D6F1}" type="presOf" srcId="{D9F46F06-3DF2-4911-BCDA-55B38875805A}" destId="{270336DC-3376-4D08-9E11-E29CE071FCC2}" srcOrd="1" destOrd="0" presId="urn:microsoft.com/office/officeart/2005/8/layout/list1"/>
    <dgm:cxn modelId="{6361B00D-3F8A-499D-8702-9BE94D23CA35}" type="presOf" srcId="{9F4E8433-ADA9-4C4A-9B3F-18778784D7A1}" destId="{4C820F9E-D530-4E71-B9C0-E90D3291F043}" srcOrd="0" destOrd="1" presId="urn:microsoft.com/office/officeart/2005/8/layout/list1"/>
    <dgm:cxn modelId="{DC7345CE-D63A-4460-8A26-A625E5162BBE}" type="presOf" srcId="{BB7F7D23-F1AD-44D2-93EF-411F70E67A98}" destId="{4C820F9E-D530-4E71-B9C0-E90D3291F043}" srcOrd="0" destOrd="2" presId="urn:microsoft.com/office/officeart/2005/8/layout/list1"/>
    <dgm:cxn modelId="{4676E083-2700-4795-A813-45405EB1FF52}" srcId="{6DD46BDD-CA72-48F2-BE8C-F82CCFFB0DBE}" destId="{D8FC5610-3898-4562-A903-BD6F3DA6CF69}" srcOrd="1" destOrd="0" parTransId="{363A8C60-CC8B-4A97-9DB3-77D22A0D0C49}" sibTransId="{5AE2A356-4C4D-431C-9D04-8B80B25413E5}"/>
    <dgm:cxn modelId="{A88208EC-8005-4510-BCBF-D3C97C209C51}" type="presOf" srcId="{20BB34D1-39DB-4D4A-8F74-38BB6AD52986}" destId="{45C96FAD-2FA9-4D0C-8FBF-60CAD7C4C9DE}" srcOrd="0" destOrd="0" presId="urn:microsoft.com/office/officeart/2005/8/layout/list1"/>
    <dgm:cxn modelId="{E212CA7C-CA73-440E-8349-62F4831741DD}" type="presOf" srcId="{D8FC5610-3898-4562-A903-BD6F3DA6CF69}" destId="{C177CB3A-F812-46F6-A81A-F796FF047CAF}" srcOrd="1" destOrd="0" presId="urn:microsoft.com/office/officeart/2005/8/layout/list1"/>
    <dgm:cxn modelId="{5C74906D-32DB-4B14-8993-BC52A2C10C84}" type="presParOf" srcId="{98076B39-9DE0-4FF9-BE22-273DA6DDC8EE}" destId="{CED24368-E6EF-4758-A83D-18815D621431}" srcOrd="0" destOrd="0" presId="urn:microsoft.com/office/officeart/2005/8/layout/list1"/>
    <dgm:cxn modelId="{7A224895-A8E3-4293-9E81-C77EF660D1A5}" type="presParOf" srcId="{CED24368-E6EF-4758-A83D-18815D621431}" destId="{FEE885DF-89FB-418F-8F4D-9291CF4F779F}" srcOrd="0" destOrd="0" presId="urn:microsoft.com/office/officeart/2005/8/layout/list1"/>
    <dgm:cxn modelId="{F290A8C8-5414-42EE-B071-C52C11E2AA03}" type="presParOf" srcId="{CED24368-E6EF-4758-A83D-18815D621431}" destId="{270336DC-3376-4D08-9E11-E29CE071FCC2}" srcOrd="1" destOrd="0" presId="urn:microsoft.com/office/officeart/2005/8/layout/list1"/>
    <dgm:cxn modelId="{C75666CD-D9BC-425A-BDBA-C442509A51F2}" type="presParOf" srcId="{98076B39-9DE0-4FF9-BE22-273DA6DDC8EE}" destId="{4FE198A5-7F28-4293-B00B-75E8642994D9}" srcOrd="1" destOrd="0" presId="urn:microsoft.com/office/officeart/2005/8/layout/list1"/>
    <dgm:cxn modelId="{1D56F612-BEFC-4B9A-A953-EF6C2CE94854}" type="presParOf" srcId="{98076B39-9DE0-4FF9-BE22-273DA6DDC8EE}" destId="{45C96FAD-2FA9-4D0C-8FBF-60CAD7C4C9DE}" srcOrd="2" destOrd="0" presId="urn:microsoft.com/office/officeart/2005/8/layout/list1"/>
    <dgm:cxn modelId="{615F66A3-3942-463F-9F04-8A82705B5EF0}" type="presParOf" srcId="{98076B39-9DE0-4FF9-BE22-273DA6DDC8EE}" destId="{55CEB1B7-4FEB-41CA-B1D6-C2C630E8219A}" srcOrd="3" destOrd="0" presId="urn:microsoft.com/office/officeart/2005/8/layout/list1"/>
    <dgm:cxn modelId="{2FBBA269-3645-45A8-80BD-09AAFF6A9732}" type="presParOf" srcId="{98076B39-9DE0-4FF9-BE22-273DA6DDC8EE}" destId="{A9EB2FA4-2034-4923-9909-6493F6393058}" srcOrd="4" destOrd="0" presId="urn:microsoft.com/office/officeart/2005/8/layout/list1"/>
    <dgm:cxn modelId="{64791596-0B95-45EA-8B13-014188199E03}" type="presParOf" srcId="{A9EB2FA4-2034-4923-9909-6493F6393058}" destId="{CDB7DC76-CCA5-4F1C-859B-6E183007A9B6}" srcOrd="0" destOrd="0" presId="urn:microsoft.com/office/officeart/2005/8/layout/list1"/>
    <dgm:cxn modelId="{69954530-057F-4EDB-9EAB-32930A1C1E6F}" type="presParOf" srcId="{A9EB2FA4-2034-4923-9909-6493F6393058}" destId="{C177CB3A-F812-46F6-A81A-F796FF047CAF}" srcOrd="1" destOrd="0" presId="urn:microsoft.com/office/officeart/2005/8/layout/list1"/>
    <dgm:cxn modelId="{B9E35A88-784F-4B4E-821F-7C41640699CA}" type="presParOf" srcId="{98076B39-9DE0-4FF9-BE22-273DA6DDC8EE}" destId="{899E2D18-5689-46BA-8D7E-64CC4B25B9B3}" srcOrd="5" destOrd="0" presId="urn:microsoft.com/office/officeart/2005/8/layout/list1"/>
    <dgm:cxn modelId="{24775799-F0A5-48BF-89E3-E4FA15012FEC}" type="presParOf" srcId="{98076B39-9DE0-4FF9-BE22-273DA6DDC8EE}" destId="{4C820F9E-D530-4E71-B9C0-E90D3291F04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96FAD-2FA9-4D0C-8FBF-60CAD7C4C9DE}">
      <dsp:nvSpPr>
        <dsp:cNvPr id="0" name=""/>
        <dsp:cNvSpPr/>
      </dsp:nvSpPr>
      <dsp:spPr>
        <a:xfrm>
          <a:off x="0" y="2528"/>
          <a:ext cx="6877988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808" tIns="874776" rIns="5338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Andalus" panose="02020603050405020304" pitchFamily="18" charset="-78"/>
              <a:cs typeface="Andalus" panose="02020603050405020304" pitchFamily="18" charset="-78"/>
            </a:rPr>
            <a:t>Zinc oxide – 87%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Andalus" panose="02020603050405020304" pitchFamily="18" charset="-78"/>
              <a:cs typeface="Andalus" panose="02020603050405020304" pitchFamily="18" charset="-78"/>
            </a:rPr>
            <a:t>Vegetable or mineral oil – 13%</a:t>
          </a:r>
        </a:p>
      </dsp:txBody>
      <dsp:txXfrm>
        <a:off x="0" y="2528"/>
        <a:ext cx="6877988" cy="1587600"/>
      </dsp:txXfrm>
    </dsp:sp>
    <dsp:sp modelId="{270336DC-3376-4D08-9E11-E29CE071FCC2}">
      <dsp:nvSpPr>
        <dsp:cNvPr id="0" name=""/>
        <dsp:cNvSpPr/>
      </dsp:nvSpPr>
      <dsp:spPr>
        <a:xfrm>
          <a:off x="343899" y="226666"/>
          <a:ext cx="4814591" cy="395781"/>
        </a:xfrm>
        <a:prstGeom prst="roundRect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2">
                <a:lumMod val="50000"/>
              </a:schemeClr>
            </a:gs>
            <a:gs pos="100000">
              <a:schemeClr val="accent6">
                <a:lumMod val="5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1980" tIns="0" rIns="1819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Andalus" panose="02020603050405020304" pitchFamily="18" charset="-78"/>
              <a:cs typeface="Andalus" panose="02020603050405020304" pitchFamily="18" charset="-78"/>
            </a:rPr>
            <a:t>Base paste </a:t>
          </a:r>
        </a:p>
      </dsp:txBody>
      <dsp:txXfrm>
        <a:off x="363219" y="245986"/>
        <a:ext cx="4775951" cy="357141"/>
      </dsp:txXfrm>
    </dsp:sp>
    <dsp:sp modelId="{4C820F9E-D530-4E71-B9C0-E90D3291F043}">
      <dsp:nvSpPr>
        <dsp:cNvPr id="0" name=""/>
        <dsp:cNvSpPr/>
      </dsp:nvSpPr>
      <dsp:spPr>
        <a:xfrm>
          <a:off x="0" y="1747559"/>
          <a:ext cx="6877988" cy="2844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808" tIns="874776" rIns="5338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Andalus" panose="02020603050405020304" pitchFamily="18" charset="-78"/>
              <a:cs typeface="Andalus" panose="02020603050405020304" pitchFamily="18" charset="-78"/>
            </a:rPr>
            <a:t>Oil of cloves or </a:t>
          </a:r>
          <a:r>
            <a:rPr lang="en-US" sz="2000" kern="1200" dirty="0" err="1">
              <a:latin typeface="Andalus" panose="02020603050405020304" pitchFamily="18" charset="-78"/>
              <a:cs typeface="Andalus" panose="02020603050405020304" pitchFamily="18" charset="-78"/>
            </a:rPr>
            <a:t>eugenol</a:t>
          </a:r>
          <a:r>
            <a:rPr lang="en-US" sz="2000" kern="1200" dirty="0">
              <a:latin typeface="Andalus" panose="02020603050405020304" pitchFamily="18" charset="-78"/>
              <a:cs typeface="Andalus" panose="02020603050405020304" pitchFamily="18" charset="-78"/>
            </a:rPr>
            <a:t> – 12%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Andalus" panose="02020603050405020304" pitchFamily="18" charset="-78"/>
              <a:cs typeface="Andalus" panose="02020603050405020304" pitchFamily="18" charset="-78"/>
            </a:rPr>
            <a:t>Gum or polymerized rosin – 50%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Andalus" panose="02020603050405020304" pitchFamily="18" charset="-78"/>
              <a:cs typeface="Andalus" panose="02020603050405020304" pitchFamily="18" charset="-78"/>
            </a:rPr>
            <a:t>Filler (silica) – 20%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Andalus" panose="02020603050405020304" pitchFamily="18" charset="-78"/>
              <a:cs typeface="Andalus" panose="02020603050405020304" pitchFamily="18" charset="-78"/>
            </a:rPr>
            <a:t>Lanolin – 3%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Andalus" panose="02020603050405020304" pitchFamily="18" charset="-78"/>
              <a:cs typeface="Andalus" panose="02020603050405020304" pitchFamily="18" charset="-78"/>
            </a:rPr>
            <a:t>Resinous balsam – 10%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Andalus" panose="02020603050405020304" pitchFamily="18" charset="-78"/>
              <a:cs typeface="Andalus" panose="02020603050405020304" pitchFamily="18" charset="-78"/>
            </a:rPr>
            <a:t>Calcium chloride and color – 5%</a:t>
          </a:r>
        </a:p>
      </dsp:txBody>
      <dsp:txXfrm>
        <a:off x="0" y="1747559"/>
        <a:ext cx="6877988" cy="2844450"/>
      </dsp:txXfrm>
    </dsp:sp>
    <dsp:sp modelId="{C177CB3A-F812-46F6-A81A-F796FF047CAF}">
      <dsp:nvSpPr>
        <dsp:cNvPr id="0" name=""/>
        <dsp:cNvSpPr/>
      </dsp:nvSpPr>
      <dsp:spPr>
        <a:xfrm>
          <a:off x="354536" y="1889050"/>
          <a:ext cx="4814591" cy="550550"/>
        </a:xfrm>
        <a:prstGeom prst="roundRect">
          <a:avLst/>
        </a:prstGeom>
        <a:gradFill rotWithShape="0">
          <a:gsLst>
            <a:gs pos="0">
              <a:schemeClr val="accent3">
                <a:lumMod val="75000"/>
              </a:schemeClr>
            </a:gs>
            <a:gs pos="50000">
              <a:schemeClr val="accent3">
                <a:lumMod val="50000"/>
              </a:schemeClr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1980" tIns="0" rIns="1819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Andalus" panose="02020603050405020304" pitchFamily="18" charset="-78"/>
              <a:cs typeface="Andalus" panose="02020603050405020304" pitchFamily="18" charset="-78"/>
            </a:rPr>
            <a:t>Accelerator paste </a:t>
          </a:r>
        </a:p>
      </dsp:txBody>
      <dsp:txXfrm>
        <a:off x="381412" y="1915926"/>
        <a:ext cx="4760839" cy="4967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21-May-23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21-May-23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EA6-0821-4AC5-933C-321AA65453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7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613" y="990600"/>
            <a:ext cx="6345302" cy="3200400"/>
          </a:xfrm>
        </p:spPr>
        <p:txBody>
          <a:bodyPr>
            <a:normAutofit/>
          </a:bodyPr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613" y="4267200"/>
            <a:ext cx="6345302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21-May-23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200470">
              <a:defRPr/>
            </a:lvl6pPr>
            <a:lvl7pPr marL="1406265">
              <a:defRPr/>
            </a:lvl7pPr>
            <a:lvl8pPr marL="1612060">
              <a:defRPr/>
            </a:lvl8pPr>
            <a:lvl9pPr marL="1817855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21-May-23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916" y="381000"/>
            <a:ext cx="1429121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0613" y="381000"/>
            <a:ext cx="6230973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21-May-23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21-May-23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3" y="2057401"/>
            <a:ext cx="6345303" cy="2666999"/>
          </a:xfrm>
        </p:spPr>
        <p:txBody>
          <a:bodyPr anchor="b">
            <a:normAutofit/>
          </a:bodyPr>
          <a:lstStyle>
            <a:lvl1pPr algn="l">
              <a:defRPr sz="3601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3" y="4876800"/>
            <a:ext cx="6345303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21-May-23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612" y="1676400"/>
            <a:ext cx="3525930" cy="4495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200470">
              <a:defRPr sz="1200"/>
            </a:lvl6pPr>
            <a:lvl7pPr marL="1406265">
              <a:defRPr sz="1200"/>
            </a:lvl7pPr>
            <a:lvl8pPr marL="1612060">
              <a:defRPr sz="1200"/>
            </a:lvl8pPr>
            <a:lvl9pPr marL="1817855"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738" y="1676401"/>
            <a:ext cx="3525930" cy="4495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200470">
              <a:defRPr sz="1200"/>
            </a:lvl6pPr>
            <a:lvl7pPr marL="1406265">
              <a:defRPr sz="1200"/>
            </a:lvl7pPr>
            <a:lvl8pPr marL="1612060">
              <a:defRPr sz="1200"/>
            </a:lvl8pPr>
            <a:lvl9pPr marL="1817855"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21-May-23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526775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612" y="2516458"/>
            <a:ext cx="3526775" cy="3655743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200470">
              <a:defRPr sz="1200"/>
            </a:lvl6pPr>
            <a:lvl7pPr marL="1406265">
              <a:defRPr sz="1200"/>
            </a:lvl7pPr>
            <a:lvl8pPr marL="1612060">
              <a:defRPr sz="1200"/>
            </a:lvl8pPr>
            <a:lvl9pPr marL="1817855"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76400"/>
            <a:ext cx="3528363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6458"/>
            <a:ext cx="3528363" cy="3655743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200470">
              <a:defRPr sz="1200"/>
            </a:lvl6pPr>
            <a:lvl7pPr marL="1406265">
              <a:defRPr sz="1200"/>
            </a:lvl7pPr>
            <a:lvl8pPr marL="1612060">
              <a:defRPr sz="1200"/>
            </a:lvl8pPr>
            <a:lvl9pPr marL="1817855"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21-May-23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21-May-23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21-May-23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anchor="b">
            <a:normAutofit/>
          </a:bodyPr>
          <a:lstStyle>
            <a:lvl1pPr algn="l">
              <a:defRPr sz="2401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612" y="685800"/>
            <a:ext cx="4630356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/>
            </a:lvl1pPr>
          </a:lstStyle>
          <a:p>
            <a:fld id="{3CD9712D-992A-4AB1-A5C2-575F75921AA2}" type="datetimeFigureOut">
              <a:rPr lang="en-US" smtClean="0"/>
              <a:pPr/>
              <a:t>21-May-23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25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anchor="b">
            <a:noAutofit/>
          </a:bodyPr>
          <a:lstStyle>
            <a:lvl1pPr algn="l">
              <a:defRPr sz="24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142107" y="0"/>
            <a:ext cx="4458862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7624" y="0"/>
            <a:ext cx="8516377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7202776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085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21-May-23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3999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71496" algn="l" defTabSz="685983" rtl="0" eaLnBrk="1" latinLnBrk="0" hangingPunct="1">
        <a:lnSpc>
          <a:spcPct val="90000"/>
        </a:lnSpc>
        <a:spcBef>
          <a:spcPts val="12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7291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83085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88880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94675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470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06265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12060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17855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.in/url?sa=i&amp;rct=j&amp;q=&amp;esrc=s&amp;source=imgres&amp;cd=&amp;cad=rja&amp;uact=8&amp;ved=&amp;url=https://www.mycindia.com/college/details/88046&amp;psig=AFQjCNHe9-AONeLgjzmWaI_e4OvNcRyvXg&amp;ust=1504718830108021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51355" y="5151758"/>
            <a:ext cx="7041289" cy="10668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Zinc Oxide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Eugenol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Impression Paste</a:t>
            </a:r>
          </a:p>
        </p:txBody>
      </p:sp>
      <p:pic>
        <p:nvPicPr>
          <p:cNvPr id="3" name="Picture 2" descr="Related image">
            <a:hlinkClick r:id="rId2"/>
            <a:extLst>
              <a:ext uri="{FF2B5EF4-FFF2-40B4-BE49-F238E27FC236}">
                <a16:creationId xmlns:a16="http://schemas.microsoft.com/office/drawing/2014/main" xmlns="" id="{E095B421-84D8-D200-9E2B-21EAAD61C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2330128"/>
            <a:ext cx="80010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DF5C7C5F-F113-D630-89D2-804405AD1107}"/>
              </a:ext>
            </a:extLst>
          </p:cNvPr>
          <p:cNvSpPr txBox="1"/>
          <p:nvPr/>
        </p:nvSpPr>
        <p:spPr>
          <a:xfrm>
            <a:off x="1662293" y="1172842"/>
            <a:ext cx="6404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Department of Prosthodontics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865FBB19-437E-77FA-C2FD-53D376734508}"/>
              </a:ext>
            </a:extLst>
          </p:cNvPr>
          <p:cNvSpPr txBox="1"/>
          <p:nvPr/>
        </p:nvSpPr>
        <p:spPr>
          <a:xfrm>
            <a:off x="942150" y="318366"/>
            <a:ext cx="7560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SIBAR INSTITUTE OF DENTAL SCIENCES</a:t>
            </a:r>
            <a:endParaRPr lang="en-IN" sz="32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A4424DD-9115-7722-E74A-B1041E156286}"/>
              </a:ext>
            </a:extLst>
          </p:cNvPr>
          <p:cNvSpPr txBox="1"/>
          <p:nvPr/>
        </p:nvSpPr>
        <p:spPr>
          <a:xfrm>
            <a:off x="6858000" y="6184691"/>
            <a:ext cx="19812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dirty="0"/>
              <a:t>Dr. </a:t>
            </a:r>
            <a:r>
              <a:rPr lang="en-IN"/>
              <a:t>Ramya, </a:t>
            </a:r>
            <a:r>
              <a:rPr lang="en-IN" dirty="0" err="1"/>
              <a:t>Sr.lecturer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6" b="98861" l="374" r="100000">
                        <a14:foregroundMark x1="11215" y1="65831" x2="11215" y2="65831"/>
                        <a14:foregroundMark x1="2056" y1="59909" x2="2056" y2="59909"/>
                        <a14:foregroundMark x1="21495" y1="74260" x2="21495" y2="74260"/>
                        <a14:foregroundMark x1="29533" y1="83599" x2="29533" y2="83599"/>
                        <a14:foregroundMark x1="24860" y1="86105" x2="24860" y2="86105"/>
                        <a14:foregroundMark x1="36636" y1="91116" x2="36636" y2="91116"/>
                        <a14:foregroundMark x1="42804" y1="93166" x2="42804" y2="93166"/>
                        <a14:foregroundMark x1="42056" y1="82460" x2="42056" y2="82460"/>
                        <a14:foregroundMark x1="54206" y1="47836" x2="54206" y2="47836"/>
                        <a14:foregroundMark x1="58131" y1="22096" x2="58131" y2="22096"/>
                        <a14:foregroundMark x1="55327" y1="18223" x2="55327" y2="18223"/>
                        <a14:foregroundMark x1="77009" y1="28929" x2="77009" y2="28929"/>
                        <a14:foregroundMark x1="89533" y1="15034" x2="89533" y2="15034"/>
                        <a14:foregroundMark x1="61308" y1="15262" x2="61308" y2="15262"/>
                        <a14:foregroundMark x1="93458" y1="50342" x2="93458" y2="50342"/>
                        <a14:foregroundMark x1="88224" y1="66515" x2="88224" y2="66515"/>
                        <a14:foregroundMark x1="63738" y1="65148" x2="63738" y2="65148"/>
                        <a14:foregroundMark x1="65234" y1="59681" x2="65234" y2="59681"/>
                        <a14:foregroundMark x1="41682" y1="65376" x2="41682" y2="65376"/>
                        <a14:foregroundMark x1="17757" y1="85649" x2="17757" y2="85649"/>
                        <a14:foregroundMark x1="3738" y1="93850" x2="3738" y2="93850"/>
                        <a14:foregroundMark x1="60935" y1="59909" x2="60935" y2="59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228600"/>
            <a:ext cx="8382000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968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consistency and flow.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Detail reproduction.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Rigid and having good strength.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dimensional stability.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715000" y="1653862"/>
            <a:ext cx="2579259" cy="21614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my pc\Desktop\New folder\zoe2.web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999" y="4145280"/>
            <a:ext cx="2579260" cy="21793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90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70612" y="1676400"/>
            <a:ext cx="7716188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Impression material for edentulous patients.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Bite registration paste.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Temporary relining material for dentures.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34" y="4344471"/>
            <a:ext cx="3525188" cy="21417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94" b="98125" l="3854" r="9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637321" y="3617817"/>
            <a:ext cx="2438400" cy="325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292" r="90000">
                        <a14:backgroundMark x1="40313" y1="51328" x2="40313" y2="51328"/>
                        <a14:backgroundMark x1="56875" y1="49844" x2="56875" y2="49844"/>
                        <a14:backgroundMark x1="63438" y1="51328" x2="63438" y2="51328"/>
                        <a14:backgroundMark x1="52917" y1="57969" x2="52917" y2="57969"/>
                        <a14:backgroundMark x1="33333" y1="66563" x2="33333" y2="66563"/>
                        <a14:backgroundMark x1="25833" y1="53828" x2="25833" y2="53828"/>
                        <a14:backgroundMark x1="62187" y1="30312" x2="62187" y2="30312"/>
                        <a14:backgroundMark x1="31146" y1="26953" x2="31146" y2="26953"/>
                        <a14:backgroundMark x1="14583" y1="34063" x2="14583" y2="34063"/>
                        <a14:backgroundMark x1="57917" y1="29375" x2="57917" y2="29375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516587" y="3472756"/>
            <a:ext cx="2709268" cy="361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0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enough working time to complete border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moulding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be checked in mouth repeatedly without deforming.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registers accurate surface details.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dimensionally stable.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require separating media since it does not stick to cast material.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Minor defects can be corrected.</a:t>
            </a:r>
          </a:p>
          <a:p>
            <a:pPr>
              <a:buNone/>
            </a:pP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2460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special tray for impression making.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Sticky in nature and adheres to tissues.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Burning sensation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eugenol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causes tissue irritation.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Highly in elastic in nature.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789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Disinfection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impression is rinsed and placed in disinfect solution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Rinsing removes saliva and other contaminants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Recommended disinfectant is 2%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gluteraldehyde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Iodophor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eugenol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eugenol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paste  are developed to overcome the burning sensation caused by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eugenol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Bactericides and other medicaments are also incorporated.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eugenol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irritant patients</a:t>
            </a:r>
          </a:p>
        </p:txBody>
      </p:sp>
    </p:spTree>
    <p:extLst>
      <p:ext uri="{BB962C8B-B14F-4D97-AF65-F5344CB8AC3E}">
        <p14:creationId xmlns:p14="http://schemas.microsoft.com/office/powerpoint/2010/main" val="22210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Composition</a:t>
            </a:r>
            <a:r>
              <a:rPr lang="en-US" dirty="0"/>
              <a:t> </a:t>
            </a:r>
          </a:p>
        </p:txBody>
      </p:sp>
      <p:graphicFrame>
        <p:nvGraphicFramePr>
          <p:cNvPr id="4" name="Content Placeholder 3" descr="Stacked List - Use to show groups of information or steps in a task, process, or workflow. Circular shapes contain Level 1 text, and the corresponding rectangles contain Level 2 text. Works well for numerous details and minimal Level 1 text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80698187"/>
              </p:ext>
            </p:extLst>
          </p:nvPr>
        </p:nvGraphicFramePr>
        <p:xfrm>
          <a:off x="1316865" y="1905000"/>
          <a:ext cx="6877988" cy="459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938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258988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 reaction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Zinc oxide reacts with carboxylic acid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+ 2RCOOH                    (RCOO)2Zn +H20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 time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around 15 minutes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76600" y="3352800"/>
            <a:ext cx="12192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57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Dental impression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A dental impression is defined as the negative record of the tissues of the mouth . It is used to reproduce the form of the teeth and surrounding tissues</a:t>
            </a:r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several classification. According to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philips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science of dental materials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impression materials are classified on the basis of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 and elasticity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034616"/>
              </p:ext>
            </p:extLst>
          </p:nvPr>
        </p:nvGraphicFramePr>
        <p:xfrm>
          <a:off x="970611" y="3657600"/>
          <a:ext cx="7868589" cy="2926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28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28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28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4716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Mode of setting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Rigid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Elastic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026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Set by chemical reaction(irreversible)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Andalus" panose="02020603050405020304" pitchFamily="18" charset="-78"/>
                          <a:ea typeface="+mn-ea"/>
                          <a:cs typeface="Andalus" panose="02020603050405020304" pitchFamily="18" charset="-78"/>
                        </a:rPr>
                        <a:t>Impression plaster</a:t>
                      </a: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, 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zinc oxide </a:t>
                      </a:r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eugenol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.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  <a:p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Alginate, polysulfide,</a:t>
                      </a:r>
                      <a:r>
                        <a:rPr lang="en-US" sz="2000" baseline="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 polyether, silicone, </a:t>
                      </a:r>
                      <a:endParaRPr lang="en-US" sz="20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716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Set by temperature change(reversible)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Compound, waxes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Agar hydrocolloid.</a:t>
                      </a:r>
                    </a:p>
                    <a:p>
                      <a:endParaRPr lang="en-US" sz="20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Zinc Oxide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Eugenol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 Specification no. 16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1 or hard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2 or soft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 as:</a:t>
            </a:r>
            <a:b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 paste(white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Accelerator or reactor or catalyst paste(red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my pc\Desktop\New folder\Impression Paste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133600"/>
            <a:ext cx="3093719" cy="21793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Composition</a:t>
            </a:r>
            <a:r>
              <a:rPr lang="en-US" dirty="0"/>
              <a:t> </a:t>
            </a:r>
          </a:p>
        </p:txBody>
      </p:sp>
      <p:graphicFrame>
        <p:nvGraphicFramePr>
          <p:cNvPr id="4" name="Content Placeholder 3" descr="Stacked List - Use to show groups of information or steps in a task, process, or workflow. Circular shapes contain Level 1 text, and the corresponding rectangles contain Level 2 text. Works well for numerous details and minimal Level 1 text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36608781"/>
              </p:ext>
            </p:extLst>
          </p:nvPr>
        </p:nvGraphicFramePr>
        <p:xfrm>
          <a:off x="1316865" y="1905000"/>
          <a:ext cx="6877988" cy="459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 reaction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 reaction is an acid base reaction to form a chelate.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reaction is also known as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chelation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product is called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zinc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eugenolate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H2O                    Zn(OH)2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Zn(OH)2 +2HE               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ZnE2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+2H2O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(Base)       (Acid)           ( Salt)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71800" y="4572000"/>
            <a:ext cx="9144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365679" y="5257800"/>
            <a:ext cx="9144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 time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531163"/>
              </p:ext>
            </p:extLst>
          </p:nvPr>
        </p:nvGraphicFramePr>
        <p:xfrm>
          <a:off x="970611" y="1981200"/>
          <a:ext cx="7202778" cy="2375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09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09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009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endParaRPr lang="en-US" sz="2000" dirty="0">
                        <a:latin typeface="Andalus" panose="02020603050405020304" pitchFamily="18" charset="-78"/>
                        <a:cs typeface="Andalus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Initial setting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Final setting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295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Type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3-6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10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295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Type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3-6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ndalus" panose="02020603050405020304" pitchFamily="18" charset="-78"/>
                          <a:cs typeface="Andalus" panose="02020603050405020304" pitchFamily="18" charset="-78"/>
                        </a:rPr>
                        <a:t>15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controlling setting time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Longer mixing time, shortens setting time.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atmospheric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humidity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accelerate setting.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 can be delayed by cooling mixing slab, spatula or adding small amount of retarder or oils or waxes.</a:t>
            </a:r>
          </a:p>
          <a:p>
            <a:pPr>
              <a:lnSpc>
                <a:spcPct val="20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Manipulation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Mixing is done on an oil-impervious paper or glass slab.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ropes of paste of same length and width, are squeezed on mixing slab.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flexible stainless steel spatula is used for mixing.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ropes are combined until a uniform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obtained.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rotary mixing are also used.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Mixing time is one minute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my pc\Desktop\New folder\zoe-manipulation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8725" y="4800600"/>
            <a:ext cx="668655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5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249165-F638-412C-8E0A-DFB7045CA2E0}">
  <ds:schemaRefs>
    <ds:schemaRef ds:uri="http://schemas.microsoft.com/office/2006/documentManagement/types"/>
    <ds:schemaRef ds:uri="4873beb7-5857-4685-be1f-d57550cc96cc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123</TotalTime>
  <Words>574</Words>
  <Application>Microsoft Office PowerPoint</Application>
  <PresentationFormat>On-screen Show (4:3)</PresentationFormat>
  <Paragraphs>107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Serenity 16x9</vt:lpstr>
      <vt:lpstr>Zinc Oxide Eugenol Impression Paste</vt:lpstr>
      <vt:lpstr>PowerPoint Presentation</vt:lpstr>
      <vt:lpstr>Classification </vt:lpstr>
      <vt:lpstr>Zinc Oxide Eugenol</vt:lpstr>
      <vt:lpstr>Composition </vt:lpstr>
      <vt:lpstr>Setting reaction </vt:lpstr>
      <vt:lpstr>Setting time </vt:lpstr>
      <vt:lpstr>Factors controlling setting time </vt:lpstr>
      <vt:lpstr>Manipulation </vt:lpstr>
      <vt:lpstr>PowerPoint Presentation</vt:lpstr>
      <vt:lpstr>Properties </vt:lpstr>
      <vt:lpstr>PowerPoint Presentation</vt:lpstr>
      <vt:lpstr>Advantages </vt:lpstr>
      <vt:lpstr>Disadvantages </vt:lpstr>
      <vt:lpstr>Disinfection </vt:lpstr>
      <vt:lpstr>Non-eugenol pastes </vt:lpstr>
      <vt:lpstr>Composition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Zinc Oxide Eugenol</dc:title>
  <dc:creator>APEKSHA</dc:creator>
  <cp:lastModifiedBy>IDA ROOM</cp:lastModifiedBy>
  <cp:revision>22</cp:revision>
  <dcterms:created xsi:type="dcterms:W3CDTF">2017-01-27T15:24:39Z</dcterms:created>
  <dcterms:modified xsi:type="dcterms:W3CDTF">2023-05-21T09:30:27Z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