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0"/>
  </p:notesMasterIdLst>
  <p:sldIdLst>
    <p:sldId id="778" r:id="rId2"/>
    <p:sldId id="775" r:id="rId3"/>
    <p:sldId id="256" r:id="rId4"/>
    <p:sldId id="257" r:id="rId5"/>
    <p:sldId id="728" r:id="rId6"/>
    <p:sldId id="734" r:id="rId7"/>
    <p:sldId id="731" r:id="rId8"/>
    <p:sldId id="769" r:id="rId9"/>
    <p:sldId id="764" r:id="rId10"/>
    <p:sldId id="741" r:id="rId11"/>
    <p:sldId id="757" r:id="rId12"/>
    <p:sldId id="758" r:id="rId13"/>
    <p:sldId id="742" r:id="rId14"/>
    <p:sldId id="744" r:id="rId15"/>
    <p:sldId id="746" r:id="rId16"/>
    <p:sldId id="747" r:id="rId17"/>
    <p:sldId id="748" r:id="rId18"/>
    <p:sldId id="749" r:id="rId19"/>
    <p:sldId id="751" r:id="rId20"/>
    <p:sldId id="752" r:id="rId21"/>
    <p:sldId id="754" r:id="rId22"/>
    <p:sldId id="756" r:id="rId23"/>
    <p:sldId id="770" r:id="rId24"/>
    <p:sldId id="771" r:id="rId25"/>
    <p:sldId id="759" r:id="rId26"/>
    <p:sldId id="736" r:id="rId27"/>
    <p:sldId id="355" r:id="rId28"/>
    <p:sldId id="266" r:id="rId29"/>
    <p:sldId id="268" r:id="rId30"/>
    <p:sldId id="261" r:id="rId31"/>
    <p:sldId id="354" r:id="rId32"/>
    <p:sldId id="710" r:id="rId33"/>
    <p:sldId id="467" r:id="rId34"/>
    <p:sldId id="451" r:id="rId35"/>
    <p:sldId id="583" r:id="rId36"/>
    <p:sldId id="584" r:id="rId37"/>
    <p:sldId id="723" r:id="rId38"/>
    <p:sldId id="761" r:id="rId39"/>
    <p:sldId id="762" r:id="rId40"/>
    <p:sldId id="763" r:id="rId41"/>
    <p:sldId id="600" r:id="rId42"/>
    <p:sldId id="588" r:id="rId43"/>
    <p:sldId id="616" r:id="rId44"/>
    <p:sldId id="589" r:id="rId45"/>
    <p:sldId id="592" r:id="rId46"/>
    <p:sldId id="593" r:id="rId47"/>
    <p:sldId id="609" r:id="rId48"/>
    <p:sldId id="594" r:id="rId49"/>
    <p:sldId id="618" r:id="rId50"/>
    <p:sldId id="646" r:id="rId51"/>
    <p:sldId id="647" r:id="rId52"/>
    <p:sldId id="648" r:id="rId53"/>
    <p:sldId id="652" r:id="rId54"/>
    <p:sldId id="772" r:id="rId55"/>
    <p:sldId id="655" r:id="rId56"/>
    <p:sldId id="656" r:id="rId57"/>
    <p:sldId id="765" r:id="rId58"/>
    <p:sldId id="658" r:id="rId59"/>
    <p:sldId id="684" r:id="rId60"/>
    <p:sldId id="660" r:id="rId61"/>
    <p:sldId id="661" r:id="rId62"/>
    <p:sldId id="687" r:id="rId63"/>
    <p:sldId id="773" r:id="rId64"/>
    <p:sldId id="712" r:id="rId65"/>
    <p:sldId id="766" r:id="rId66"/>
    <p:sldId id="776" r:id="rId67"/>
    <p:sldId id="777" r:id="rId68"/>
    <p:sldId id="767"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CC6600"/>
    <a:srgbClr val="99FF66"/>
    <a:srgbClr val="FF0000"/>
    <a:srgbClr val="009900"/>
    <a:srgbClr val="99FF33"/>
    <a:srgbClr val="CC0066"/>
    <a:srgbClr val="00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7941" autoAdjust="0"/>
  </p:normalViewPr>
  <p:slideViewPr>
    <p:cSldViewPr>
      <p:cViewPr>
        <p:scale>
          <a:sx n="63" d="100"/>
          <a:sy n="63" d="100"/>
        </p:scale>
        <p:origin x="-2940" y="-11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59A28-138C-4512-AEDE-890200974C91}"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US"/>
        </a:p>
      </dgm:t>
    </dgm:pt>
    <dgm:pt modelId="{A97C0D0E-5B5E-4AE4-9242-4E3A05B266ED}">
      <dgm:prSet phldrT="[Text]" custT="1"/>
      <dgm:spPr/>
      <dgm:t>
        <a:bodyPr/>
        <a:lstStyle/>
        <a:p>
          <a:r>
            <a:rPr lang="en-US" sz="2800" b="1" smtClean="0"/>
            <a:t>Disposal of </a:t>
          </a:r>
        </a:p>
        <a:p>
          <a:r>
            <a:rPr lang="en-US" sz="2800" b="1" smtClean="0"/>
            <a:t>solid wastes</a:t>
          </a:r>
          <a:endParaRPr lang="en-US" sz="2800" dirty="0"/>
        </a:p>
      </dgm:t>
    </dgm:pt>
    <dgm:pt modelId="{CCE2AC0D-F21E-4F64-90E4-0DB1A36364B0}" type="parTrans" cxnId="{C881C6EC-9A82-4CF0-950D-518FB0426F87}">
      <dgm:prSet/>
      <dgm:spPr/>
      <dgm:t>
        <a:bodyPr/>
        <a:lstStyle/>
        <a:p>
          <a:endParaRPr lang="en-US"/>
        </a:p>
      </dgm:t>
    </dgm:pt>
    <dgm:pt modelId="{11904668-E167-4D0B-94F0-BC23EB98B5D9}" type="sibTrans" cxnId="{C881C6EC-9A82-4CF0-950D-518FB0426F87}">
      <dgm:prSet/>
      <dgm:spPr/>
      <dgm:t>
        <a:bodyPr/>
        <a:lstStyle/>
        <a:p>
          <a:endParaRPr lang="en-US"/>
        </a:p>
      </dgm:t>
    </dgm:pt>
    <dgm:pt modelId="{06197878-1B8B-4717-ADFC-07FF213D5BF4}">
      <dgm:prSet phldrT="[Text]" custT="1"/>
      <dgm:spPr/>
      <dgm:t>
        <a:bodyPr/>
        <a:lstStyle/>
        <a:p>
          <a:r>
            <a:rPr lang="en-US" sz="2000" b="1" smtClean="0"/>
            <a:t>Manure pits </a:t>
          </a:r>
          <a:endParaRPr lang="en-US" sz="2000" b="1" dirty="0"/>
        </a:p>
      </dgm:t>
    </dgm:pt>
    <dgm:pt modelId="{B4BFF7F9-E101-40ED-895F-9E831987BC95}" type="parTrans" cxnId="{BEBD9C45-5DE2-4A92-9A14-A73477F28202}">
      <dgm:prSet/>
      <dgm:spPr/>
      <dgm:t>
        <a:bodyPr/>
        <a:lstStyle/>
        <a:p>
          <a:endParaRPr lang="en-US"/>
        </a:p>
      </dgm:t>
    </dgm:pt>
    <dgm:pt modelId="{F5CA27EC-D1ED-4FE6-AD72-C957787894A3}" type="sibTrans" cxnId="{BEBD9C45-5DE2-4A92-9A14-A73477F28202}">
      <dgm:prSet/>
      <dgm:spPr/>
      <dgm:t>
        <a:bodyPr/>
        <a:lstStyle/>
        <a:p>
          <a:endParaRPr lang="en-US"/>
        </a:p>
      </dgm:t>
    </dgm:pt>
    <dgm:pt modelId="{63DC0E84-5A06-494C-AEEE-EA06940FA178}">
      <dgm:prSet phldrT="[Text]" custT="1"/>
      <dgm:spPr/>
      <dgm:t>
        <a:bodyPr/>
        <a:lstStyle/>
        <a:p>
          <a:r>
            <a:rPr lang="en-US" sz="2000" b="1" smtClean="0"/>
            <a:t>Composting </a:t>
          </a:r>
          <a:endParaRPr lang="en-US" sz="2000" b="1" dirty="0"/>
        </a:p>
      </dgm:t>
    </dgm:pt>
    <dgm:pt modelId="{703FC5A3-D17B-4F1B-A030-A938ACDDE916}" type="parTrans" cxnId="{25AB7A3C-7BAE-4620-AA91-34C514CC3E4C}">
      <dgm:prSet/>
      <dgm:spPr/>
      <dgm:t>
        <a:bodyPr/>
        <a:lstStyle/>
        <a:p>
          <a:endParaRPr lang="en-US"/>
        </a:p>
      </dgm:t>
    </dgm:pt>
    <dgm:pt modelId="{4271C27E-BF07-4D2D-BA84-1CAC6F8B812C}" type="sibTrans" cxnId="{25AB7A3C-7BAE-4620-AA91-34C514CC3E4C}">
      <dgm:prSet/>
      <dgm:spPr/>
      <dgm:t>
        <a:bodyPr/>
        <a:lstStyle/>
        <a:p>
          <a:endParaRPr lang="en-US"/>
        </a:p>
      </dgm:t>
    </dgm:pt>
    <dgm:pt modelId="{7F6EE236-C76C-40CD-B4E5-12DEF8C3A82E}">
      <dgm:prSet phldrT="[Text]" custT="1"/>
      <dgm:spPr/>
      <dgm:t>
        <a:bodyPr/>
        <a:lstStyle/>
        <a:p>
          <a:r>
            <a:rPr lang="en-US" sz="2000" b="1" smtClean="0"/>
            <a:t>Incineration </a:t>
          </a:r>
          <a:endParaRPr lang="en-US" sz="2000" b="1" dirty="0"/>
        </a:p>
      </dgm:t>
    </dgm:pt>
    <dgm:pt modelId="{342FC001-88A2-41B0-8132-4F654359FF34}" type="parTrans" cxnId="{29E0F500-FD8B-48C5-984F-45F57A61439E}">
      <dgm:prSet/>
      <dgm:spPr/>
      <dgm:t>
        <a:bodyPr/>
        <a:lstStyle/>
        <a:p>
          <a:endParaRPr lang="en-US"/>
        </a:p>
      </dgm:t>
    </dgm:pt>
    <dgm:pt modelId="{67E4F89C-8C17-4A47-AE77-207084EFEC16}" type="sibTrans" cxnId="{29E0F500-FD8B-48C5-984F-45F57A61439E}">
      <dgm:prSet/>
      <dgm:spPr/>
      <dgm:t>
        <a:bodyPr/>
        <a:lstStyle/>
        <a:p>
          <a:endParaRPr lang="en-US"/>
        </a:p>
      </dgm:t>
    </dgm:pt>
    <dgm:pt modelId="{153ACFBD-0B84-4C5A-9C4F-AA6E9B3B047C}">
      <dgm:prSet phldrT="[Text]" custT="1"/>
      <dgm:spPr/>
      <dgm:t>
        <a:bodyPr/>
        <a:lstStyle/>
        <a:p>
          <a:r>
            <a:rPr lang="en-US" sz="2000" b="1" dirty="0" smtClean="0"/>
            <a:t>Burial </a:t>
          </a:r>
          <a:endParaRPr lang="en-US" sz="2000" b="1" dirty="0"/>
        </a:p>
      </dgm:t>
    </dgm:pt>
    <dgm:pt modelId="{B854B6F0-59A3-427B-A2DC-DDBD7D6E0BA0}" type="parTrans" cxnId="{DD8BE045-3CBB-46C9-8EC0-80BB1BECE942}">
      <dgm:prSet/>
      <dgm:spPr/>
      <dgm:t>
        <a:bodyPr/>
        <a:lstStyle/>
        <a:p>
          <a:endParaRPr lang="en-US"/>
        </a:p>
      </dgm:t>
    </dgm:pt>
    <dgm:pt modelId="{FF4D7432-7FC1-47C1-AE68-3D9A3581DB5B}" type="sibTrans" cxnId="{DD8BE045-3CBB-46C9-8EC0-80BB1BECE942}">
      <dgm:prSet/>
      <dgm:spPr/>
      <dgm:t>
        <a:bodyPr/>
        <a:lstStyle/>
        <a:p>
          <a:endParaRPr lang="en-US"/>
        </a:p>
      </dgm:t>
    </dgm:pt>
    <dgm:pt modelId="{5B3BDCC8-6EDF-473A-BAA1-074684743AF7}">
      <dgm:prSet phldrT="[Text]" phldr="1"/>
      <dgm:spPr/>
      <dgm:t>
        <a:bodyPr/>
        <a:lstStyle/>
        <a:p>
          <a:endParaRPr lang="en-US" dirty="0"/>
        </a:p>
      </dgm:t>
    </dgm:pt>
    <dgm:pt modelId="{DE2B201E-CB77-48EC-BAC5-1710572A63D8}" type="parTrans" cxnId="{724F540D-A51E-4D86-93DB-3BEEB92174FC}">
      <dgm:prSet/>
      <dgm:spPr/>
      <dgm:t>
        <a:bodyPr/>
        <a:lstStyle/>
        <a:p>
          <a:endParaRPr lang="en-US"/>
        </a:p>
      </dgm:t>
    </dgm:pt>
    <dgm:pt modelId="{2863DEBC-CCFA-4FFF-AC7F-322A0E6229AC}" type="sibTrans" cxnId="{724F540D-A51E-4D86-93DB-3BEEB92174FC}">
      <dgm:prSet/>
      <dgm:spPr/>
      <dgm:t>
        <a:bodyPr/>
        <a:lstStyle/>
        <a:p>
          <a:endParaRPr lang="en-US"/>
        </a:p>
      </dgm:t>
    </dgm:pt>
    <dgm:pt modelId="{52151133-FA9D-400C-9CA8-06833AA2D478}">
      <dgm:prSet phldrT="[Text]" custT="1"/>
      <dgm:spPr/>
      <dgm:t>
        <a:bodyPr/>
        <a:lstStyle/>
        <a:p>
          <a:pPr>
            <a:lnSpc>
              <a:spcPct val="150000"/>
            </a:lnSpc>
          </a:pPr>
          <a:r>
            <a:rPr lang="en-US" sz="2000" b="1" dirty="0" smtClean="0"/>
            <a:t>sanitary land fill</a:t>
          </a:r>
          <a:endParaRPr lang="en-US" sz="2000" b="1" dirty="0"/>
        </a:p>
      </dgm:t>
    </dgm:pt>
    <dgm:pt modelId="{05152191-FBE4-4EB3-BB7D-72D92D092073}" type="parTrans" cxnId="{C96CFBF5-6C05-4C67-A4BC-9B6F9D96FB30}">
      <dgm:prSet/>
      <dgm:spPr/>
      <dgm:t>
        <a:bodyPr/>
        <a:lstStyle/>
        <a:p>
          <a:endParaRPr lang="en-US"/>
        </a:p>
      </dgm:t>
    </dgm:pt>
    <dgm:pt modelId="{ADB3C22A-4F54-47CA-A72A-BC6CA123BFCA}" type="sibTrans" cxnId="{C96CFBF5-6C05-4C67-A4BC-9B6F9D96FB30}">
      <dgm:prSet/>
      <dgm:spPr/>
      <dgm:t>
        <a:bodyPr/>
        <a:lstStyle/>
        <a:p>
          <a:endParaRPr lang="en-US"/>
        </a:p>
      </dgm:t>
    </dgm:pt>
    <dgm:pt modelId="{E14D7A78-2297-427F-A03A-0CA2A5F28855}">
      <dgm:prSet phldrT="[Text]" custT="1"/>
      <dgm:spPr/>
      <dgm:t>
        <a:bodyPr/>
        <a:lstStyle/>
        <a:p>
          <a:r>
            <a:rPr lang="en-US" sz="2000" b="1" smtClean="0"/>
            <a:t>Dumping </a:t>
          </a:r>
          <a:endParaRPr lang="en-US" sz="2000" b="1" dirty="0"/>
        </a:p>
      </dgm:t>
    </dgm:pt>
    <dgm:pt modelId="{C3E127EE-30D9-4819-9ED5-812212B3902F}" type="parTrans" cxnId="{52EB2F47-FCDC-4AC5-B905-8D2F11A8BADF}">
      <dgm:prSet/>
      <dgm:spPr/>
      <dgm:t>
        <a:bodyPr/>
        <a:lstStyle/>
        <a:p>
          <a:endParaRPr lang="en-US"/>
        </a:p>
      </dgm:t>
    </dgm:pt>
    <dgm:pt modelId="{C35958B4-390D-42D0-8C82-C2CB593C5BF0}" type="sibTrans" cxnId="{52EB2F47-FCDC-4AC5-B905-8D2F11A8BADF}">
      <dgm:prSet/>
      <dgm:spPr/>
      <dgm:t>
        <a:bodyPr/>
        <a:lstStyle/>
        <a:p>
          <a:endParaRPr lang="en-US"/>
        </a:p>
      </dgm:t>
    </dgm:pt>
    <dgm:pt modelId="{EF3249C2-6A86-4FDF-A475-1AE19BFE40AF}" type="pres">
      <dgm:prSet presAssocID="{50B59A28-138C-4512-AEDE-890200974C91}" presName="composite" presStyleCnt="0">
        <dgm:presLayoutVars>
          <dgm:chMax val="1"/>
          <dgm:dir/>
          <dgm:resizeHandles val="exact"/>
        </dgm:presLayoutVars>
      </dgm:prSet>
      <dgm:spPr/>
      <dgm:t>
        <a:bodyPr/>
        <a:lstStyle/>
        <a:p>
          <a:endParaRPr lang="en-US"/>
        </a:p>
      </dgm:t>
    </dgm:pt>
    <dgm:pt modelId="{3A5936B3-A14C-41AF-906A-44C2338E2241}" type="pres">
      <dgm:prSet presAssocID="{50B59A28-138C-4512-AEDE-890200974C91}" presName="radial" presStyleCnt="0">
        <dgm:presLayoutVars>
          <dgm:animLvl val="ctr"/>
        </dgm:presLayoutVars>
      </dgm:prSet>
      <dgm:spPr/>
      <dgm:t>
        <a:bodyPr/>
        <a:lstStyle/>
        <a:p>
          <a:endParaRPr lang="en-IN"/>
        </a:p>
      </dgm:t>
    </dgm:pt>
    <dgm:pt modelId="{F6C65AA5-4B31-49FF-A69C-8E4DA2D3A320}" type="pres">
      <dgm:prSet presAssocID="{A97C0D0E-5B5E-4AE4-9242-4E3A05B266ED}" presName="centerShape" presStyleLbl="vennNode1" presStyleIdx="0" presStyleCnt="7"/>
      <dgm:spPr/>
      <dgm:t>
        <a:bodyPr/>
        <a:lstStyle/>
        <a:p>
          <a:endParaRPr lang="en-US"/>
        </a:p>
      </dgm:t>
    </dgm:pt>
    <dgm:pt modelId="{538A5D39-4D38-4F45-8CB0-ACA1EDC1D66A}" type="pres">
      <dgm:prSet presAssocID="{06197878-1B8B-4717-ADFC-07FF213D5BF4}" presName="node" presStyleLbl="vennNode1" presStyleIdx="1" presStyleCnt="7" custScaleX="132676" custScaleY="125718">
        <dgm:presLayoutVars>
          <dgm:bulletEnabled val="1"/>
        </dgm:presLayoutVars>
      </dgm:prSet>
      <dgm:spPr/>
      <dgm:t>
        <a:bodyPr/>
        <a:lstStyle/>
        <a:p>
          <a:endParaRPr lang="en-US"/>
        </a:p>
      </dgm:t>
    </dgm:pt>
    <dgm:pt modelId="{8E265855-BD3B-4FCB-A9DE-35B295C51908}" type="pres">
      <dgm:prSet presAssocID="{63DC0E84-5A06-494C-AEEE-EA06940FA178}" presName="node" presStyleLbl="vennNode1" presStyleIdx="2" presStyleCnt="7" custScaleX="138765" custScaleY="128890" custRadScaleRad="98728" custRadScaleInc="-2416">
        <dgm:presLayoutVars>
          <dgm:bulletEnabled val="1"/>
        </dgm:presLayoutVars>
      </dgm:prSet>
      <dgm:spPr/>
      <dgm:t>
        <a:bodyPr/>
        <a:lstStyle/>
        <a:p>
          <a:endParaRPr lang="en-US"/>
        </a:p>
      </dgm:t>
    </dgm:pt>
    <dgm:pt modelId="{663A693E-DD76-46FC-B078-28DE9DB999A5}" type="pres">
      <dgm:prSet presAssocID="{7F6EE236-C76C-40CD-B4E5-12DEF8C3A82E}" presName="node" presStyleLbl="vennNode1" presStyleIdx="3" presStyleCnt="7" custScaleX="136833" custScaleY="128890" custRadScaleRad="96736" custRadScaleInc="-5900">
        <dgm:presLayoutVars>
          <dgm:bulletEnabled val="1"/>
        </dgm:presLayoutVars>
      </dgm:prSet>
      <dgm:spPr/>
      <dgm:t>
        <a:bodyPr/>
        <a:lstStyle/>
        <a:p>
          <a:endParaRPr lang="en-US"/>
        </a:p>
      </dgm:t>
    </dgm:pt>
    <dgm:pt modelId="{BC7AB6C1-6DBB-406B-B656-653B9AFF2C2B}" type="pres">
      <dgm:prSet presAssocID="{52151133-FA9D-400C-9CA8-06833AA2D478}" presName="node" presStyleLbl="vennNode1" presStyleIdx="4" presStyleCnt="7" custScaleX="138442" custScaleY="124536">
        <dgm:presLayoutVars>
          <dgm:bulletEnabled val="1"/>
        </dgm:presLayoutVars>
      </dgm:prSet>
      <dgm:spPr/>
      <dgm:t>
        <a:bodyPr/>
        <a:lstStyle/>
        <a:p>
          <a:endParaRPr lang="en-US"/>
        </a:p>
      </dgm:t>
    </dgm:pt>
    <dgm:pt modelId="{6AA01B8E-BFE9-4326-8597-60E5DA91BC18}" type="pres">
      <dgm:prSet presAssocID="{E14D7A78-2297-427F-A03A-0CA2A5F28855}" presName="node" presStyleLbl="vennNode1" presStyleIdx="5" presStyleCnt="7" custScaleX="132676" custScaleY="125718" custRadScaleRad="98273" custRadScaleInc="2399">
        <dgm:presLayoutVars>
          <dgm:bulletEnabled val="1"/>
        </dgm:presLayoutVars>
      </dgm:prSet>
      <dgm:spPr/>
      <dgm:t>
        <a:bodyPr/>
        <a:lstStyle/>
        <a:p>
          <a:endParaRPr lang="en-US"/>
        </a:p>
      </dgm:t>
    </dgm:pt>
    <dgm:pt modelId="{609909ED-5D5F-4122-AEB1-E22F312C8241}" type="pres">
      <dgm:prSet presAssocID="{153ACFBD-0B84-4C5A-9C4F-AA6E9B3B047C}" presName="node" presStyleLbl="vennNode1" presStyleIdx="6" presStyleCnt="7" custScaleX="132676" custScaleY="125718" custRadScaleRad="98798" custRadScaleInc="-1962">
        <dgm:presLayoutVars>
          <dgm:bulletEnabled val="1"/>
        </dgm:presLayoutVars>
      </dgm:prSet>
      <dgm:spPr/>
      <dgm:t>
        <a:bodyPr/>
        <a:lstStyle/>
        <a:p>
          <a:endParaRPr lang="en-US"/>
        </a:p>
      </dgm:t>
    </dgm:pt>
  </dgm:ptLst>
  <dgm:cxnLst>
    <dgm:cxn modelId="{DD8BE045-3CBB-46C9-8EC0-80BB1BECE942}" srcId="{A97C0D0E-5B5E-4AE4-9242-4E3A05B266ED}" destId="{153ACFBD-0B84-4C5A-9C4F-AA6E9B3B047C}" srcOrd="5" destOrd="0" parTransId="{B854B6F0-59A3-427B-A2DC-DDBD7D6E0BA0}" sibTransId="{FF4D7432-7FC1-47C1-AE68-3D9A3581DB5B}"/>
    <dgm:cxn modelId="{28C606BA-D872-45BB-A7A6-54A6BCFF73B9}" type="presOf" srcId="{153ACFBD-0B84-4C5A-9C4F-AA6E9B3B047C}" destId="{609909ED-5D5F-4122-AEB1-E22F312C8241}" srcOrd="0" destOrd="0" presId="urn:microsoft.com/office/officeart/2005/8/layout/radial3"/>
    <dgm:cxn modelId="{10B2FDE1-EAA9-42F6-BA88-495E515BE9E8}" type="presOf" srcId="{06197878-1B8B-4717-ADFC-07FF213D5BF4}" destId="{538A5D39-4D38-4F45-8CB0-ACA1EDC1D66A}" srcOrd="0" destOrd="0" presId="urn:microsoft.com/office/officeart/2005/8/layout/radial3"/>
    <dgm:cxn modelId="{C881C6EC-9A82-4CF0-950D-518FB0426F87}" srcId="{50B59A28-138C-4512-AEDE-890200974C91}" destId="{A97C0D0E-5B5E-4AE4-9242-4E3A05B266ED}" srcOrd="0" destOrd="0" parTransId="{CCE2AC0D-F21E-4F64-90E4-0DB1A36364B0}" sibTransId="{11904668-E167-4D0B-94F0-BC23EB98B5D9}"/>
    <dgm:cxn modelId="{52EB2F47-FCDC-4AC5-B905-8D2F11A8BADF}" srcId="{A97C0D0E-5B5E-4AE4-9242-4E3A05B266ED}" destId="{E14D7A78-2297-427F-A03A-0CA2A5F28855}" srcOrd="4" destOrd="0" parTransId="{C3E127EE-30D9-4819-9ED5-812212B3902F}" sibTransId="{C35958B4-390D-42D0-8C82-C2CB593C5BF0}"/>
    <dgm:cxn modelId="{153C6255-3D3D-4F54-8974-96F51BF38A68}" type="presOf" srcId="{63DC0E84-5A06-494C-AEEE-EA06940FA178}" destId="{8E265855-BD3B-4FCB-A9DE-35B295C51908}" srcOrd="0" destOrd="0" presId="urn:microsoft.com/office/officeart/2005/8/layout/radial3"/>
    <dgm:cxn modelId="{AB73B4F2-29A8-4AF1-9605-CBA80802E7E8}" type="presOf" srcId="{7F6EE236-C76C-40CD-B4E5-12DEF8C3A82E}" destId="{663A693E-DD76-46FC-B078-28DE9DB999A5}" srcOrd="0" destOrd="0" presId="urn:microsoft.com/office/officeart/2005/8/layout/radial3"/>
    <dgm:cxn modelId="{6C467669-69EC-46F4-9B0B-8891122DA6A7}" type="presOf" srcId="{52151133-FA9D-400C-9CA8-06833AA2D478}" destId="{BC7AB6C1-6DBB-406B-B656-653B9AFF2C2B}" srcOrd="0" destOrd="0" presId="urn:microsoft.com/office/officeart/2005/8/layout/radial3"/>
    <dgm:cxn modelId="{C3E36106-5EDD-4AEA-B274-03AFF4CB9F53}" type="presOf" srcId="{50B59A28-138C-4512-AEDE-890200974C91}" destId="{EF3249C2-6A86-4FDF-A475-1AE19BFE40AF}" srcOrd="0" destOrd="0" presId="urn:microsoft.com/office/officeart/2005/8/layout/radial3"/>
    <dgm:cxn modelId="{0D62CDE5-8A7C-4C7E-AA47-F047131BE598}" type="presOf" srcId="{E14D7A78-2297-427F-A03A-0CA2A5F28855}" destId="{6AA01B8E-BFE9-4326-8597-60E5DA91BC18}" srcOrd="0" destOrd="0" presId="urn:microsoft.com/office/officeart/2005/8/layout/radial3"/>
    <dgm:cxn modelId="{724F540D-A51E-4D86-93DB-3BEEB92174FC}" srcId="{50B59A28-138C-4512-AEDE-890200974C91}" destId="{5B3BDCC8-6EDF-473A-BAA1-074684743AF7}" srcOrd="1" destOrd="0" parTransId="{DE2B201E-CB77-48EC-BAC5-1710572A63D8}" sibTransId="{2863DEBC-CCFA-4FFF-AC7F-322A0E6229AC}"/>
    <dgm:cxn modelId="{BEBD9C45-5DE2-4A92-9A14-A73477F28202}" srcId="{A97C0D0E-5B5E-4AE4-9242-4E3A05B266ED}" destId="{06197878-1B8B-4717-ADFC-07FF213D5BF4}" srcOrd="0" destOrd="0" parTransId="{B4BFF7F9-E101-40ED-895F-9E831987BC95}" sibTransId="{F5CA27EC-D1ED-4FE6-AD72-C957787894A3}"/>
    <dgm:cxn modelId="{1D1D5CC5-5275-4D78-B279-A99B5454CCA4}" type="presOf" srcId="{A97C0D0E-5B5E-4AE4-9242-4E3A05B266ED}" destId="{F6C65AA5-4B31-49FF-A69C-8E4DA2D3A320}" srcOrd="0" destOrd="0" presId="urn:microsoft.com/office/officeart/2005/8/layout/radial3"/>
    <dgm:cxn modelId="{C96CFBF5-6C05-4C67-A4BC-9B6F9D96FB30}" srcId="{A97C0D0E-5B5E-4AE4-9242-4E3A05B266ED}" destId="{52151133-FA9D-400C-9CA8-06833AA2D478}" srcOrd="3" destOrd="0" parTransId="{05152191-FBE4-4EB3-BB7D-72D92D092073}" sibTransId="{ADB3C22A-4F54-47CA-A72A-BC6CA123BFCA}"/>
    <dgm:cxn modelId="{25AB7A3C-7BAE-4620-AA91-34C514CC3E4C}" srcId="{A97C0D0E-5B5E-4AE4-9242-4E3A05B266ED}" destId="{63DC0E84-5A06-494C-AEEE-EA06940FA178}" srcOrd="1" destOrd="0" parTransId="{703FC5A3-D17B-4F1B-A030-A938ACDDE916}" sibTransId="{4271C27E-BF07-4D2D-BA84-1CAC6F8B812C}"/>
    <dgm:cxn modelId="{29E0F500-FD8B-48C5-984F-45F57A61439E}" srcId="{A97C0D0E-5B5E-4AE4-9242-4E3A05B266ED}" destId="{7F6EE236-C76C-40CD-B4E5-12DEF8C3A82E}" srcOrd="2" destOrd="0" parTransId="{342FC001-88A2-41B0-8132-4F654359FF34}" sibTransId="{67E4F89C-8C17-4A47-AE77-207084EFEC16}"/>
    <dgm:cxn modelId="{8371AA09-3B78-4CB0-A224-F7A8D87DDE07}" type="presParOf" srcId="{EF3249C2-6A86-4FDF-A475-1AE19BFE40AF}" destId="{3A5936B3-A14C-41AF-906A-44C2338E2241}" srcOrd="0" destOrd="0" presId="urn:microsoft.com/office/officeart/2005/8/layout/radial3"/>
    <dgm:cxn modelId="{634ADB77-4670-42DD-AE95-38B8E7FBBBD8}" type="presParOf" srcId="{3A5936B3-A14C-41AF-906A-44C2338E2241}" destId="{F6C65AA5-4B31-49FF-A69C-8E4DA2D3A320}" srcOrd="0" destOrd="0" presId="urn:microsoft.com/office/officeart/2005/8/layout/radial3"/>
    <dgm:cxn modelId="{0F8E34C1-60B1-4750-8207-07466D37FD0F}" type="presParOf" srcId="{3A5936B3-A14C-41AF-906A-44C2338E2241}" destId="{538A5D39-4D38-4F45-8CB0-ACA1EDC1D66A}" srcOrd="1" destOrd="0" presId="urn:microsoft.com/office/officeart/2005/8/layout/radial3"/>
    <dgm:cxn modelId="{B7A9FF73-086E-45AC-80A9-2D5FCA439FC4}" type="presParOf" srcId="{3A5936B3-A14C-41AF-906A-44C2338E2241}" destId="{8E265855-BD3B-4FCB-A9DE-35B295C51908}" srcOrd="2" destOrd="0" presId="urn:microsoft.com/office/officeart/2005/8/layout/radial3"/>
    <dgm:cxn modelId="{23AB5170-20DC-4FB9-983F-2D313C11E3F9}" type="presParOf" srcId="{3A5936B3-A14C-41AF-906A-44C2338E2241}" destId="{663A693E-DD76-46FC-B078-28DE9DB999A5}" srcOrd="3" destOrd="0" presId="urn:microsoft.com/office/officeart/2005/8/layout/radial3"/>
    <dgm:cxn modelId="{8D60130D-98E9-4F5C-B9CA-EC8AD3A91286}" type="presParOf" srcId="{3A5936B3-A14C-41AF-906A-44C2338E2241}" destId="{BC7AB6C1-6DBB-406B-B656-653B9AFF2C2B}" srcOrd="4" destOrd="0" presId="urn:microsoft.com/office/officeart/2005/8/layout/radial3"/>
    <dgm:cxn modelId="{7230DD7E-75A9-41C9-BCB3-AD53731D587F}" type="presParOf" srcId="{3A5936B3-A14C-41AF-906A-44C2338E2241}" destId="{6AA01B8E-BFE9-4326-8597-60E5DA91BC18}" srcOrd="5" destOrd="0" presId="urn:microsoft.com/office/officeart/2005/8/layout/radial3"/>
    <dgm:cxn modelId="{7AC52F97-1639-45C8-8ACD-B1A2C95442AE}" type="presParOf" srcId="{3A5936B3-A14C-41AF-906A-44C2338E2241}" destId="{609909ED-5D5F-4122-AEB1-E22F312C8241}"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74608A4-A642-4C11-BFA4-51456A08F85C}" type="datetimeFigureOut">
              <a:rPr lang="en-US"/>
              <a:pPr>
                <a:defRPr/>
              </a:pPr>
              <a:t>21-May-23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D25FFBD3-23E6-42E2-BC91-A83135FF425A}" type="slidenum">
              <a:rPr lang="en-US"/>
              <a:pPr>
                <a:defRPr/>
              </a:pPr>
              <a:t>‹#›</a:t>
            </a:fld>
            <a:endParaRPr lang="en-US"/>
          </a:p>
        </p:txBody>
      </p:sp>
    </p:spTree>
    <p:extLst>
      <p:ext uri="{BB962C8B-B14F-4D97-AF65-F5344CB8AC3E}">
        <p14:creationId xmlns:p14="http://schemas.microsoft.com/office/powerpoint/2010/main" val="2511771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58706C7-F2C3-48B6-8A22-C484D800B5D4}"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The key to minimization and effective management of health care waste is segregation (separation) </a:t>
            </a:r>
          </a:p>
          <a:p>
            <a:pPr eaLnBrk="1" hangingPunct="1">
              <a:lnSpc>
                <a:spcPct val="90000"/>
              </a:lnSpc>
            </a:pPr>
            <a:r>
              <a:rPr lang="en-US" smtClean="0">
                <a:latin typeface="Times New Roman" pitchFamily="18" charset="0"/>
              </a:rPr>
              <a:t>Identification of the waste &amp; appropriate handling</a:t>
            </a:r>
          </a:p>
          <a:p>
            <a:pPr eaLnBrk="1" hangingPunct="1">
              <a:lnSpc>
                <a:spcPct val="90000"/>
              </a:lnSpc>
            </a:pPr>
            <a:r>
              <a:rPr lang="en-US" smtClean="0">
                <a:latin typeface="Times New Roman" pitchFamily="18" charset="0"/>
              </a:rPr>
              <a:t>Treatment and disposal of waste by type reduce costs and do much to protect public health. </a:t>
            </a:r>
          </a:p>
          <a:p>
            <a:pPr eaLnBrk="1" hangingPunct="1">
              <a:lnSpc>
                <a:spcPct val="90000"/>
              </a:lnSpc>
            </a:pPr>
            <a:r>
              <a:rPr lang="en-US" smtClean="0">
                <a:latin typeface="Times New Roman" pitchFamily="18" charset="0"/>
              </a:rPr>
              <a:t>should take place as close as possible to when the waste is generated and should be so maintained in storage areas and during transport. </a:t>
            </a:r>
          </a:p>
          <a:p>
            <a:pPr eaLnBrk="1" hangingPunct="1">
              <a:lnSpc>
                <a:spcPct val="90000"/>
              </a:lnSpc>
            </a:pPr>
            <a:r>
              <a:rPr lang="en-US" smtClean="0">
                <a:latin typeface="Times New Roman" pitchFamily="18" charset="0"/>
              </a:rPr>
              <a:t>The most appropriate way of identifying the categories of health care waste is by sorting the waste into colour-coded plastic bags / containers. </a:t>
            </a:r>
          </a:p>
          <a:p>
            <a:endParaRPr lang="en-US" smtClean="0">
              <a:latin typeface="Times New Roman" pitchFamily="18" charset="0"/>
            </a:endParaRPr>
          </a:p>
          <a:p>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26FC80-34DC-475C-86CE-5C6FEDE89C8B}" type="slidenum">
              <a:rPr lang="en-US" smtClean="0"/>
              <a:pPr/>
              <a:t>36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A90375E-3A05-4873-A979-CFA08C938774}" type="slidenum">
              <a:rPr lang="en-US" smtClean="0">
                <a:cs typeface="Arial" charset="0"/>
              </a:rPr>
              <a:pPr/>
              <a:t>37</a:t>
            </a:fld>
            <a:endParaRPr lang="en-US" smtClean="0">
              <a:cs typeface="Arial" charset="0"/>
            </a:endParaRPr>
          </a:p>
        </p:txBody>
      </p:sp>
      <p:sp>
        <p:nvSpPr>
          <p:cNvPr id="1146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46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defRPr/>
            </a:pPr>
            <a:r>
              <a:rPr lang="en-US" dirty="0" smtClean="0">
                <a:latin typeface="Times New Roman" pitchFamily="18" charset="0"/>
              </a:rPr>
              <a:t>All waste bags or containers should be labeled with basic instructions on their content and information on the waste producer. This instructions may be written directly on the bag or container or on preprinted labels, securely attached. </a:t>
            </a:r>
          </a:p>
          <a:p>
            <a:pPr eaLnBrk="1" hangingPunct="1">
              <a:lnSpc>
                <a:spcPct val="90000"/>
              </a:lnSpc>
              <a:defRPr/>
            </a:pPr>
            <a:r>
              <a:rPr lang="en-US" dirty="0" smtClean="0">
                <a:latin typeface="Times New Roman" pitchFamily="18" charset="0"/>
              </a:rPr>
              <a:t>It is also recommended that the 2 digits of the yr of manufacture of the packing specified on the package, as well as special code designating the type of packaging. </a:t>
            </a:r>
          </a:p>
          <a:p>
            <a:pPr eaLnBrk="1" hangingPunct="1">
              <a:lnSpc>
                <a:spcPct val="90000"/>
              </a:lnSpc>
              <a:defRPr/>
            </a:pPr>
            <a:r>
              <a:rPr lang="en-US" dirty="0" smtClean="0">
                <a:solidFill>
                  <a:schemeClr val="accent6">
                    <a:lumMod val="75000"/>
                  </a:schemeClr>
                </a:solidFill>
                <a:latin typeface="Times New Roman" pitchFamily="18" charset="0"/>
              </a:rPr>
              <a:t>Waste category </a:t>
            </a:r>
          </a:p>
          <a:p>
            <a:pPr eaLnBrk="1" hangingPunct="1">
              <a:lnSpc>
                <a:spcPct val="90000"/>
              </a:lnSpc>
              <a:defRPr/>
            </a:pPr>
            <a:r>
              <a:rPr lang="en-US" dirty="0" smtClean="0">
                <a:solidFill>
                  <a:schemeClr val="accent6">
                    <a:lumMod val="75000"/>
                  </a:schemeClr>
                </a:solidFill>
                <a:latin typeface="Times New Roman" pitchFamily="18" charset="0"/>
              </a:rPr>
              <a:t>Date of collection </a:t>
            </a:r>
          </a:p>
          <a:p>
            <a:pPr eaLnBrk="1" hangingPunct="1">
              <a:lnSpc>
                <a:spcPct val="90000"/>
              </a:lnSpc>
              <a:defRPr/>
            </a:pPr>
            <a:r>
              <a:rPr lang="en-US" dirty="0" smtClean="0">
                <a:solidFill>
                  <a:schemeClr val="accent6">
                    <a:lumMod val="75000"/>
                  </a:schemeClr>
                </a:solidFill>
                <a:latin typeface="Times New Roman" pitchFamily="18" charset="0"/>
              </a:rPr>
              <a:t>Place in hospital where produced (ex. wards)</a:t>
            </a:r>
          </a:p>
          <a:p>
            <a:pPr eaLnBrk="1" hangingPunct="1">
              <a:lnSpc>
                <a:spcPct val="90000"/>
              </a:lnSpc>
              <a:defRPr/>
            </a:pPr>
            <a:r>
              <a:rPr lang="en-US" dirty="0" smtClean="0">
                <a:solidFill>
                  <a:schemeClr val="accent6">
                    <a:lumMod val="75000"/>
                  </a:schemeClr>
                </a:solidFill>
                <a:latin typeface="Times New Roman" pitchFamily="18" charset="0"/>
              </a:rPr>
              <a:t>Waste destination </a:t>
            </a:r>
          </a:p>
          <a:p>
            <a:pPr>
              <a:defRPr/>
            </a:pPr>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23A883-B96A-4AB1-92DD-77F634DC9CA3}" type="slidenum">
              <a:rPr lang="en-US" smtClean="0"/>
              <a:pPr/>
              <a:t>45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Incineration, mutilation/shredding prevents reuse/send to the recycler or bury in concert pit.</a:t>
            </a:r>
          </a:p>
          <a:p>
            <a:pPr algn="just" eaLnBrk="1" hangingPunct="1">
              <a:lnSpc>
                <a:spcPct val="150000"/>
              </a:lnSpc>
            </a:pPr>
            <a:r>
              <a:rPr lang="en-US" smtClean="0"/>
              <a:t>Biomedical waste shall be treated and disposed of in accordance with Schedule I</a:t>
            </a:r>
          </a:p>
          <a:p>
            <a:pPr algn="just" eaLnBrk="1" hangingPunct="1">
              <a:lnSpc>
                <a:spcPct val="150000"/>
              </a:lnSpc>
            </a:pPr>
            <a:endParaRPr lang="en-US" smtClean="0"/>
          </a:p>
          <a:p>
            <a:endParaRPr lang="en-US" smtClean="0">
              <a:latin typeface="Times New Roman" pitchFamily="18" charset="0"/>
            </a:endParaRPr>
          </a:p>
          <a:p>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382C7F-DC2F-4A22-97FE-38F44A89CCD0}" type="slidenum">
              <a:rPr lang="en-US" smtClean="0"/>
              <a:pPr/>
              <a:t>48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Protective eye wear</a:t>
            </a:r>
          </a:p>
          <a:p>
            <a:r>
              <a:rPr lang="en-US" smtClean="0"/>
              <a:t>Double strength gloves/ rubber gloves</a:t>
            </a:r>
          </a:p>
          <a:p>
            <a:r>
              <a:rPr lang="en-US" smtClean="0"/>
              <a:t>Boots </a:t>
            </a:r>
          </a:p>
          <a:p>
            <a:r>
              <a:rPr lang="en-US" smtClean="0"/>
              <a:t>Aprons</a:t>
            </a:r>
          </a:p>
          <a:p>
            <a:r>
              <a:rPr lang="en-US" smtClean="0"/>
              <a:t> mask</a:t>
            </a:r>
          </a:p>
          <a:p>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EE9281-3263-4590-BBDD-ED9CDFF79353}" type="slidenum">
              <a:rPr lang="en-US" smtClean="0"/>
              <a:pPr/>
              <a:t>49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Industrialized countries…….. Bt limited in india</a:t>
            </a:r>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3D3172-3AA1-43E4-96D3-48FB806A9352}" type="slidenum">
              <a:rPr lang="en-US" smtClean="0"/>
              <a:pPr/>
              <a:t>51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50000"/>
              </a:lnSpc>
              <a:buFontTx/>
              <a:buChar char="•"/>
            </a:pPr>
            <a:r>
              <a:rPr lang="en-US" smtClean="0">
                <a:solidFill>
                  <a:schemeClr val="accent2"/>
                </a:solidFill>
                <a:cs typeface="Calibri" pitchFamily="34" charset="0"/>
              </a:rPr>
              <a:t>A furnace or combustion chamber</a:t>
            </a:r>
          </a:p>
          <a:p>
            <a:pPr>
              <a:lnSpc>
                <a:spcPct val="150000"/>
              </a:lnSpc>
              <a:buFontTx/>
              <a:buChar char="•"/>
            </a:pPr>
            <a:r>
              <a:rPr lang="en-US" smtClean="0">
                <a:solidFill>
                  <a:schemeClr val="accent2"/>
                </a:solidFill>
                <a:cs typeface="Calibri" pitchFamily="34" charset="0"/>
              </a:rPr>
              <a:t> A platform for tipping the refuse.</a:t>
            </a:r>
          </a:p>
          <a:p>
            <a:pPr>
              <a:lnSpc>
                <a:spcPct val="150000"/>
              </a:lnSpc>
              <a:buFontTx/>
              <a:buChar char="•"/>
            </a:pPr>
            <a:r>
              <a:rPr lang="en-US" smtClean="0">
                <a:solidFill>
                  <a:schemeClr val="accent2"/>
                </a:solidFill>
                <a:cs typeface="Calibri" pitchFamily="34" charset="0"/>
              </a:rPr>
              <a:t> Stokers for raking the refuse forward.</a:t>
            </a:r>
          </a:p>
          <a:p>
            <a:pPr>
              <a:lnSpc>
                <a:spcPct val="150000"/>
              </a:lnSpc>
              <a:buFontTx/>
              <a:buChar char="•"/>
            </a:pPr>
            <a:r>
              <a:rPr lang="en-US" smtClean="0">
                <a:solidFill>
                  <a:schemeClr val="accent2"/>
                </a:solidFill>
                <a:cs typeface="Calibri" pitchFamily="34" charset="0"/>
              </a:rPr>
              <a:t> Baffle plate to drive out all fumes</a:t>
            </a:r>
            <a:endParaRPr lang="en-US" sz="1400" smtClean="0">
              <a:solidFill>
                <a:schemeClr val="accent2"/>
              </a:solidFill>
              <a:latin typeface="Monotype Corsiva" pitchFamily="66" charset="0"/>
            </a:endParaRPr>
          </a:p>
          <a:p>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6ADA1D-531B-452B-97B2-F6A9A17D5027}" type="slidenum">
              <a:rPr lang="en-US" smtClean="0"/>
              <a:pPr/>
              <a:t>52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Double-chamber </a:t>
            </a:r>
            <a:r>
              <a:rPr lang="en-US" dirty="0" err="1" smtClean="0"/>
              <a:t>pyrolytic</a:t>
            </a:r>
            <a:r>
              <a:rPr lang="en-US" dirty="0" smtClean="0"/>
              <a:t> incinerators which may be especially designed to burn infectious health-care waste; </a:t>
            </a:r>
          </a:p>
          <a:p>
            <a:pPr eaLnBrk="1" hangingPunct="1"/>
            <a:r>
              <a:rPr lang="en-US" dirty="0" smtClean="0"/>
              <a:t>(b) Single-chamber furnaces with static grate, which should be used only if </a:t>
            </a:r>
            <a:r>
              <a:rPr lang="en-US" dirty="0" err="1" smtClean="0"/>
              <a:t>pyrolytic</a:t>
            </a:r>
            <a:r>
              <a:rPr lang="en-US" dirty="0" smtClean="0"/>
              <a:t> incinerators are not affordable; and </a:t>
            </a:r>
          </a:p>
          <a:p>
            <a:pPr eaLnBrk="1" hangingPunct="1"/>
            <a:r>
              <a:rPr lang="en-US" dirty="0" smtClean="0"/>
              <a:t>(c) Rotary kilns operating at high temperatures, capable of causing decomposition of </a:t>
            </a:r>
            <a:r>
              <a:rPr lang="en-US" dirty="0" err="1" smtClean="0"/>
              <a:t>genotoxic</a:t>
            </a:r>
            <a:r>
              <a:rPr lang="en-US" dirty="0" smtClean="0"/>
              <a:t> substances and heat-resistant chemicals. </a:t>
            </a:r>
          </a:p>
          <a:p>
            <a:pPr eaLnBrk="1" hangingPunct="1"/>
            <a:endParaRPr lang="en-US" dirty="0"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618F56-694F-4667-A539-CF8C85809F3A}" type="slidenum">
              <a:rPr lang="en-US" smtClean="0"/>
              <a:pPr/>
              <a:t>53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Chemical disinfection is most suitable for treating liquid waste such as blood, urine, stools or hospital sewage. However, solid wastes including microbiological cultures, sharps etc. may also be disinfected chemically with certain limitations. </a:t>
            </a:r>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E1AFF7-33AD-4C97-BEF8-7AFA401A7548}" type="slidenum">
              <a:rPr lang="en-US" smtClean="0"/>
              <a:pPr/>
              <a:t>56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WET THERMAL TREATMENT : Wet thermal treatment or steam disinfection is based on exposure of shredded infectious waste to high temperature, high pressure steam, and is similar to the autoclave sterilization process. The process is inappropriate for the treatment of anatomical waste and animal </a:t>
            </a:r>
            <a:r>
              <a:rPr lang="en-US" dirty="0" err="1" smtClean="0"/>
              <a:t>carcassess</a:t>
            </a:r>
            <a:r>
              <a:rPr lang="en-US" dirty="0" smtClean="0"/>
              <a:t>, and will not efficiently treat chemical and pharmaceutical waste. </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80B8D3-71C7-42B5-94C0-B9C78C2CBF1B}" type="slidenum">
              <a:rPr lang="en-US" smtClean="0"/>
              <a:pPr/>
              <a:t>58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Solid </a:t>
            </a:r>
          </a:p>
          <a:p>
            <a:r>
              <a:rPr lang="en-US" smtClean="0"/>
              <a:t>Liquid </a:t>
            </a:r>
          </a:p>
          <a:p>
            <a:r>
              <a:rPr lang="en-US" smtClean="0"/>
              <a:t>Gaseous </a:t>
            </a:r>
          </a:p>
          <a:p>
            <a:r>
              <a:rPr lang="en-US" smtClean="0"/>
              <a:t>Radioactive</a:t>
            </a:r>
          </a:p>
          <a:p>
            <a:endParaRPr lang="en-IN"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6F5B3-DB26-402C-A979-6D21FD709EBB}"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Most microorganisms are destroyed by the action of microwave of a frequency of about 2450 MHz and a wave length of 12.24 nm. The water contained within the waste is spidly heated by the microwaves and the infectious Domponents are destroyed by heat conduction. The efficiency :: Ihe microwave disinfection should be checked routinely </a:t>
            </a:r>
          </a:p>
          <a:p>
            <a:r>
              <a:rPr lang="en-US" smtClean="0"/>
              <a:t>" : ugh bacteriological and virological tests. </a:t>
            </a:r>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0B363C-7643-45B5-A5B6-6F2D8D53984D}" type="slidenum">
              <a:rPr lang="en-US" smtClean="0"/>
              <a:pPr/>
              <a:t>60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Health-care waste should not be deposited on or around open dumps. </a:t>
            </a:r>
          </a:p>
          <a:p>
            <a:pPr eaLnBrk="1" hangingPunct="1"/>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3C4C01-FE89-46F4-9BD3-5C271DBBB2C0}" type="slidenum">
              <a:rPr lang="en-US" smtClean="0"/>
              <a:pPr/>
              <a:t>14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solidFill>
                  <a:schemeClr val="accent2"/>
                </a:solidFill>
                <a:cs typeface="Calibri" pitchFamily="34" charset="0"/>
              </a:rPr>
              <a:t>The word “modified sanitary landfill” has been applied to those operations where compaction and covering are accomplished once or twice a week.</a:t>
            </a:r>
          </a:p>
          <a:p>
            <a:pPr eaLnBrk="1" hangingPunct="1"/>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DF21AF-2FC1-40DC-9CB6-7460D30F24A6}" type="slidenum">
              <a:rPr lang="en-US" smtClean="0"/>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reclamation</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E58945-3F1F-4418-901F-D5B9689D2A30}" type="slidenum">
              <a:rPr lang="en-US" smtClean="0"/>
              <a:pPr/>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Require supplemental earth from outside sources</a:t>
            </a:r>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6D29CA-0498-45F1-B20C-2733CED8904A}" type="slidenum">
              <a:rPr lang="en-US" smtClean="0"/>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location of the deep burial site will be </a:t>
            </a:r>
            <a:r>
              <a:rPr lang="en-US" dirty="0" err="1" smtClean="0"/>
              <a:t>authorised</a:t>
            </a:r>
            <a:r>
              <a:rPr lang="en-US" dirty="0" smtClean="0"/>
              <a:t> by the prescribed authority.</a:t>
            </a:r>
          </a:p>
          <a:p>
            <a:r>
              <a:rPr lang="en-US" dirty="0" smtClean="0"/>
              <a:t>The institution shall maintain a record of all pits for deep burial.</a:t>
            </a:r>
          </a:p>
          <a:p>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A1786B-7CD8-435D-8919-2666F979589C}" type="slidenum">
              <a:rPr lang="en-US" smtClean="0"/>
              <a:pPr/>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C922D8-8872-4F2A-B256-F5F1A5CA87FF}" type="slidenum">
              <a:rPr lang="en-US" smtClean="0"/>
              <a:pPr/>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EB26C1-9FFF-464A-AF7A-AF571BB694B0}" type="slidenum">
              <a:rPr lang="en-US" smtClean="0"/>
              <a:pPr/>
              <a:t>31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line" descr="Line graphic"/>
          <p:cNvGrpSpPr/>
          <p:nvPr/>
        </p:nvGrpSpPr>
        <p:grpSpPr bwMode="invGray">
          <a:xfrm>
            <a:off x="1188982" y="4724400"/>
            <a:ext cx="6475638" cy="64008"/>
            <a:chOff x="-4110038" y="2703513"/>
            <a:chExt cx="17394239" cy="160336"/>
          </a:xfrm>
          <a:solidFill>
            <a:schemeClr val="accent1"/>
          </a:solidFill>
        </p:grpSpPr>
        <p:sp>
          <p:nvSpPr>
            <p:cNvPr id="5"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a:defRPr/>
              </a:pPr>
              <a:endParaRPr/>
            </a:p>
          </p:txBody>
        </p:sp>
        <p:sp>
          <p:nvSpPr>
            <p:cNvPr id="6"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a:defRPr/>
              </a:pPr>
              <a:endParaRPr/>
            </a:p>
          </p:txBody>
        </p:sp>
        <p:sp>
          <p:nvSpPr>
            <p:cNvPr id="7"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a:defRPr/>
              </a:pPr>
              <a:endParaRPr/>
            </a:p>
          </p:txBody>
        </p:sp>
        <p:sp>
          <p:nvSpPr>
            <p:cNvPr id="8"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a:defRPr/>
              </a:pPr>
              <a:endParaRPr/>
            </a:p>
          </p:txBody>
        </p:sp>
        <p:sp>
          <p:nvSpPr>
            <p:cNvPr id="9"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a:defRPr/>
              </a:pPr>
              <a:endParaRPr/>
            </a:p>
          </p:txBody>
        </p:sp>
        <p:sp>
          <p:nvSpPr>
            <p:cNvPr id="10"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a:defRPr/>
              </a:pPr>
              <a:endParaRPr/>
            </a:p>
          </p:txBody>
        </p:sp>
        <p:sp>
          <p:nvSpPr>
            <p:cNvPr id="11"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a:defRPr/>
              </a:pPr>
              <a:endParaRPr/>
            </a:p>
          </p:txBody>
        </p:sp>
        <p:sp>
          <p:nvSpPr>
            <p:cNvPr id="12"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a:defRPr/>
              </a:pPr>
              <a:endParaRPr/>
            </a:p>
          </p:txBody>
        </p:sp>
        <p:sp>
          <p:nvSpPr>
            <p:cNvPr id="13"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a:defRPr/>
              </a:pPr>
              <a:endParaRPr/>
            </a:p>
          </p:txBody>
        </p:sp>
        <p:sp>
          <p:nvSpPr>
            <p:cNvPr id="14"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a:defRPr/>
              </a:pPr>
              <a:endParaRPr/>
            </a:p>
          </p:txBody>
        </p:sp>
        <p:sp>
          <p:nvSpPr>
            <p:cNvPr id="15"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a:defRPr/>
              </a:pPr>
              <a:endParaRPr/>
            </a:p>
          </p:txBody>
        </p:sp>
        <p:sp>
          <p:nvSpPr>
            <p:cNvPr id="16"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a:defRPr/>
              </a:pPr>
              <a:endParaRPr/>
            </a:p>
          </p:txBody>
        </p:sp>
        <p:sp>
          <p:nvSpPr>
            <p:cNvPr id="17"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a:defRPr/>
              </a:pPr>
              <a:endParaRPr/>
            </a:p>
          </p:txBody>
        </p:sp>
        <p:sp>
          <p:nvSpPr>
            <p:cNvPr id="18"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a:defRPr/>
              </a:pPr>
              <a:endParaRPr/>
            </a:p>
          </p:txBody>
        </p:sp>
        <p:sp>
          <p:nvSpPr>
            <p:cNvPr id="19"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a:defRPr/>
              </a:pPr>
              <a:endParaRPr/>
            </a:p>
          </p:txBody>
        </p:sp>
        <p:sp>
          <p:nvSpPr>
            <p:cNvPr id="20"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a:defRPr/>
              </a:pPr>
              <a:endParaRPr/>
            </a:p>
          </p:txBody>
        </p:sp>
        <p:sp>
          <p:nvSpPr>
            <p:cNvPr id="21"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a:defRPr/>
              </a:pPr>
              <a:endParaRPr/>
            </a:p>
          </p:txBody>
        </p:sp>
        <p:sp>
          <p:nvSpPr>
            <p:cNvPr id="22"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a:defRPr/>
              </a:pPr>
              <a:endParaRPr/>
            </a:p>
          </p:txBody>
        </p:sp>
        <p:sp>
          <p:nvSpPr>
            <p:cNvPr id="23"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a:defRPr/>
              </a:pPr>
              <a:endParaRPr/>
            </a:p>
          </p:txBody>
        </p:sp>
        <p:sp>
          <p:nvSpPr>
            <p:cNvPr id="24"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a:defRPr/>
              </a:pPr>
              <a:endParaRPr/>
            </a:p>
          </p:txBody>
        </p:sp>
        <p:sp>
          <p:nvSpPr>
            <p:cNvPr id="25"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a:defRPr/>
              </a:pPr>
              <a:endParaRPr/>
            </a:p>
          </p:txBody>
        </p:sp>
        <p:sp>
          <p:nvSpPr>
            <p:cNvPr id="26"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a:defRPr/>
              </a:pPr>
              <a:endParaRPr/>
            </a:p>
          </p:txBody>
        </p:sp>
        <p:sp>
          <p:nvSpPr>
            <p:cNvPr id="27"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a:defRPr/>
              </a:pPr>
              <a:endParaRPr/>
            </a:p>
          </p:txBody>
        </p:sp>
        <p:sp>
          <p:nvSpPr>
            <p:cNvPr id="28"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a:defRPr/>
              </a:pPr>
              <a:endParaRPr/>
            </a:p>
          </p:txBody>
        </p:sp>
        <p:sp>
          <p:nvSpPr>
            <p:cNvPr id="29"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a:defRPr/>
              </a:pPr>
              <a:endParaRPr/>
            </a:p>
          </p:txBody>
        </p:sp>
        <p:sp>
          <p:nvSpPr>
            <p:cNvPr id="30"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a:defRPr/>
              </a:pPr>
              <a:endParaRPr/>
            </a:p>
          </p:txBody>
        </p:sp>
        <p:sp>
          <p:nvSpPr>
            <p:cNvPr id="31"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a:defRPr/>
              </a:pPr>
              <a:endParaRPr/>
            </a:p>
          </p:txBody>
        </p:sp>
        <p:sp>
          <p:nvSpPr>
            <p:cNvPr id="32"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a:defRPr/>
              </a:pPr>
              <a:endParaRPr/>
            </a:p>
          </p:txBody>
        </p:sp>
        <p:sp>
          <p:nvSpPr>
            <p:cNvPr id="33"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a:defRPr/>
              </a:pPr>
              <a:endParaRPr/>
            </a:p>
          </p:txBody>
        </p:sp>
        <p:sp>
          <p:nvSpPr>
            <p:cNvPr id="34"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a:defRPr/>
              </a:pPr>
              <a:endParaRPr/>
            </a:p>
          </p:txBody>
        </p:sp>
        <p:sp>
          <p:nvSpPr>
            <p:cNvPr id="35"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a:defRPr/>
              </a:pPr>
              <a:endParaRPr/>
            </a:p>
          </p:txBody>
        </p:sp>
        <p:sp>
          <p:nvSpPr>
            <p:cNvPr id="36"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a:defRPr/>
              </a:pPr>
              <a:endParaRPr/>
            </a:p>
          </p:txBody>
        </p:sp>
        <p:sp>
          <p:nvSpPr>
            <p:cNvPr id="37"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a:defRPr/>
              </a:pPr>
              <a:endParaRPr/>
            </a:p>
          </p:txBody>
        </p:sp>
        <p:sp>
          <p:nvSpPr>
            <p:cNvPr id="38"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a:defRPr/>
              </a:pPr>
              <a:endParaRPr/>
            </a:p>
          </p:txBody>
        </p:sp>
        <p:sp>
          <p:nvSpPr>
            <p:cNvPr id="39"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a:defRPr/>
              </a:pPr>
              <a:endParaRPr/>
            </a:p>
          </p:txBody>
        </p:sp>
        <p:sp>
          <p:nvSpPr>
            <p:cNvPr id="40"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a:defRPr/>
              </a:pPr>
              <a:endParaRPr/>
            </a:p>
          </p:txBody>
        </p:sp>
        <p:sp>
          <p:nvSpPr>
            <p:cNvPr id="41"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a:defRPr/>
              </a:pPr>
              <a:endParaRPr/>
            </a:p>
          </p:txBody>
        </p:sp>
        <p:sp>
          <p:nvSpPr>
            <p:cNvPr id="42"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a:defRPr/>
              </a:pPr>
              <a:endParaRPr/>
            </a:p>
          </p:txBody>
        </p:sp>
        <p:sp>
          <p:nvSpPr>
            <p:cNvPr id="43"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a:defRPr/>
              </a:pPr>
              <a:endParaRPr/>
            </a:p>
          </p:txBody>
        </p:sp>
        <p:sp>
          <p:nvSpPr>
            <p:cNvPr id="44"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a:defRPr/>
              </a:pPr>
              <a:endParaRPr/>
            </a:p>
          </p:txBody>
        </p:sp>
        <p:sp>
          <p:nvSpPr>
            <p:cNvPr id="45"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a:defRPr/>
              </a:pPr>
              <a:endParaRPr/>
            </a:p>
          </p:txBody>
        </p:sp>
        <p:sp>
          <p:nvSpPr>
            <p:cNvPr id="46"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a:defRPr/>
              </a:pPr>
              <a:endParaRPr/>
            </a:p>
          </p:txBody>
        </p:sp>
        <p:sp>
          <p:nvSpPr>
            <p:cNvPr id="47"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a:defRPr/>
              </a:pPr>
              <a:endParaRPr/>
            </a:p>
          </p:txBody>
        </p:sp>
        <p:sp>
          <p:nvSpPr>
            <p:cNvPr id="48"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a:defRPr/>
              </a:pPr>
              <a:endParaRPr/>
            </a:p>
          </p:txBody>
        </p:sp>
        <p:sp>
          <p:nvSpPr>
            <p:cNvPr id="49"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a:defRPr/>
              </a:pPr>
              <a:endParaRPr/>
            </a:p>
          </p:txBody>
        </p:sp>
        <p:sp>
          <p:nvSpPr>
            <p:cNvPr id="50"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a:defRPr/>
              </a:pPr>
              <a:endParaRPr/>
            </a:p>
          </p:txBody>
        </p:sp>
        <p:sp>
          <p:nvSpPr>
            <p:cNvPr id="51"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a:defRPr/>
              </a:pPr>
              <a:endParaRPr/>
            </a:p>
          </p:txBody>
        </p:sp>
        <p:sp>
          <p:nvSpPr>
            <p:cNvPr id="52"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a:defRPr/>
              </a:pPr>
              <a:endParaRPr/>
            </a:p>
          </p:txBody>
        </p:sp>
        <p:sp>
          <p:nvSpPr>
            <p:cNvPr id="53"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a:defRPr/>
              </a:pPr>
              <a:endParaRPr/>
            </a:p>
          </p:txBody>
        </p:sp>
        <p:sp>
          <p:nvSpPr>
            <p:cNvPr id="54"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a:defRPr/>
              </a:pPr>
              <a:endParaRPr/>
            </a:p>
          </p:txBody>
        </p:sp>
        <p:sp>
          <p:nvSpPr>
            <p:cNvPr id="55"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a:defRPr/>
              </a:pPr>
              <a:endParaRPr/>
            </a:p>
          </p:txBody>
        </p:sp>
        <p:sp>
          <p:nvSpPr>
            <p:cNvPr id="56"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a:defRPr/>
              </a:pPr>
              <a:endParaRPr/>
            </a:p>
          </p:txBody>
        </p:sp>
        <p:sp>
          <p:nvSpPr>
            <p:cNvPr id="57"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a:defRPr/>
              </a:pPr>
              <a:endParaRPr/>
            </a:p>
          </p:txBody>
        </p:sp>
        <p:sp>
          <p:nvSpPr>
            <p:cNvPr id="58"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a:defRPr/>
              </a:pPr>
              <a:endParaRPr/>
            </a:p>
          </p:txBody>
        </p:sp>
        <p:sp>
          <p:nvSpPr>
            <p:cNvPr id="59"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a:defRPr/>
              </a:pPr>
              <a:endParaRPr/>
            </a:p>
          </p:txBody>
        </p:sp>
        <p:sp>
          <p:nvSpPr>
            <p:cNvPr id="60"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a:defRPr/>
              </a:pPr>
              <a:endParaRPr/>
            </a:p>
          </p:txBody>
        </p:sp>
        <p:sp>
          <p:nvSpPr>
            <p:cNvPr id="61"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a:defRPr/>
              </a:pPr>
              <a:endParaRPr/>
            </a:p>
          </p:txBody>
        </p:sp>
        <p:sp>
          <p:nvSpPr>
            <p:cNvPr id="62"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a:defRPr/>
              </a:pPr>
              <a:endParaRPr/>
            </a:p>
          </p:txBody>
        </p:sp>
        <p:sp>
          <p:nvSpPr>
            <p:cNvPr id="63"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a:defRPr/>
              </a:pPr>
              <a:endParaRPr/>
            </a:p>
          </p:txBody>
        </p:sp>
        <p:sp>
          <p:nvSpPr>
            <p:cNvPr id="64"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a:defRPr/>
              </a:pPr>
              <a:endParaRPr/>
            </a:p>
          </p:txBody>
        </p:sp>
        <p:sp>
          <p:nvSpPr>
            <p:cNvPr id="65"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a:defRPr/>
              </a:pPr>
              <a:endParaRPr/>
            </a:p>
          </p:txBody>
        </p:sp>
        <p:sp>
          <p:nvSpPr>
            <p:cNvPr id="66"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a:defRPr/>
              </a:pPr>
              <a:endParaRPr/>
            </a:p>
          </p:txBody>
        </p:sp>
        <p:sp>
          <p:nvSpPr>
            <p:cNvPr id="67"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a:defRPr/>
              </a:pPr>
              <a:endParaRPr/>
            </a:p>
          </p:txBody>
        </p:sp>
        <p:sp>
          <p:nvSpPr>
            <p:cNvPr id="68"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a:defRPr/>
              </a:pPr>
              <a:endParaRPr/>
            </a:p>
          </p:txBody>
        </p:sp>
        <p:sp>
          <p:nvSpPr>
            <p:cNvPr id="69"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a:defRPr/>
              </a:pPr>
              <a:endParaRPr/>
            </a:p>
          </p:txBody>
        </p:sp>
        <p:sp>
          <p:nvSpPr>
            <p:cNvPr id="70"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a:defRPr/>
              </a:pPr>
              <a:endParaRPr/>
            </a:p>
          </p:txBody>
        </p:sp>
        <p:sp>
          <p:nvSpPr>
            <p:cNvPr id="71"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a:defRPr/>
              </a:pPr>
              <a:endParaRPr/>
            </a:p>
          </p:txBody>
        </p:sp>
        <p:sp>
          <p:nvSpPr>
            <p:cNvPr id="72"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a:defRPr/>
              </a:pPr>
              <a:endParaRPr/>
            </a:p>
          </p:txBody>
        </p:sp>
        <p:sp>
          <p:nvSpPr>
            <p:cNvPr id="73"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a:defRPr/>
              </a:pPr>
              <a:endParaRPr/>
            </a:p>
          </p:txBody>
        </p:sp>
        <p:sp>
          <p:nvSpPr>
            <p:cNvPr id="74"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a:defRPr/>
              </a:pPr>
              <a:endParaRPr/>
            </a:p>
          </p:txBody>
        </p:sp>
        <p:sp>
          <p:nvSpPr>
            <p:cNvPr id="75"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a:defRPr/>
              </a:pPr>
              <a:endParaRPr/>
            </a:p>
          </p:txBody>
        </p:sp>
        <p:sp>
          <p:nvSpPr>
            <p:cNvPr id="76"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a:defRPr/>
              </a:pPr>
              <a:endParaRPr/>
            </a:p>
          </p:txBody>
        </p:sp>
        <p:sp>
          <p:nvSpPr>
            <p:cNvPr id="77"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a:defRPr/>
              </a:pPr>
              <a:endParaRPr/>
            </a:p>
          </p:txBody>
        </p:sp>
        <p:sp>
          <p:nvSpPr>
            <p:cNvPr id="78"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a:defRPr/>
              </a:pPr>
              <a:endParaRPr/>
            </a:p>
          </p:txBody>
        </p:sp>
        <p:sp>
          <p:nvSpPr>
            <p:cNvPr id="79"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a:defRPr/>
              </a:pPr>
              <a:endParaRPr/>
            </a:p>
          </p:txBody>
        </p:sp>
        <p:sp>
          <p:nvSpPr>
            <p:cNvPr id="80"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a:defRPr/>
              </a:pPr>
              <a:endParaRPr/>
            </a:p>
          </p:txBody>
        </p:sp>
        <p:sp>
          <p:nvSpPr>
            <p:cNvPr id="81"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a:defRPr/>
              </a:pPr>
              <a:endParaRPr/>
            </a:p>
          </p:txBody>
        </p:sp>
        <p:sp>
          <p:nvSpPr>
            <p:cNvPr id="82"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a:defRPr/>
              </a:pPr>
              <a:endParaRPr/>
            </a:p>
          </p:txBody>
        </p:sp>
        <p:sp>
          <p:nvSpPr>
            <p:cNvPr id="83"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a:defRPr/>
              </a:pPr>
              <a:endParaRPr/>
            </a:p>
          </p:txBody>
        </p:sp>
        <p:sp>
          <p:nvSpPr>
            <p:cNvPr id="84"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a:defRPr/>
              </a:pPr>
              <a:endParaRPr/>
            </a:p>
          </p:txBody>
        </p:sp>
        <p:sp>
          <p:nvSpPr>
            <p:cNvPr id="85"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a:defRPr/>
              </a:pPr>
              <a:endParaRPr/>
            </a:p>
          </p:txBody>
        </p:sp>
        <p:sp>
          <p:nvSpPr>
            <p:cNvPr id="86"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a:defRPr/>
              </a:pPr>
              <a:endParaRPr/>
            </a:p>
          </p:txBody>
        </p:sp>
        <p:sp>
          <p:nvSpPr>
            <p:cNvPr id="87"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a:defRPr/>
              </a:pPr>
              <a:endParaRPr/>
            </a:p>
          </p:txBody>
        </p:sp>
        <p:sp>
          <p:nvSpPr>
            <p:cNvPr id="88"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a:defRPr/>
              </a:pPr>
              <a:endParaRPr/>
            </a:p>
          </p:txBody>
        </p:sp>
        <p:sp>
          <p:nvSpPr>
            <p:cNvPr id="89"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a:defRPr/>
              </a:pPr>
              <a:endParaRPr/>
            </a:p>
          </p:txBody>
        </p:sp>
        <p:sp>
          <p:nvSpPr>
            <p:cNvPr id="90"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a:defRPr/>
              </a:pPr>
              <a:endParaRPr/>
            </a:p>
          </p:txBody>
        </p:sp>
        <p:sp>
          <p:nvSpPr>
            <p:cNvPr id="91"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a:defRPr/>
              </a:pPr>
              <a:endParaRPr/>
            </a:p>
          </p:txBody>
        </p:sp>
        <p:sp>
          <p:nvSpPr>
            <p:cNvPr id="92"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a:defRPr/>
              </a:pPr>
              <a:endParaRPr/>
            </a:p>
          </p:txBody>
        </p:sp>
        <p:sp>
          <p:nvSpPr>
            <p:cNvPr id="93"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a:defRPr/>
              </a:pPr>
              <a:endParaRPr/>
            </a:p>
          </p:txBody>
        </p:sp>
        <p:sp>
          <p:nvSpPr>
            <p:cNvPr id="94"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a:defRPr/>
              </a:pPr>
              <a:endParaRPr/>
            </a:p>
          </p:txBody>
        </p:sp>
        <p:sp>
          <p:nvSpPr>
            <p:cNvPr id="95"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a:defRPr/>
              </a:pPr>
              <a:endParaRPr/>
            </a:p>
          </p:txBody>
        </p:sp>
        <p:sp>
          <p:nvSpPr>
            <p:cNvPr id="96"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a:defRPr/>
              </a:pPr>
              <a:endParaRPr/>
            </a:p>
          </p:txBody>
        </p:sp>
        <p:sp>
          <p:nvSpPr>
            <p:cNvPr id="97"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a:defRPr/>
              </a:pPr>
              <a:endParaRPr/>
            </a:p>
          </p:txBody>
        </p:sp>
        <p:sp>
          <p:nvSpPr>
            <p:cNvPr id="98"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a:defRPr/>
              </a:pPr>
              <a:endParaRPr/>
            </a:p>
          </p:txBody>
        </p:sp>
        <p:sp>
          <p:nvSpPr>
            <p:cNvPr id="99"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a:defRPr/>
              </a:pPr>
              <a:endParaRPr/>
            </a:p>
          </p:txBody>
        </p:sp>
        <p:sp>
          <p:nvSpPr>
            <p:cNvPr id="100"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a:defRPr/>
              </a:pPr>
              <a:endParaRPr/>
            </a:p>
          </p:txBody>
        </p:sp>
        <p:sp>
          <p:nvSpPr>
            <p:cNvPr id="101"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a:defRPr/>
              </a:pPr>
              <a:endParaRPr/>
            </a:p>
          </p:txBody>
        </p:sp>
        <p:sp>
          <p:nvSpPr>
            <p:cNvPr id="102"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a:defRPr/>
              </a:pPr>
              <a:endParaRPr/>
            </a:p>
          </p:txBody>
        </p:sp>
        <p:sp>
          <p:nvSpPr>
            <p:cNvPr id="103"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a:defRPr/>
              </a:pPr>
              <a:endParaRPr/>
            </a:p>
          </p:txBody>
        </p:sp>
        <p:sp>
          <p:nvSpPr>
            <p:cNvPr id="104"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a:defRPr/>
              </a:pPr>
              <a:endParaRPr/>
            </a:p>
          </p:txBody>
        </p:sp>
        <p:sp>
          <p:nvSpPr>
            <p:cNvPr id="105"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a:defRPr/>
              </a:pPr>
              <a:endParaRPr/>
            </a:p>
          </p:txBody>
        </p:sp>
        <p:sp>
          <p:nvSpPr>
            <p:cNvPr id="106"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a:defRPr/>
              </a:pPr>
              <a:endParaRPr/>
            </a:p>
          </p:txBody>
        </p:sp>
        <p:sp>
          <p:nvSpPr>
            <p:cNvPr id="107"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a:defRPr/>
              </a:pPr>
              <a:endParaRPr/>
            </a:p>
          </p:txBody>
        </p:sp>
        <p:sp>
          <p:nvSpPr>
            <p:cNvPr id="108"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a:defRPr/>
              </a:pPr>
              <a:endParaRPr/>
            </a:p>
          </p:txBody>
        </p:sp>
        <p:sp>
          <p:nvSpPr>
            <p:cNvPr id="109"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a:defRPr/>
              </a:pPr>
              <a:endParaRPr/>
            </a:p>
          </p:txBody>
        </p:sp>
        <p:sp>
          <p:nvSpPr>
            <p:cNvPr id="110"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a:defRPr/>
              </a:pPr>
              <a:endParaRPr/>
            </a:p>
          </p:txBody>
        </p:sp>
        <p:sp>
          <p:nvSpPr>
            <p:cNvPr id="111"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a:defRPr/>
              </a:pPr>
              <a:endParaRPr/>
            </a:p>
          </p:txBody>
        </p:sp>
        <p:sp>
          <p:nvSpPr>
            <p:cNvPr id="112"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a:defRPr/>
              </a:pPr>
              <a:endParaRPr/>
            </a:p>
          </p:txBody>
        </p:sp>
        <p:sp>
          <p:nvSpPr>
            <p:cNvPr id="113"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a:defRPr/>
              </a:pPr>
              <a:endParaRPr/>
            </a:p>
          </p:txBody>
        </p:sp>
        <p:sp>
          <p:nvSpPr>
            <p:cNvPr id="114"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a:defRPr/>
              </a:pPr>
              <a:endParaRPr/>
            </a:p>
          </p:txBody>
        </p:sp>
        <p:sp>
          <p:nvSpPr>
            <p:cNvPr id="115"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a:defRPr/>
              </a:pPr>
              <a:endParaRPr/>
            </a:p>
          </p:txBody>
        </p:sp>
        <p:sp>
          <p:nvSpPr>
            <p:cNvPr id="116"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a:defRPr/>
              </a:pPr>
              <a:endParaRPr/>
            </a:p>
          </p:txBody>
        </p:sp>
        <p:sp>
          <p:nvSpPr>
            <p:cNvPr id="117"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a:defRPr/>
              </a:pPr>
              <a:endParaRPr/>
            </a:p>
          </p:txBody>
        </p:sp>
        <p:sp>
          <p:nvSpPr>
            <p:cNvPr id="118"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a:defRPr/>
              </a:pPr>
              <a:endParaRPr/>
            </a:p>
          </p:txBody>
        </p:sp>
        <p:sp>
          <p:nvSpPr>
            <p:cNvPr id="119"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a:defRPr/>
              </a:pPr>
              <a:endParaRPr/>
            </a:p>
          </p:txBody>
        </p:sp>
        <p:sp>
          <p:nvSpPr>
            <p:cNvPr id="120"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a:defRPr/>
              </a:pPr>
              <a:endParaRPr/>
            </a:p>
          </p:txBody>
        </p:sp>
        <p:sp>
          <p:nvSpPr>
            <p:cNvPr id="121"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a:defRPr/>
              </a:pPr>
              <a:endParaRPr/>
            </a:p>
          </p:txBody>
        </p:sp>
        <p:sp>
          <p:nvSpPr>
            <p:cNvPr id="122"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a:defRPr/>
              </a:pPr>
              <a:endParaRPr/>
            </a:p>
          </p:txBody>
        </p:sp>
        <p:sp>
          <p:nvSpPr>
            <p:cNvPr id="123"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a:defRPr/>
              </a:pPr>
              <a:endParaRPr/>
            </a:p>
          </p:txBody>
        </p:sp>
        <p:sp>
          <p:nvSpPr>
            <p:cNvPr id="124"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a:defRPr/>
              </a:pPr>
              <a:endParaRPr/>
            </a:p>
          </p:txBody>
        </p:sp>
        <p:sp>
          <p:nvSpPr>
            <p:cNvPr id="125"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a:defRPr/>
              </a:pPr>
              <a:endParaRPr/>
            </a:p>
          </p:txBody>
        </p:sp>
        <p:sp>
          <p:nvSpPr>
            <p:cNvPr id="126"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a:defRPr/>
              </a:pPr>
              <a:endParaRPr/>
            </a:p>
          </p:txBody>
        </p:sp>
        <p:sp>
          <p:nvSpPr>
            <p:cNvPr id="127"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a:defRPr/>
              </a:pPr>
              <a:endParaRPr/>
            </a:p>
          </p:txBody>
        </p:sp>
      </p:grpSp>
      <p:pic>
        <p:nvPicPr>
          <p:cNvPr id="128" name="Picture 84" descr="8ixKGzA4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2800" y="152400"/>
            <a:ext cx="1447800" cy="1298575"/>
          </a:xfrm>
          <a:prstGeom prst="rect">
            <a:avLst/>
          </a:prstGeom>
          <a:noFill/>
          <a:ln w="9525">
            <a:noFill/>
            <a:miter lim="800000"/>
            <a:headEnd/>
            <a:tailEnd/>
          </a:ln>
        </p:spPr>
      </p:pic>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line" descr="Line graphic"/>
          <p:cNvGrpSpPr>
            <a:grpSpLocks/>
          </p:cNvGrpSpPr>
          <p:nvPr/>
        </p:nvGrpSpPr>
        <p:grpSpPr bwMode="auto">
          <a:xfrm>
            <a:off x="1141413" y="1514475"/>
            <a:ext cx="7929562" cy="63500"/>
            <a:chOff x="1522413" y="1514475"/>
            <a:chExt cx="10569575" cy="64008"/>
          </a:xfrm>
        </p:grpSpPr>
        <p:sp>
          <p:nvSpPr>
            <p:cNvPr id="5" name="Freeform 4"/>
            <p:cNvSpPr>
              <a:spLocks/>
            </p:cNvSpPr>
            <p:nvPr/>
          </p:nvSpPr>
          <p:spPr bwMode="invGray">
            <a:xfrm>
              <a:off x="12028507" y="1525677"/>
              <a:ext cx="63481" cy="4800"/>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pPr>
                <a:defRPr/>
              </a:pPr>
              <a:endParaRPr/>
            </a:p>
          </p:txBody>
        </p:sp>
        <p:sp>
          <p:nvSpPr>
            <p:cNvPr id="6" name="Freeform 5"/>
            <p:cNvSpPr>
              <a:spLocks/>
            </p:cNvSpPr>
            <p:nvPr/>
          </p:nvSpPr>
          <p:spPr bwMode="invGray">
            <a:xfrm>
              <a:off x="12022160" y="1533677"/>
              <a:ext cx="19044" cy="0"/>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pPr>
                <a:defRPr/>
              </a:pPr>
              <a:endParaRPr/>
            </a:p>
          </p:txBody>
        </p:sp>
        <p:sp>
          <p:nvSpPr>
            <p:cNvPr id="7" name="Freeform 6"/>
            <p:cNvSpPr>
              <a:spLocks/>
            </p:cNvSpPr>
            <p:nvPr/>
          </p:nvSpPr>
          <p:spPr bwMode="invGray">
            <a:xfrm>
              <a:off x="12041203" y="1532078"/>
              <a:ext cx="40205" cy="6401"/>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pPr>
                <a:defRPr/>
              </a:pPr>
              <a:endParaRPr/>
            </a:p>
          </p:txBody>
        </p:sp>
        <p:sp>
          <p:nvSpPr>
            <p:cNvPr id="8" name="Freeform 15"/>
            <p:cNvSpPr>
              <a:spLocks/>
            </p:cNvSpPr>
            <p:nvPr/>
          </p:nvSpPr>
          <p:spPr bwMode="invGray">
            <a:xfrm>
              <a:off x="11831717" y="1527277"/>
              <a:ext cx="42321" cy="4801"/>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pPr>
                <a:defRPr/>
              </a:pPr>
              <a:endParaRPr/>
            </a:p>
          </p:txBody>
        </p:sp>
        <p:sp>
          <p:nvSpPr>
            <p:cNvPr id="9" name="Freeform 16"/>
            <p:cNvSpPr>
              <a:spLocks/>
            </p:cNvSpPr>
            <p:nvPr/>
          </p:nvSpPr>
          <p:spPr bwMode="invGray">
            <a:xfrm>
              <a:off x="11808440" y="1532078"/>
              <a:ext cx="42321" cy="1600"/>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pPr>
                <a:defRPr/>
              </a:pPr>
              <a:endParaRPr/>
            </a:p>
          </p:txBody>
        </p:sp>
        <p:sp>
          <p:nvSpPr>
            <p:cNvPr id="10" name="Freeform 17"/>
            <p:cNvSpPr>
              <a:spLocks/>
            </p:cNvSpPr>
            <p:nvPr/>
          </p:nvSpPr>
          <p:spPr bwMode="invGray">
            <a:xfrm>
              <a:off x="12003115" y="1538479"/>
              <a:ext cx="78294" cy="3200"/>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pPr>
                <a:defRPr/>
              </a:pPr>
              <a:endParaRPr/>
            </a:p>
          </p:txBody>
        </p:sp>
        <p:sp>
          <p:nvSpPr>
            <p:cNvPr id="11" name="Freeform 18"/>
            <p:cNvSpPr>
              <a:spLocks/>
            </p:cNvSpPr>
            <p:nvPr/>
          </p:nvSpPr>
          <p:spPr bwMode="invGray">
            <a:xfrm>
              <a:off x="11664550" y="1522477"/>
              <a:ext cx="40205" cy="4800"/>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pPr>
                <a:defRPr/>
              </a:pPr>
              <a:endParaRPr/>
            </a:p>
          </p:txBody>
        </p:sp>
        <p:sp>
          <p:nvSpPr>
            <p:cNvPr id="12" name="Freeform 19"/>
            <p:cNvSpPr>
              <a:spLocks/>
            </p:cNvSpPr>
            <p:nvPr/>
          </p:nvSpPr>
          <p:spPr bwMode="invGray">
            <a:xfrm>
              <a:off x="11505848" y="1522477"/>
              <a:ext cx="93105" cy="4800"/>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pPr>
                <a:defRPr/>
              </a:pPr>
              <a:endParaRPr/>
            </a:p>
          </p:txBody>
        </p:sp>
        <p:sp>
          <p:nvSpPr>
            <p:cNvPr id="13" name="Freeform 20"/>
            <p:cNvSpPr>
              <a:spLocks/>
            </p:cNvSpPr>
            <p:nvPr/>
          </p:nvSpPr>
          <p:spPr bwMode="invGray">
            <a:xfrm>
              <a:off x="11471992" y="1525677"/>
              <a:ext cx="33856" cy="3200"/>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pPr>
                <a:defRPr/>
              </a:pPr>
              <a:endParaRPr/>
            </a:p>
          </p:txBody>
        </p:sp>
        <p:sp>
          <p:nvSpPr>
            <p:cNvPr id="14" name="Freeform 21"/>
            <p:cNvSpPr>
              <a:spLocks/>
            </p:cNvSpPr>
            <p:nvPr/>
          </p:nvSpPr>
          <p:spPr bwMode="invGray">
            <a:xfrm>
              <a:off x="11711102" y="1528877"/>
              <a:ext cx="29624" cy="4800"/>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pPr>
                <a:defRPr/>
              </a:pPr>
              <a:endParaRPr/>
            </a:p>
          </p:txBody>
        </p:sp>
        <p:sp>
          <p:nvSpPr>
            <p:cNvPr id="15" name="Freeform 22"/>
            <p:cNvSpPr>
              <a:spLocks/>
            </p:cNvSpPr>
            <p:nvPr/>
          </p:nvSpPr>
          <p:spPr bwMode="invGray">
            <a:xfrm>
              <a:off x="11692059" y="1533677"/>
              <a:ext cx="33856" cy="0"/>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pPr>
                <a:defRPr/>
              </a:pPr>
              <a:endParaRPr/>
            </a:p>
          </p:txBody>
        </p:sp>
        <p:sp>
          <p:nvSpPr>
            <p:cNvPr id="16" name="Freeform 23"/>
            <p:cNvSpPr>
              <a:spLocks/>
            </p:cNvSpPr>
            <p:nvPr/>
          </p:nvSpPr>
          <p:spPr bwMode="invGray">
            <a:xfrm>
              <a:off x="11740727" y="1533677"/>
              <a:ext cx="423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pPr>
                <a:defRPr/>
              </a:pPr>
              <a:endParaRPr/>
            </a:p>
          </p:txBody>
        </p:sp>
        <p:sp>
          <p:nvSpPr>
            <p:cNvPr id="17" name="Freeform 24"/>
            <p:cNvSpPr>
              <a:spLocks/>
            </p:cNvSpPr>
            <p:nvPr/>
          </p:nvSpPr>
          <p:spPr bwMode="invGray">
            <a:xfrm>
              <a:off x="11840181" y="1538479"/>
              <a:ext cx="71945" cy="8000"/>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pPr>
                <a:defRPr/>
              </a:pPr>
              <a:endParaRPr/>
            </a:p>
          </p:txBody>
        </p:sp>
        <p:sp>
          <p:nvSpPr>
            <p:cNvPr id="18" name="Freeform 25"/>
            <p:cNvSpPr>
              <a:spLocks/>
            </p:cNvSpPr>
            <p:nvPr/>
          </p:nvSpPr>
          <p:spPr bwMode="invGray">
            <a:xfrm>
              <a:off x="11764004" y="1535278"/>
              <a:ext cx="44436" cy="3200"/>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pPr>
                <a:defRPr/>
              </a:pPr>
              <a:endParaRPr/>
            </a:p>
          </p:txBody>
        </p:sp>
        <p:sp>
          <p:nvSpPr>
            <p:cNvPr id="19" name="Freeform 26"/>
            <p:cNvSpPr>
              <a:spLocks/>
            </p:cNvSpPr>
            <p:nvPr/>
          </p:nvSpPr>
          <p:spPr bwMode="invGray">
            <a:xfrm>
              <a:off x="11744959" y="1538479"/>
              <a:ext cx="19045" cy="1600"/>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pPr>
                <a:defRPr/>
              </a:pPr>
              <a:endParaRPr/>
            </a:p>
          </p:txBody>
        </p:sp>
        <p:sp>
          <p:nvSpPr>
            <p:cNvPr id="20" name="Freeform 27"/>
            <p:cNvSpPr>
              <a:spLocks/>
            </p:cNvSpPr>
            <p:nvPr/>
          </p:nvSpPr>
          <p:spPr bwMode="invGray">
            <a:xfrm>
              <a:off x="11482571" y="1532078"/>
              <a:ext cx="84641" cy="3200"/>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pPr>
                <a:defRPr/>
              </a:pPr>
              <a:endParaRPr/>
            </a:p>
          </p:txBody>
        </p:sp>
        <p:sp>
          <p:nvSpPr>
            <p:cNvPr id="21" name="Freeform 28"/>
            <p:cNvSpPr>
              <a:spLocks/>
            </p:cNvSpPr>
            <p:nvPr/>
          </p:nvSpPr>
          <p:spPr bwMode="invGray">
            <a:xfrm>
              <a:off x="11626461" y="1533677"/>
              <a:ext cx="4232" cy="0"/>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pPr>
                <a:defRPr/>
              </a:pPr>
              <a:endParaRPr/>
            </a:p>
          </p:txBody>
        </p:sp>
        <p:sp>
          <p:nvSpPr>
            <p:cNvPr id="22" name="Freeform 29"/>
            <p:cNvSpPr>
              <a:spLocks/>
            </p:cNvSpPr>
            <p:nvPr/>
          </p:nvSpPr>
          <p:spPr bwMode="invGray">
            <a:xfrm>
              <a:off x="11262504" y="1533677"/>
              <a:ext cx="423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pPr>
                <a:defRPr/>
              </a:pPr>
              <a:endParaRPr/>
            </a:p>
          </p:txBody>
        </p:sp>
        <p:sp>
          <p:nvSpPr>
            <p:cNvPr id="23" name="Freeform 30"/>
            <p:cNvSpPr>
              <a:spLocks/>
            </p:cNvSpPr>
            <p:nvPr/>
          </p:nvSpPr>
          <p:spPr bwMode="invGray">
            <a:xfrm>
              <a:off x="11554516" y="1533677"/>
              <a:ext cx="44437" cy="3200"/>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pPr>
                <a:defRPr/>
              </a:pPr>
              <a:endParaRPr/>
            </a:p>
          </p:txBody>
        </p:sp>
        <p:sp>
          <p:nvSpPr>
            <p:cNvPr id="24" name="Freeform 31"/>
            <p:cNvSpPr>
              <a:spLocks/>
            </p:cNvSpPr>
            <p:nvPr/>
          </p:nvSpPr>
          <p:spPr bwMode="invGray">
            <a:xfrm>
              <a:off x="11408511" y="1528877"/>
              <a:ext cx="31740" cy="3200"/>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pPr>
                <a:defRPr/>
              </a:pPr>
              <a:endParaRPr/>
            </a:p>
          </p:txBody>
        </p:sp>
        <p:sp>
          <p:nvSpPr>
            <p:cNvPr id="25" name="Freeform 32"/>
            <p:cNvSpPr>
              <a:spLocks/>
            </p:cNvSpPr>
            <p:nvPr/>
          </p:nvSpPr>
          <p:spPr bwMode="invGray">
            <a:xfrm>
              <a:off x="11617997" y="1532078"/>
              <a:ext cx="6349"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pPr>
                <a:defRPr/>
              </a:pPr>
              <a:endParaRPr/>
            </a:p>
          </p:txBody>
        </p:sp>
        <p:sp>
          <p:nvSpPr>
            <p:cNvPr id="26" name="Freeform 33"/>
            <p:cNvSpPr>
              <a:spLocks/>
            </p:cNvSpPr>
            <p:nvPr/>
          </p:nvSpPr>
          <p:spPr bwMode="invGray">
            <a:xfrm>
              <a:off x="11598953" y="1532078"/>
              <a:ext cx="27508" cy="1600"/>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pPr>
                <a:defRPr/>
              </a:pPr>
              <a:endParaRPr/>
            </a:p>
          </p:txBody>
        </p:sp>
        <p:sp>
          <p:nvSpPr>
            <p:cNvPr id="27" name="Freeform 34"/>
            <p:cNvSpPr>
              <a:spLocks/>
            </p:cNvSpPr>
            <p:nvPr/>
          </p:nvSpPr>
          <p:spPr bwMode="invGray">
            <a:xfrm>
              <a:off x="11137659" y="1533677"/>
              <a:ext cx="188326" cy="24004"/>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pPr>
                <a:defRPr/>
              </a:pPr>
              <a:endParaRPr/>
            </a:p>
          </p:txBody>
        </p:sp>
        <p:sp>
          <p:nvSpPr>
            <p:cNvPr id="28" name="Freeform 35"/>
            <p:cNvSpPr>
              <a:spLocks/>
            </p:cNvSpPr>
            <p:nvPr/>
          </p:nvSpPr>
          <p:spPr bwMode="invGray">
            <a:xfrm>
              <a:off x="11266736" y="1528877"/>
              <a:ext cx="95222" cy="4800"/>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pPr>
                <a:defRPr/>
              </a:pPr>
              <a:endParaRPr/>
            </a:p>
          </p:txBody>
        </p:sp>
        <p:sp>
          <p:nvSpPr>
            <p:cNvPr id="29" name="Freeform 36"/>
            <p:cNvSpPr>
              <a:spLocks/>
            </p:cNvSpPr>
            <p:nvPr/>
          </p:nvSpPr>
          <p:spPr bwMode="invGray">
            <a:xfrm>
              <a:off x="11361958" y="1532078"/>
              <a:ext cx="135426" cy="11201"/>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a:lstStyle/>
            <a:p>
              <a:pPr>
                <a:defRPr/>
              </a:pPr>
              <a:endParaRPr/>
            </a:p>
          </p:txBody>
        </p:sp>
        <p:sp>
          <p:nvSpPr>
            <p:cNvPr id="30" name="Freeform 37"/>
            <p:cNvSpPr>
              <a:spLocks/>
            </p:cNvSpPr>
            <p:nvPr/>
          </p:nvSpPr>
          <p:spPr bwMode="invGray">
            <a:xfrm>
              <a:off x="11833832" y="1552880"/>
              <a:ext cx="10581" cy="160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pPr>
                <a:defRPr/>
              </a:pPr>
              <a:endParaRPr/>
            </a:p>
          </p:txBody>
        </p:sp>
        <p:sp>
          <p:nvSpPr>
            <p:cNvPr id="31" name="Freeform 38"/>
            <p:cNvSpPr>
              <a:spLocks/>
            </p:cNvSpPr>
            <p:nvPr/>
          </p:nvSpPr>
          <p:spPr bwMode="invGray">
            <a:xfrm>
              <a:off x="11764004" y="1543279"/>
              <a:ext cx="118498" cy="9601"/>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pPr>
                <a:defRPr/>
              </a:pPr>
              <a:endParaRPr/>
            </a:p>
          </p:txBody>
        </p:sp>
        <p:sp>
          <p:nvSpPr>
            <p:cNvPr id="32" name="Freeform 39"/>
            <p:cNvSpPr>
              <a:spLocks/>
            </p:cNvSpPr>
            <p:nvPr/>
          </p:nvSpPr>
          <p:spPr bwMode="invGray">
            <a:xfrm>
              <a:off x="11554516" y="1543279"/>
              <a:ext cx="69830" cy="6401"/>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pPr>
                <a:defRPr/>
              </a:pPr>
              <a:endParaRPr/>
            </a:p>
          </p:txBody>
        </p:sp>
        <p:sp>
          <p:nvSpPr>
            <p:cNvPr id="33" name="Freeform 40"/>
            <p:cNvSpPr>
              <a:spLocks/>
            </p:cNvSpPr>
            <p:nvPr/>
          </p:nvSpPr>
          <p:spPr bwMode="invGray">
            <a:xfrm>
              <a:off x="11224415" y="1527277"/>
              <a:ext cx="38089" cy="6401"/>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pPr>
                <a:defRPr/>
              </a:pPr>
              <a:endParaRPr/>
            </a:p>
          </p:txBody>
        </p:sp>
        <p:sp>
          <p:nvSpPr>
            <p:cNvPr id="34" name="Freeform 41"/>
            <p:cNvSpPr>
              <a:spLocks/>
            </p:cNvSpPr>
            <p:nvPr/>
          </p:nvSpPr>
          <p:spPr bwMode="invGray">
            <a:xfrm>
              <a:off x="11146123" y="1528877"/>
              <a:ext cx="21160" cy="3200"/>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pPr>
                <a:defRPr/>
              </a:pPr>
              <a:endParaRPr/>
            </a:p>
          </p:txBody>
        </p:sp>
        <p:sp>
          <p:nvSpPr>
            <p:cNvPr id="35" name="Freeform 42"/>
            <p:cNvSpPr>
              <a:spLocks/>
            </p:cNvSpPr>
            <p:nvPr/>
          </p:nvSpPr>
          <p:spPr bwMode="invGray">
            <a:xfrm>
              <a:off x="6196725" y="1565681"/>
              <a:ext cx="21160" cy="160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pPr>
                <a:defRPr/>
              </a:pPr>
              <a:endParaRPr/>
            </a:p>
          </p:txBody>
        </p:sp>
        <p:sp>
          <p:nvSpPr>
            <p:cNvPr id="36" name="Freeform 43"/>
            <p:cNvSpPr>
              <a:spLocks/>
            </p:cNvSpPr>
            <p:nvPr/>
          </p:nvSpPr>
          <p:spPr bwMode="invGray">
            <a:xfrm>
              <a:off x="6355428" y="1565681"/>
              <a:ext cx="10579" cy="0"/>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pPr>
                <a:defRPr/>
              </a:pPr>
              <a:endParaRPr/>
            </a:p>
          </p:txBody>
        </p:sp>
        <p:sp>
          <p:nvSpPr>
            <p:cNvPr id="37" name="Freeform 44"/>
            <p:cNvSpPr>
              <a:spLocks/>
            </p:cNvSpPr>
            <p:nvPr/>
          </p:nvSpPr>
          <p:spPr bwMode="invGray">
            <a:xfrm>
              <a:off x="8949682" y="1522477"/>
              <a:ext cx="63481" cy="6401"/>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pPr>
                <a:defRPr/>
              </a:pPr>
              <a:endParaRPr/>
            </a:p>
          </p:txBody>
        </p:sp>
        <p:sp>
          <p:nvSpPr>
            <p:cNvPr id="38" name="Freeform 45"/>
            <p:cNvSpPr>
              <a:spLocks/>
            </p:cNvSpPr>
            <p:nvPr/>
          </p:nvSpPr>
          <p:spPr bwMode="invGray">
            <a:xfrm>
              <a:off x="7538289" y="1546479"/>
              <a:ext cx="27509" cy="3200"/>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pPr>
                <a:defRPr/>
              </a:pPr>
              <a:endParaRPr/>
            </a:p>
          </p:txBody>
        </p:sp>
        <p:sp>
          <p:nvSpPr>
            <p:cNvPr id="39" name="Freeform 46"/>
            <p:cNvSpPr>
              <a:spLocks/>
            </p:cNvSpPr>
            <p:nvPr/>
          </p:nvSpPr>
          <p:spPr bwMode="invGray">
            <a:xfrm>
              <a:off x="7479040" y="1562481"/>
              <a:ext cx="38089" cy="3200"/>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pPr>
                <a:defRPr/>
              </a:pPr>
              <a:endParaRPr/>
            </a:p>
          </p:txBody>
        </p:sp>
        <p:sp>
          <p:nvSpPr>
            <p:cNvPr id="40" name="Freeform 47"/>
            <p:cNvSpPr>
              <a:spLocks/>
            </p:cNvSpPr>
            <p:nvPr/>
          </p:nvSpPr>
          <p:spPr bwMode="invGray">
            <a:xfrm>
              <a:off x="5409562" y="1568882"/>
              <a:ext cx="38089" cy="3200"/>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pPr>
                <a:defRPr/>
              </a:pPr>
              <a:endParaRPr/>
            </a:p>
          </p:txBody>
        </p:sp>
        <p:sp>
          <p:nvSpPr>
            <p:cNvPr id="41" name="Freeform 48"/>
            <p:cNvSpPr>
              <a:spLocks/>
            </p:cNvSpPr>
            <p:nvPr/>
          </p:nvSpPr>
          <p:spPr bwMode="invGray">
            <a:xfrm>
              <a:off x="10206605" y="1530477"/>
              <a:ext cx="61364" cy="4801"/>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pPr>
                <a:defRPr/>
              </a:pPr>
              <a:endParaRPr/>
            </a:p>
          </p:txBody>
        </p:sp>
        <p:sp>
          <p:nvSpPr>
            <p:cNvPr id="42" name="Freeform 49"/>
            <p:cNvSpPr>
              <a:spLocks/>
            </p:cNvSpPr>
            <p:nvPr/>
          </p:nvSpPr>
          <p:spPr bwMode="invGray">
            <a:xfrm>
              <a:off x="6258091" y="1525677"/>
              <a:ext cx="19044" cy="1600"/>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pPr>
                <a:defRPr/>
              </a:pPr>
              <a:endParaRPr/>
            </a:p>
          </p:txBody>
        </p:sp>
        <p:sp>
          <p:nvSpPr>
            <p:cNvPr id="43" name="Freeform 50"/>
            <p:cNvSpPr>
              <a:spLocks/>
            </p:cNvSpPr>
            <p:nvPr/>
          </p:nvSpPr>
          <p:spPr bwMode="invGray">
            <a:xfrm>
              <a:off x="10134660" y="1527277"/>
              <a:ext cx="71945" cy="4801"/>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pPr>
                <a:defRPr/>
              </a:pPr>
              <a:endParaRPr/>
            </a:p>
          </p:txBody>
        </p:sp>
        <p:sp>
          <p:nvSpPr>
            <p:cNvPr id="44" name="Freeform 51"/>
            <p:cNvSpPr>
              <a:spLocks/>
            </p:cNvSpPr>
            <p:nvPr/>
          </p:nvSpPr>
          <p:spPr bwMode="invGray">
            <a:xfrm>
              <a:off x="2582544" y="1559281"/>
              <a:ext cx="8464" cy="160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pPr>
                <a:defRPr/>
              </a:pPr>
              <a:endParaRPr/>
            </a:p>
          </p:txBody>
        </p:sp>
        <p:sp>
          <p:nvSpPr>
            <p:cNvPr id="45" name="Freeform 52"/>
            <p:cNvSpPr>
              <a:spLocks/>
            </p:cNvSpPr>
            <p:nvPr/>
          </p:nvSpPr>
          <p:spPr bwMode="invGray">
            <a:xfrm>
              <a:off x="1761524" y="1522477"/>
              <a:ext cx="35973" cy="0"/>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pPr>
                <a:defRPr/>
              </a:pPr>
              <a:endParaRPr/>
            </a:p>
          </p:txBody>
        </p:sp>
        <p:sp>
          <p:nvSpPr>
            <p:cNvPr id="46" name="Freeform 53"/>
            <p:cNvSpPr>
              <a:spLocks/>
            </p:cNvSpPr>
            <p:nvPr/>
          </p:nvSpPr>
          <p:spPr bwMode="invGray">
            <a:xfrm>
              <a:off x="10811790" y="1528877"/>
              <a:ext cx="19044" cy="1600"/>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pPr>
                <a:defRPr/>
              </a:pPr>
              <a:endParaRPr/>
            </a:p>
          </p:txBody>
        </p:sp>
        <p:sp>
          <p:nvSpPr>
            <p:cNvPr id="47" name="Freeform 54"/>
            <p:cNvSpPr>
              <a:spLocks/>
            </p:cNvSpPr>
            <p:nvPr/>
          </p:nvSpPr>
          <p:spPr bwMode="invGray">
            <a:xfrm>
              <a:off x="10896431" y="1544879"/>
              <a:ext cx="8464" cy="3200"/>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pPr>
                <a:defRPr/>
              </a:pPr>
              <a:endParaRPr/>
            </a:p>
          </p:txBody>
        </p:sp>
        <p:sp>
          <p:nvSpPr>
            <p:cNvPr id="48" name="Freeform 55"/>
            <p:cNvSpPr>
              <a:spLocks/>
            </p:cNvSpPr>
            <p:nvPr/>
          </p:nvSpPr>
          <p:spPr bwMode="invGray">
            <a:xfrm>
              <a:off x="9946332" y="1554481"/>
              <a:ext cx="6349" cy="0"/>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pPr>
                <a:defRPr/>
              </a:pPr>
              <a:endParaRPr/>
            </a:p>
          </p:txBody>
        </p:sp>
        <p:sp>
          <p:nvSpPr>
            <p:cNvPr id="49" name="Freeform 56"/>
            <p:cNvSpPr>
              <a:spLocks/>
            </p:cNvSpPr>
            <p:nvPr/>
          </p:nvSpPr>
          <p:spPr bwMode="invGray">
            <a:xfrm>
              <a:off x="10818137" y="1532078"/>
              <a:ext cx="23277"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pPr>
                <a:defRPr/>
              </a:pPr>
              <a:endParaRPr/>
            </a:p>
          </p:txBody>
        </p:sp>
        <p:sp>
          <p:nvSpPr>
            <p:cNvPr id="50" name="Freeform 57"/>
            <p:cNvSpPr>
              <a:spLocks/>
            </p:cNvSpPr>
            <p:nvPr/>
          </p:nvSpPr>
          <p:spPr bwMode="invGray">
            <a:xfrm>
              <a:off x="10837182" y="1528877"/>
              <a:ext cx="19044" cy="1600"/>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pPr>
                <a:defRPr/>
              </a:pPr>
              <a:endParaRPr/>
            </a:p>
          </p:txBody>
        </p:sp>
        <p:sp>
          <p:nvSpPr>
            <p:cNvPr id="51" name="Freeform 58"/>
            <p:cNvSpPr>
              <a:spLocks/>
            </p:cNvSpPr>
            <p:nvPr/>
          </p:nvSpPr>
          <p:spPr bwMode="invGray">
            <a:xfrm>
              <a:off x="10786397" y="1530477"/>
              <a:ext cx="31740" cy="160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pPr>
                <a:defRPr/>
              </a:pPr>
              <a:endParaRPr/>
            </a:p>
          </p:txBody>
        </p:sp>
        <p:sp>
          <p:nvSpPr>
            <p:cNvPr id="52" name="Freeform 59"/>
            <p:cNvSpPr>
              <a:spLocks/>
            </p:cNvSpPr>
            <p:nvPr/>
          </p:nvSpPr>
          <p:spPr bwMode="invGray">
            <a:xfrm>
              <a:off x="4093390" y="1552880"/>
              <a:ext cx="19045" cy="1601"/>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pPr>
                <a:defRPr/>
              </a:pPr>
              <a:endParaRPr/>
            </a:p>
          </p:txBody>
        </p:sp>
        <p:sp>
          <p:nvSpPr>
            <p:cNvPr id="53" name="Freeform 60"/>
            <p:cNvSpPr>
              <a:spLocks/>
            </p:cNvSpPr>
            <p:nvPr/>
          </p:nvSpPr>
          <p:spPr bwMode="invGray">
            <a:xfrm>
              <a:off x="8528592" y="1567282"/>
              <a:ext cx="2117" cy="1600"/>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pPr>
                <a:defRPr/>
              </a:pPr>
              <a:endParaRPr/>
            </a:p>
          </p:txBody>
        </p:sp>
        <p:sp>
          <p:nvSpPr>
            <p:cNvPr id="54" name="Freeform 61"/>
            <p:cNvSpPr>
              <a:spLocks/>
            </p:cNvSpPr>
            <p:nvPr/>
          </p:nvSpPr>
          <p:spPr bwMode="invGray">
            <a:xfrm>
              <a:off x="8460879" y="1556080"/>
              <a:ext cx="67713" cy="14402"/>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pPr>
                <a:defRPr/>
              </a:pPr>
              <a:endParaRPr/>
            </a:p>
          </p:txBody>
        </p:sp>
        <p:sp>
          <p:nvSpPr>
            <p:cNvPr id="55" name="Freeform 62"/>
            <p:cNvSpPr>
              <a:spLocks noEditPoints="1"/>
            </p:cNvSpPr>
            <p:nvPr/>
          </p:nvSpPr>
          <p:spPr bwMode="invGray">
            <a:xfrm>
              <a:off x="1562617" y="1514475"/>
              <a:ext cx="9562345"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pPr>
                <a:defRPr/>
              </a:pPr>
              <a:endParaRPr/>
            </a:p>
          </p:txBody>
        </p:sp>
        <p:sp>
          <p:nvSpPr>
            <p:cNvPr id="56" name="Freeform 63"/>
            <p:cNvSpPr>
              <a:spLocks/>
            </p:cNvSpPr>
            <p:nvPr/>
          </p:nvSpPr>
          <p:spPr bwMode="invGray">
            <a:xfrm>
              <a:off x="7508664" y="1559281"/>
              <a:ext cx="10581" cy="4801"/>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pPr>
                <a:defRPr/>
              </a:pPr>
              <a:endParaRPr/>
            </a:p>
          </p:txBody>
        </p:sp>
        <p:sp>
          <p:nvSpPr>
            <p:cNvPr id="57" name="Freeform 64"/>
            <p:cNvSpPr>
              <a:spLocks/>
            </p:cNvSpPr>
            <p:nvPr/>
          </p:nvSpPr>
          <p:spPr bwMode="invGray">
            <a:xfrm>
              <a:off x="5434954" y="1567282"/>
              <a:ext cx="4232" cy="1600"/>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pPr>
                <a:defRPr/>
              </a:pPr>
              <a:endParaRPr/>
            </a:p>
          </p:txBody>
        </p:sp>
        <p:sp>
          <p:nvSpPr>
            <p:cNvPr id="58" name="Freeform 65"/>
            <p:cNvSpPr>
              <a:spLocks/>
            </p:cNvSpPr>
            <p:nvPr/>
          </p:nvSpPr>
          <p:spPr bwMode="invGray">
            <a:xfrm>
              <a:off x="9673365" y="1567282"/>
              <a:ext cx="25392" cy="3200"/>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pPr>
                <a:defRPr/>
              </a:pPr>
              <a:endParaRPr/>
            </a:p>
          </p:txBody>
        </p:sp>
        <p:sp>
          <p:nvSpPr>
            <p:cNvPr id="59" name="Freeform 66"/>
            <p:cNvSpPr>
              <a:spLocks/>
            </p:cNvSpPr>
            <p:nvPr/>
          </p:nvSpPr>
          <p:spPr bwMode="invGray">
            <a:xfrm>
              <a:off x="10966259" y="1528877"/>
              <a:ext cx="40205" cy="3200"/>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pPr>
                <a:defRPr/>
              </a:pPr>
              <a:endParaRPr/>
            </a:p>
          </p:txBody>
        </p:sp>
        <p:sp>
          <p:nvSpPr>
            <p:cNvPr id="60" name="Freeform 67"/>
            <p:cNvSpPr>
              <a:spLocks/>
            </p:cNvSpPr>
            <p:nvPr/>
          </p:nvSpPr>
          <p:spPr bwMode="invGray">
            <a:xfrm>
              <a:off x="11330217" y="1552880"/>
              <a:ext cx="44437" cy="1601"/>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pPr>
                <a:defRPr/>
              </a:pPr>
              <a:endParaRPr/>
            </a:p>
          </p:txBody>
        </p:sp>
        <p:sp>
          <p:nvSpPr>
            <p:cNvPr id="61" name="Freeform 68"/>
            <p:cNvSpPr>
              <a:spLocks/>
            </p:cNvSpPr>
            <p:nvPr/>
          </p:nvSpPr>
          <p:spPr bwMode="invGray">
            <a:xfrm>
              <a:off x="11042437" y="1540078"/>
              <a:ext cx="61366" cy="6401"/>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pPr>
                <a:defRPr/>
              </a:pPr>
              <a:endParaRPr/>
            </a:p>
          </p:txBody>
        </p:sp>
        <p:sp>
          <p:nvSpPr>
            <p:cNvPr id="62" name="Freeform 69"/>
            <p:cNvSpPr>
              <a:spLocks/>
            </p:cNvSpPr>
            <p:nvPr/>
          </p:nvSpPr>
          <p:spPr bwMode="invGray">
            <a:xfrm>
              <a:off x="11105917" y="1543279"/>
              <a:ext cx="29624" cy="0"/>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pPr>
                <a:defRPr/>
              </a:pPr>
              <a:endParaRPr/>
            </a:p>
          </p:txBody>
        </p:sp>
        <p:sp>
          <p:nvSpPr>
            <p:cNvPr id="63" name="Freeform 70"/>
            <p:cNvSpPr>
              <a:spLocks/>
            </p:cNvSpPr>
            <p:nvPr/>
          </p:nvSpPr>
          <p:spPr bwMode="invGray">
            <a:xfrm>
              <a:off x="10678479" y="1525677"/>
              <a:ext cx="103686" cy="9601"/>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pPr>
                <a:defRPr/>
              </a:pPr>
              <a:endParaRPr/>
            </a:p>
          </p:txBody>
        </p:sp>
        <p:sp>
          <p:nvSpPr>
            <p:cNvPr id="64" name="Freeform 71"/>
            <p:cNvSpPr>
              <a:spLocks/>
            </p:cNvSpPr>
            <p:nvPr/>
          </p:nvSpPr>
          <p:spPr bwMode="invGray">
            <a:xfrm>
              <a:off x="11040321" y="1549679"/>
              <a:ext cx="25392" cy="4801"/>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pPr>
                <a:defRPr/>
              </a:pPr>
              <a:endParaRPr/>
            </a:p>
          </p:txBody>
        </p:sp>
        <p:sp>
          <p:nvSpPr>
            <p:cNvPr id="65" name="Freeform 72"/>
            <p:cNvSpPr>
              <a:spLocks/>
            </p:cNvSpPr>
            <p:nvPr/>
          </p:nvSpPr>
          <p:spPr bwMode="invGray">
            <a:xfrm>
              <a:off x="10841414" y="1549679"/>
              <a:ext cx="59249" cy="1601"/>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pPr>
                <a:defRPr/>
              </a:pPr>
              <a:endParaRPr/>
            </a:p>
          </p:txBody>
        </p:sp>
        <p:sp>
          <p:nvSpPr>
            <p:cNvPr id="66" name="Freeform 73"/>
            <p:cNvSpPr>
              <a:spLocks/>
            </p:cNvSpPr>
            <p:nvPr/>
          </p:nvSpPr>
          <p:spPr bwMode="invGray">
            <a:xfrm>
              <a:off x="10900663" y="1549679"/>
              <a:ext cx="35972" cy="160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pPr>
                <a:defRPr/>
              </a:pPr>
              <a:endParaRPr/>
            </a:p>
          </p:txBody>
        </p:sp>
        <p:sp>
          <p:nvSpPr>
            <p:cNvPr id="67" name="Freeform 74"/>
            <p:cNvSpPr>
              <a:spLocks/>
            </p:cNvSpPr>
            <p:nvPr/>
          </p:nvSpPr>
          <p:spPr bwMode="invGray">
            <a:xfrm>
              <a:off x="10957795" y="1554481"/>
              <a:ext cx="46553"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pPr>
                <a:defRPr/>
              </a:pPr>
              <a:endParaRPr/>
            </a:p>
          </p:txBody>
        </p:sp>
        <p:sp>
          <p:nvSpPr>
            <p:cNvPr id="68" name="Freeform 75"/>
            <p:cNvSpPr>
              <a:spLocks/>
            </p:cNvSpPr>
            <p:nvPr/>
          </p:nvSpPr>
          <p:spPr bwMode="invGray">
            <a:xfrm>
              <a:off x="10303942" y="1549679"/>
              <a:ext cx="63481" cy="3200"/>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pPr>
                <a:defRPr/>
              </a:pPr>
              <a:endParaRPr/>
            </a:p>
          </p:txBody>
        </p:sp>
        <p:sp>
          <p:nvSpPr>
            <p:cNvPr id="69" name="Freeform 76"/>
            <p:cNvSpPr>
              <a:spLocks/>
            </p:cNvSpPr>
            <p:nvPr/>
          </p:nvSpPr>
          <p:spPr bwMode="invGray">
            <a:xfrm>
              <a:off x="10483804" y="1557681"/>
              <a:ext cx="23277" cy="6401"/>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pPr>
                <a:defRPr/>
              </a:pPr>
              <a:endParaRPr/>
            </a:p>
          </p:txBody>
        </p:sp>
        <p:sp>
          <p:nvSpPr>
            <p:cNvPr id="70" name="Freeform 77"/>
            <p:cNvSpPr>
              <a:spLocks/>
            </p:cNvSpPr>
            <p:nvPr/>
          </p:nvSpPr>
          <p:spPr bwMode="invGray">
            <a:xfrm>
              <a:off x="10291246" y="1564082"/>
              <a:ext cx="118498" cy="1600"/>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pPr>
                <a:defRPr/>
              </a:pPr>
              <a:endParaRPr/>
            </a:p>
          </p:txBody>
        </p:sp>
        <p:sp>
          <p:nvSpPr>
            <p:cNvPr id="71" name="Freeform 78"/>
            <p:cNvSpPr>
              <a:spLocks/>
            </p:cNvSpPr>
            <p:nvPr/>
          </p:nvSpPr>
          <p:spPr bwMode="invGray">
            <a:xfrm>
              <a:off x="9622580" y="1546479"/>
              <a:ext cx="10579" cy="8002"/>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pPr>
                <a:defRPr/>
              </a:pPr>
              <a:endParaRPr/>
            </a:p>
          </p:txBody>
        </p:sp>
        <p:sp>
          <p:nvSpPr>
            <p:cNvPr id="72" name="Freeform 79"/>
            <p:cNvSpPr>
              <a:spLocks/>
            </p:cNvSpPr>
            <p:nvPr/>
          </p:nvSpPr>
          <p:spPr bwMode="invGray">
            <a:xfrm>
              <a:off x="8951798" y="1568882"/>
              <a:ext cx="97337" cy="8002"/>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pPr>
                <a:defRPr/>
              </a:pPr>
              <a:endParaRPr/>
            </a:p>
          </p:txBody>
        </p:sp>
        <p:sp>
          <p:nvSpPr>
            <p:cNvPr id="73" name="Freeform 80"/>
            <p:cNvSpPr>
              <a:spLocks/>
            </p:cNvSpPr>
            <p:nvPr/>
          </p:nvSpPr>
          <p:spPr bwMode="invGray">
            <a:xfrm>
              <a:off x="9006815" y="1565681"/>
              <a:ext cx="16928" cy="3200"/>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pPr>
                <a:defRPr/>
              </a:pPr>
              <a:endParaRPr/>
            </a:p>
          </p:txBody>
        </p:sp>
        <p:sp>
          <p:nvSpPr>
            <p:cNvPr id="74" name="Freeform 81"/>
            <p:cNvSpPr>
              <a:spLocks/>
            </p:cNvSpPr>
            <p:nvPr/>
          </p:nvSpPr>
          <p:spPr bwMode="invGray">
            <a:xfrm>
              <a:off x="1588009" y="1517675"/>
              <a:ext cx="38089" cy="3200"/>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pPr>
                <a:defRPr/>
              </a:pPr>
              <a:endParaRPr/>
            </a:p>
          </p:txBody>
        </p:sp>
        <p:sp>
          <p:nvSpPr>
            <p:cNvPr id="75" name="Freeform 82"/>
            <p:cNvSpPr>
              <a:spLocks/>
            </p:cNvSpPr>
            <p:nvPr/>
          </p:nvSpPr>
          <p:spPr bwMode="invGray">
            <a:xfrm>
              <a:off x="1522413" y="1519276"/>
              <a:ext cx="29624" cy="4800"/>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pPr>
                <a:defRPr/>
              </a:pPr>
              <a:endParaRPr/>
            </a:p>
          </p:txBody>
        </p:sp>
        <p:sp>
          <p:nvSpPr>
            <p:cNvPr id="76" name="Freeform 83"/>
            <p:cNvSpPr>
              <a:spLocks/>
            </p:cNvSpPr>
            <p:nvPr/>
          </p:nvSpPr>
          <p:spPr bwMode="invGray">
            <a:xfrm>
              <a:off x="6649556" y="1573683"/>
              <a:ext cx="33856" cy="3200"/>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pPr>
                <a:defRPr/>
              </a:pPr>
              <a:endParaRPr/>
            </a:p>
          </p:txBody>
        </p:sp>
        <p:sp>
          <p:nvSpPr>
            <p:cNvPr id="77" name="Freeform 84"/>
            <p:cNvSpPr>
              <a:spLocks/>
            </p:cNvSpPr>
            <p:nvPr/>
          </p:nvSpPr>
          <p:spPr bwMode="invGray">
            <a:xfrm>
              <a:off x="6162869" y="1565681"/>
              <a:ext cx="14813" cy="4801"/>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pPr>
                <a:defRPr/>
              </a:pPr>
              <a:endParaRPr/>
            </a:p>
          </p:txBody>
        </p:sp>
        <p:sp>
          <p:nvSpPr>
            <p:cNvPr id="78" name="Freeform 85"/>
            <p:cNvSpPr>
              <a:spLocks/>
            </p:cNvSpPr>
            <p:nvPr/>
          </p:nvSpPr>
          <p:spPr bwMode="invGray">
            <a:xfrm>
              <a:off x="5739662" y="1570483"/>
              <a:ext cx="59249" cy="6401"/>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pPr>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9" name="Footer Placeholder 4"/>
          <p:cNvSpPr>
            <a:spLocks noGrp="1"/>
          </p:cNvSpPr>
          <p:nvPr>
            <p:ph type="ftr" sz="quarter" idx="10"/>
          </p:nvPr>
        </p:nvSpPr>
        <p:spPr/>
        <p:txBody>
          <a:bodyPr/>
          <a:lstStyle>
            <a:lvl1pPr>
              <a:defRPr/>
            </a:lvl1pPr>
          </a:lstStyle>
          <a:p>
            <a:pPr>
              <a:defRPr/>
            </a:pPr>
            <a:endParaRPr lang="en-US"/>
          </a:p>
        </p:txBody>
      </p:sp>
      <p:sp>
        <p:nvSpPr>
          <p:cNvPr id="80" name="Date Placeholder 3"/>
          <p:cNvSpPr>
            <a:spLocks noGrp="1"/>
          </p:cNvSpPr>
          <p:nvPr>
            <p:ph type="dt" sz="half" idx="11"/>
          </p:nvPr>
        </p:nvSpPr>
        <p:spPr/>
        <p:txBody>
          <a:bodyPr/>
          <a:lstStyle>
            <a:lvl1pPr>
              <a:defRPr/>
            </a:lvl1pPr>
          </a:lstStyle>
          <a:p>
            <a:pPr>
              <a:defRPr/>
            </a:pPr>
            <a:endParaRPr lang="en-US"/>
          </a:p>
        </p:txBody>
      </p:sp>
      <p:sp>
        <p:nvSpPr>
          <p:cNvPr id="81" name="Slide Number Placeholder 5"/>
          <p:cNvSpPr>
            <a:spLocks noGrp="1"/>
          </p:cNvSpPr>
          <p:nvPr>
            <p:ph type="sldNum" sz="quarter" idx="12"/>
          </p:nvPr>
        </p:nvSpPr>
        <p:spPr/>
        <p:txBody>
          <a:bodyPr/>
          <a:lstStyle>
            <a:lvl1pPr>
              <a:defRPr/>
            </a:lvl1pPr>
          </a:lstStyle>
          <a:p>
            <a:pPr>
              <a:defRPr/>
            </a:pPr>
            <a:fld id="{95FDF095-9CD0-4002-B86D-728215B56432}"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line" descr="Line graphic"/>
          <p:cNvGrpSpPr>
            <a:grpSpLocks/>
          </p:cNvGrpSpPr>
          <p:nvPr/>
        </p:nvGrpSpPr>
        <p:grpSpPr bwMode="auto">
          <a:xfrm rot="5400000">
            <a:off x="4339432" y="3480594"/>
            <a:ext cx="6491287" cy="47625"/>
            <a:chOff x="1522413" y="1514475"/>
            <a:chExt cx="10569575" cy="64008"/>
          </a:xfrm>
        </p:grpSpPr>
        <p:sp>
          <p:nvSpPr>
            <p:cNvPr id="5" name="Freeform 4"/>
            <p:cNvSpPr>
              <a:spLocks/>
            </p:cNvSpPr>
            <p:nvPr/>
          </p:nvSpPr>
          <p:spPr bwMode="invGray">
            <a:xfrm>
              <a:off x="12027367" y="1531544"/>
              <a:ext cx="64621" cy="6401"/>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pPr>
                <a:defRPr/>
              </a:pPr>
              <a:endParaRPr/>
            </a:p>
          </p:txBody>
        </p:sp>
        <p:sp>
          <p:nvSpPr>
            <p:cNvPr id="6" name="Freeform 5"/>
            <p:cNvSpPr>
              <a:spLocks/>
            </p:cNvSpPr>
            <p:nvPr/>
          </p:nvSpPr>
          <p:spPr bwMode="invGray">
            <a:xfrm>
              <a:off x="12022197" y="1533678"/>
              <a:ext cx="18093" cy="0"/>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pPr>
                <a:defRPr/>
              </a:pPr>
              <a:endParaRPr/>
            </a:p>
          </p:txBody>
        </p:sp>
        <p:sp>
          <p:nvSpPr>
            <p:cNvPr id="7" name="Freeform 6"/>
            <p:cNvSpPr>
              <a:spLocks/>
            </p:cNvSpPr>
            <p:nvPr/>
          </p:nvSpPr>
          <p:spPr bwMode="invGray">
            <a:xfrm>
              <a:off x="12040290" y="1537945"/>
              <a:ext cx="41358" cy="6400"/>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pPr>
                <a:defRPr/>
              </a:pPr>
              <a:endParaRPr/>
            </a:p>
          </p:txBody>
        </p:sp>
        <p:sp>
          <p:nvSpPr>
            <p:cNvPr id="8" name="Freeform 15"/>
            <p:cNvSpPr>
              <a:spLocks/>
            </p:cNvSpPr>
            <p:nvPr/>
          </p:nvSpPr>
          <p:spPr bwMode="invGray">
            <a:xfrm>
              <a:off x="11830916" y="1527277"/>
              <a:ext cx="43942" cy="4267"/>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pPr>
                <a:defRPr/>
              </a:pPr>
              <a:endParaRPr/>
            </a:p>
          </p:txBody>
        </p:sp>
        <p:sp>
          <p:nvSpPr>
            <p:cNvPr id="9" name="Freeform 16"/>
            <p:cNvSpPr>
              <a:spLocks/>
            </p:cNvSpPr>
            <p:nvPr/>
          </p:nvSpPr>
          <p:spPr bwMode="invGray">
            <a:xfrm>
              <a:off x="11810236" y="1537945"/>
              <a:ext cx="41358" cy="2133"/>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pPr>
                <a:defRPr/>
              </a:pPr>
              <a:endParaRPr/>
            </a:p>
          </p:txBody>
        </p:sp>
        <p:sp>
          <p:nvSpPr>
            <p:cNvPr id="10" name="Freeform 17"/>
            <p:cNvSpPr>
              <a:spLocks/>
            </p:cNvSpPr>
            <p:nvPr/>
          </p:nvSpPr>
          <p:spPr bwMode="invGray">
            <a:xfrm>
              <a:off x="12004102" y="1537945"/>
              <a:ext cx="77546" cy="4267"/>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pPr>
                <a:defRPr/>
              </a:pPr>
              <a:endParaRPr/>
            </a:p>
          </p:txBody>
        </p:sp>
        <p:sp>
          <p:nvSpPr>
            <p:cNvPr id="11" name="Freeform 18"/>
            <p:cNvSpPr>
              <a:spLocks/>
            </p:cNvSpPr>
            <p:nvPr/>
          </p:nvSpPr>
          <p:spPr bwMode="invGray">
            <a:xfrm>
              <a:off x="11665483" y="1523009"/>
              <a:ext cx="38772" cy="4267"/>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pPr>
                <a:defRPr/>
              </a:pPr>
              <a:endParaRPr/>
            </a:p>
          </p:txBody>
        </p:sp>
        <p:sp>
          <p:nvSpPr>
            <p:cNvPr id="12" name="Freeform 19"/>
            <p:cNvSpPr>
              <a:spLocks/>
            </p:cNvSpPr>
            <p:nvPr/>
          </p:nvSpPr>
          <p:spPr bwMode="invGray">
            <a:xfrm>
              <a:off x="11505220" y="1527276"/>
              <a:ext cx="93056" cy="6401"/>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pPr>
                <a:defRPr/>
              </a:pPr>
              <a:endParaRPr/>
            </a:p>
          </p:txBody>
        </p:sp>
        <p:sp>
          <p:nvSpPr>
            <p:cNvPr id="13" name="Freeform 20"/>
            <p:cNvSpPr>
              <a:spLocks/>
            </p:cNvSpPr>
            <p:nvPr/>
          </p:nvSpPr>
          <p:spPr bwMode="invGray">
            <a:xfrm>
              <a:off x="11471616" y="1525143"/>
              <a:ext cx="33604" cy="4267"/>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pPr>
                <a:defRPr/>
              </a:pPr>
              <a:endParaRPr/>
            </a:p>
          </p:txBody>
        </p:sp>
        <p:sp>
          <p:nvSpPr>
            <p:cNvPr id="14" name="Freeform 21"/>
            <p:cNvSpPr>
              <a:spLocks/>
            </p:cNvSpPr>
            <p:nvPr/>
          </p:nvSpPr>
          <p:spPr bwMode="invGray">
            <a:xfrm>
              <a:off x="11712011" y="1529410"/>
              <a:ext cx="28433" cy="4267"/>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pPr>
                <a:defRPr/>
              </a:pPr>
              <a:endParaRPr/>
            </a:p>
          </p:txBody>
        </p:sp>
        <p:sp>
          <p:nvSpPr>
            <p:cNvPr id="15" name="Freeform 22"/>
            <p:cNvSpPr>
              <a:spLocks/>
            </p:cNvSpPr>
            <p:nvPr/>
          </p:nvSpPr>
          <p:spPr bwMode="invGray">
            <a:xfrm>
              <a:off x="11691333" y="1533679"/>
              <a:ext cx="36188" cy="0"/>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pPr>
                <a:defRPr/>
              </a:pPr>
              <a:endParaRPr/>
            </a:p>
          </p:txBody>
        </p:sp>
        <p:sp>
          <p:nvSpPr>
            <p:cNvPr id="16" name="Freeform 23"/>
            <p:cNvSpPr>
              <a:spLocks/>
            </p:cNvSpPr>
            <p:nvPr/>
          </p:nvSpPr>
          <p:spPr bwMode="invGray">
            <a:xfrm>
              <a:off x="11740445" y="1533679"/>
              <a:ext cx="5170"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pPr>
                <a:defRPr/>
              </a:pPr>
              <a:endParaRPr/>
            </a:p>
          </p:txBody>
        </p:sp>
        <p:sp>
          <p:nvSpPr>
            <p:cNvPr id="17" name="Freeform 24"/>
            <p:cNvSpPr>
              <a:spLocks/>
            </p:cNvSpPr>
            <p:nvPr/>
          </p:nvSpPr>
          <p:spPr bwMode="invGray">
            <a:xfrm>
              <a:off x="11841255" y="1537945"/>
              <a:ext cx="72377" cy="8534"/>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pPr>
                <a:defRPr/>
              </a:pPr>
              <a:endParaRPr/>
            </a:p>
          </p:txBody>
        </p:sp>
        <p:sp>
          <p:nvSpPr>
            <p:cNvPr id="18" name="Freeform 25"/>
            <p:cNvSpPr>
              <a:spLocks/>
            </p:cNvSpPr>
            <p:nvPr/>
          </p:nvSpPr>
          <p:spPr bwMode="invGray">
            <a:xfrm>
              <a:off x="11763709" y="1535811"/>
              <a:ext cx="46528" cy="4267"/>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pPr>
                <a:defRPr/>
              </a:pPr>
              <a:endParaRPr/>
            </a:p>
          </p:txBody>
        </p:sp>
        <p:sp>
          <p:nvSpPr>
            <p:cNvPr id="19" name="Freeform 26"/>
            <p:cNvSpPr>
              <a:spLocks/>
            </p:cNvSpPr>
            <p:nvPr/>
          </p:nvSpPr>
          <p:spPr bwMode="invGray">
            <a:xfrm>
              <a:off x="11745615" y="1544346"/>
              <a:ext cx="18095" cy="2134"/>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pPr>
                <a:defRPr/>
              </a:pPr>
              <a:endParaRPr/>
            </a:p>
          </p:txBody>
        </p:sp>
        <p:sp>
          <p:nvSpPr>
            <p:cNvPr id="20" name="Freeform 27"/>
            <p:cNvSpPr>
              <a:spLocks/>
            </p:cNvSpPr>
            <p:nvPr/>
          </p:nvSpPr>
          <p:spPr bwMode="invGray">
            <a:xfrm>
              <a:off x="11481955" y="1531543"/>
              <a:ext cx="85302" cy="4267"/>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pPr>
                <a:defRPr/>
              </a:pPr>
              <a:endParaRPr/>
            </a:p>
          </p:txBody>
        </p:sp>
        <p:sp>
          <p:nvSpPr>
            <p:cNvPr id="21" name="Freeform 28"/>
            <p:cNvSpPr>
              <a:spLocks/>
            </p:cNvSpPr>
            <p:nvPr/>
          </p:nvSpPr>
          <p:spPr bwMode="invGray">
            <a:xfrm>
              <a:off x="11626710" y="1533679"/>
              <a:ext cx="5170" cy="0"/>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pPr>
                <a:defRPr/>
              </a:pPr>
              <a:endParaRPr/>
            </a:p>
          </p:txBody>
        </p:sp>
        <p:sp>
          <p:nvSpPr>
            <p:cNvPr id="22" name="Freeform 29"/>
            <p:cNvSpPr>
              <a:spLocks/>
            </p:cNvSpPr>
            <p:nvPr/>
          </p:nvSpPr>
          <p:spPr bwMode="invGray">
            <a:xfrm>
              <a:off x="11262243" y="1533679"/>
              <a:ext cx="5170"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pPr>
                <a:defRPr/>
              </a:pPr>
              <a:endParaRPr/>
            </a:p>
          </p:txBody>
        </p:sp>
        <p:sp>
          <p:nvSpPr>
            <p:cNvPr id="23" name="Freeform 30"/>
            <p:cNvSpPr>
              <a:spLocks/>
            </p:cNvSpPr>
            <p:nvPr/>
          </p:nvSpPr>
          <p:spPr bwMode="invGray">
            <a:xfrm>
              <a:off x="11554333" y="1540078"/>
              <a:ext cx="43944" cy="2134"/>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pPr>
                <a:defRPr/>
              </a:pPr>
              <a:endParaRPr/>
            </a:p>
          </p:txBody>
        </p:sp>
        <p:sp>
          <p:nvSpPr>
            <p:cNvPr id="24" name="Freeform 31"/>
            <p:cNvSpPr>
              <a:spLocks/>
            </p:cNvSpPr>
            <p:nvPr/>
          </p:nvSpPr>
          <p:spPr bwMode="invGray">
            <a:xfrm>
              <a:off x="11409580" y="1535811"/>
              <a:ext cx="31019" cy="2134"/>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pPr>
                <a:defRPr/>
              </a:pPr>
              <a:endParaRPr/>
            </a:p>
          </p:txBody>
        </p:sp>
        <p:sp>
          <p:nvSpPr>
            <p:cNvPr id="25" name="Freeform 32"/>
            <p:cNvSpPr>
              <a:spLocks/>
            </p:cNvSpPr>
            <p:nvPr/>
          </p:nvSpPr>
          <p:spPr bwMode="invGray">
            <a:xfrm>
              <a:off x="11618957" y="1531544"/>
              <a:ext cx="517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pPr>
                <a:defRPr/>
              </a:pPr>
              <a:endParaRPr/>
            </a:p>
          </p:txBody>
        </p:sp>
        <p:sp>
          <p:nvSpPr>
            <p:cNvPr id="26" name="Freeform 33"/>
            <p:cNvSpPr>
              <a:spLocks/>
            </p:cNvSpPr>
            <p:nvPr/>
          </p:nvSpPr>
          <p:spPr bwMode="invGray">
            <a:xfrm>
              <a:off x="11598276" y="1537945"/>
              <a:ext cx="28433" cy="2133"/>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pPr>
                <a:defRPr/>
              </a:pPr>
              <a:endParaRPr/>
            </a:p>
          </p:txBody>
        </p:sp>
        <p:sp>
          <p:nvSpPr>
            <p:cNvPr id="27" name="Freeform 34"/>
            <p:cNvSpPr>
              <a:spLocks/>
            </p:cNvSpPr>
            <p:nvPr/>
          </p:nvSpPr>
          <p:spPr bwMode="invGray">
            <a:xfrm>
              <a:off x="11138168" y="1540078"/>
              <a:ext cx="188695" cy="23470"/>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pPr>
                <a:defRPr/>
              </a:pPr>
              <a:endParaRPr/>
            </a:p>
          </p:txBody>
        </p:sp>
        <p:sp>
          <p:nvSpPr>
            <p:cNvPr id="28" name="Freeform 35"/>
            <p:cNvSpPr>
              <a:spLocks/>
            </p:cNvSpPr>
            <p:nvPr/>
          </p:nvSpPr>
          <p:spPr bwMode="invGray">
            <a:xfrm>
              <a:off x="11267411" y="1529410"/>
              <a:ext cx="93056" cy="4267"/>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pPr>
                <a:defRPr/>
              </a:pPr>
              <a:endParaRPr/>
            </a:p>
          </p:txBody>
        </p:sp>
        <p:sp>
          <p:nvSpPr>
            <p:cNvPr id="29" name="Freeform 36"/>
            <p:cNvSpPr>
              <a:spLocks/>
            </p:cNvSpPr>
            <p:nvPr/>
          </p:nvSpPr>
          <p:spPr bwMode="invGray">
            <a:xfrm>
              <a:off x="11360468" y="1531544"/>
              <a:ext cx="136998" cy="12802"/>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a:lstStyle/>
            <a:p>
              <a:pPr>
                <a:defRPr/>
              </a:pPr>
              <a:endParaRPr/>
            </a:p>
          </p:txBody>
        </p:sp>
        <p:sp>
          <p:nvSpPr>
            <p:cNvPr id="30" name="Freeform 37"/>
            <p:cNvSpPr>
              <a:spLocks/>
            </p:cNvSpPr>
            <p:nvPr/>
          </p:nvSpPr>
          <p:spPr bwMode="invGray">
            <a:xfrm>
              <a:off x="11836086" y="1552880"/>
              <a:ext cx="7754" cy="0"/>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pPr>
                <a:defRPr/>
              </a:pPr>
              <a:endParaRPr/>
            </a:p>
          </p:txBody>
        </p:sp>
        <p:sp>
          <p:nvSpPr>
            <p:cNvPr id="31" name="Freeform 38"/>
            <p:cNvSpPr>
              <a:spLocks/>
            </p:cNvSpPr>
            <p:nvPr/>
          </p:nvSpPr>
          <p:spPr bwMode="invGray">
            <a:xfrm>
              <a:off x="11763710" y="1548613"/>
              <a:ext cx="118904" cy="10669"/>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pPr>
                <a:defRPr/>
              </a:pPr>
              <a:endParaRPr/>
            </a:p>
          </p:txBody>
        </p:sp>
        <p:sp>
          <p:nvSpPr>
            <p:cNvPr id="32" name="Freeform 39"/>
            <p:cNvSpPr>
              <a:spLocks/>
            </p:cNvSpPr>
            <p:nvPr/>
          </p:nvSpPr>
          <p:spPr bwMode="invGray">
            <a:xfrm>
              <a:off x="11554333" y="1544345"/>
              <a:ext cx="69793" cy="4267"/>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pPr>
                <a:defRPr/>
              </a:pPr>
              <a:endParaRPr/>
            </a:p>
          </p:txBody>
        </p:sp>
        <p:sp>
          <p:nvSpPr>
            <p:cNvPr id="33" name="Freeform 40"/>
            <p:cNvSpPr>
              <a:spLocks/>
            </p:cNvSpPr>
            <p:nvPr/>
          </p:nvSpPr>
          <p:spPr bwMode="invGray">
            <a:xfrm>
              <a:off x="11223469" y="1533679"/>
              <a:ext cx="38774" cy="6400"/>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pPr>
                <a:defRPr/>
              </a:pPr>
              <a:endParaRPr/>
            </a:p>
          </p:txBody>
        </p:sp>
        <p:sp>
          <p:nvSpPr>
            <p:cNvPr id="34" name="Freeform 41"/>
            <p:cNvSpPr>
              <a:spLocks/>
            </p:cNvSpPr>
            <p:nvPr/>
          </p:nvSpPr>
          <p:spPr bwMode="invGray">
            <a:xfrm>
              <a:off x="11145922" y="1535811"/>
              <a:ext cx="23265" cy="2134"/>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pPr>
                <a:defRPr/>
              </a:pPr>
              <a:endParaRPr/>
            </a:p>
          </p:txBody>
        </p:sp>
        <p:sp>
          <p:nvSpPr>
            <p:cNvPr id="35" name="Freeform 42"/>
            <p:cNvSpPr>
              <a:spLocks/>
            </p:cNvSpPr>
            <p:nvPr/>
          </p:nvSpPr>
          <p:spPr bwMode="invGray">
            <a:xfrm>
              <a:off x="6198460" y="1572082"/>
              <a:ext cx="20679" cy="2133"/>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pPr>
                <a:defRPr/>
              </a:pPr>
              <a:endParaRPr/>
            </a:p>
          </p:txBody>
        </p:sp>
        <p:sp>
          <p:nvSpPr>
            <p:cNvPr id="36" name="Freeform 43"/>
            <p:cNvSpPr>
              <a:spLocks/>
            </p:cNvSpPr>
            <p:nvPr/>
          </p:nvSpPr>
          <p:spPr bwMode="invGray">
            <a:xfrm>
              <a:off x="6356139" y="1565681"/>
              <a:ext cx="10340" cy="0"/>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pPr>
                <a:defRPr/>
              </a:pPr>
              <a:endParaRPr/>
            </a:p>
          </p:txBody>
        </p:sp>
        <p:sp>
          <p:nvSpPr>
            <p:cNvPr id="37" name="Freeform 44"/>
            <p:cNvSpPr>
              <a:spLocks/>
            </p:cNvSpPr>
            <p:nvPr/>
          </p:nvSpPr>
          <p:spPr bwMode="invGray">
            <a:xfrm>
              <a:off x="8951359" y="1520876"/>
              <a:ext cx="62037" cy="8534"/>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pPr>
                <a:defRPr/>
              </a:pPr>
              <a:endParaRPr/>
            </a:p>
          </p:txBody>
        </p:sp>
        <p:sp>
          <p:nvSpPr>
            <p:cNvPr id="38" name="Freeform 45"/>
            <p:cNvSpPr>
              <a:spLocks/>
            </p:cNvSpPr>
            <p:nvPr/>
          </p:nvSpPr>
          <p:spPr bwMode="invGray">
            <a:xfrm>
              <a:off x="7537429" y="1546480"/>
              <a:ext cx="28434" cy="4267"/>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pPr>
                <a:defRPr/>
              </a:pPr>
              <a:endParaRPr/>
            </a:p>
          </p:txBody>
        </p:sp>
        <p:sp>
          <p:nvSpPr>
            <p:cNvPr id="39" name="Freeform 46"/>
            <p:cNvSpPr>
              <a:spLocks/>
            </p:cNvSpPr>
            <p:nvPr/>
          </p:nvSpPr>
          <p:spPr bwMode="invGray">
            <a:xfrm>
              <a:off x="7477977" y="1569949"/>
              <a:ext cx="38772" cy="2134"/>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pPr>
                <a:defRPr/>
              </a:pPr>
              <a:endParaRPr/>
            </a:p>
          </p:txBody>
        </p:sp>
        <p:sp>
          <p:nvSpPr>
            <p:cNvPr id="40" name="Freeform 47"/>
            <p:cNvSpPr>
              <a:spLocks/>
            </p:cNvSpPr>
            <p:nvPr/>
          </p:nvSpPr>
          <p:spPr bwMode="invGray">
            <a:xfrm>
              <a:off x="5410073" y="1567816"/>
              <a:ext cx="36188" cy="4267"/>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pPr>
                <a:defRPr/>
              </a:pPr>
              <a:endParaRPr/>
            </a:p>
          </p:txBody>
        </p:sp>
        <p:sp>
          <p:nvSpPr>
            <p:cNvPr id="41" name="Freeform 48"/>
            <p:cNvSpPr>
              <a:spLocks/>
            </p:cNvSpPr>
            <p:nvPr/>
          </p:nvSpPr>
          <p:spPr bwMode="invGray">
            <a:xfrm>
              <a:off x="10205025" y="1531543"/>
              <a:ext cx="62037" cy="4267"/>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pPr>
                <a:defRPr/>
              </a:pPr>
              <a:endParaRPr/>
            </a:p>
          </p:txBody>
        </p:sp>
        <p:sp>
          <p:nvSpPr>
            <p:cNvPr id="42" name="Freeform 49"/>
            <p:cNvSpPr>
              <a:spLocks/>
            </p:cNvSpPr>
            <p:nvPr/>
          </p:nvSpPr>
          <p:spPr bwMode="invGray">
            <a:xfrm>
              <a:off x="6257914" y="1531544"/>
              <a:ext cx="18093" cy="2134"/>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pPr>
                <a:defRPr/>
              </a:pPr>
              <a:endParaRPr/>
            </a:p>
          </p:txBody>
        </p:sp>
        <p:sp>
          <p:nvSpPr>
            <p:cNvPr id="43" name="Freeform 50"/>
            <p:cNvSpPr>
              <a:spLocks/>
            </p:cNvSpPr>
            <p:nvPr/>
          </p:nvSpPr>
          <p:spPr bwMode="invGray">
            <a:xfrm>
              <a:off x="10135234" y="1527276"/>
              <a:ext cx="69791" cy="4267"/>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pPr>
                <a:defRPr/>
              </a:pPr>
              <a:endParaRPr/>
            </a:p>
          </p:txBody>
        </p:sp>
        <p:sp>
          <p:nvSpPr>
            <p:cNvPr id="44" name="Freeform 51"/>
            <p:cNvSpPr>
              <a:spLocks/>
            </p:cNvSpPr>
            <p:nvPr/>
          </p:nvSpPr>
          <p:spPr bwMode="invGray">
            <a:xfrm>
              <a:off x="2582214" y="1565681"/>
              <a:ext cx="7754" cy="2134"/>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pPr>
                <a:defRPr/>
              </a:pPr>
              <a:endParaRPr/>
            </a:p>
          </p:txBody>
        </p:sp>
        <p:sp>
          <p:nvSpPr>
            <p:cNvPr id="45" name="Freeform 52"/>
            <p:cNvSpPr>
              <a:spLocks/>
            </p:cNvSpPr>
            <p:nvPr/>
          </p:nvSpPr>
          <p:spPr bwMode="invGray">
            <a:xfrm>
              <a:off x="1762806" y="1527277"/>
              <a:ext cx="33604" cy="2134"/>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pPr>
                <a:defRPr/>
              </a:pPr>
              <a:endParaRPr/>
            </a:p>
          </p:txBody>
        </p:sp>
        <p:sp>
          <p:nvSpPr>
            <p:cNvPr id="46" name="Freeform 53"/>
            <p:cNvSpPr>
              <a:spLocks/>
            </p:cNvSpPr>
            <p:nvPr/>
          </p:nvSpPr>
          <p:spPr bwMode="invGray">
            <a:xfrm>
              <a:off x="10812473" y="1535811"/>
              <a:ext cx="18093" cy="2134"/>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pPr>
                <a:defRPr/>
              </a:pPr>
              <a:endParaRPr/>
            </a:p>
          </p:txBody>
        </p:sp>
        <p:sp>
          <p:nvSpPr>
            <p:cNvPr id="47" name="Freeform 54"/>
            <p:cNvSpPr>
              <a:spLocks/>
            </p:cNvSpPr>
            <p:nvPr/>
          </p:nvSpPr>
          <p:spPr bwMode="invGray">
            <a:xfrm>
              <a:off x="10897773" y="1544345"/>
              <a:ext cx="7755" cy="4267"/>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pPr>
                <a:defRPr/>
              </a:pPr>
              <a:endParaRPr/>
            </a:p>
          </p:txBody>
        </p:sp>
        <p:sp>
          <p:nvSpPr>
            <p:cNvPr id="48" name="Freeform 55"/>
            <p:cNvSpPr>
              <a:spLocks/>
            </p:cNvSpPr>
            <p:nvPr/>
          </p:nvSpPr>
          <p:spPr bwMode="invGray">
            <a:xfrm>
              <a:off x="9946537" y="1559281"/>
              <a:ext cx="5170" cy="2133"/>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pPr>
                <a:defRPr/>
              </a:pPr>
              <a:endParaRPr/>
            </a:p>
          </p:txBody>
        </p:sp>
        <p:sp>
          <p:nvSpPr>
            <p:cNvPr id="49" name="Freeform 56"/>
            <p:cNvSpPr>
              <a:spLocks/>
            </p:cNvSpPr>
            <p:nvPr/>
          </p:nvSpPr>
          <p:spPr bwMode="invGray">
            <a:xfrm>
              <a:off x="10817644" y="1531544"/>
              <a:ext cx="23263"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pPr>
                <a:defRPr/>
              </a:pPr>
              <a:endParaRPr/>
            </a:p>
          </p:txBody>
        </p:sp>
        <p:sp>
          <p:nvSpPr>
            <p:cNvPr id="50" name="Freeform 57"/>
            <p:cNvSpPr>
              <a:spLocks/>
            </p:cNvSpPr>
            <p:nvPr/>
          </p:nvSpPr>
          <p:spPr bwMode="invGray">
            <a:xfrm>
              <a:off x="10835736" y="1535811"/>
              <a:ext cx="20679" cy="2134"/>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pPr>
                <a:defRPr/>
              </a:pPr>
              <a:endParaRPr/>
            </a:p>
          </p:txBody>
        </p:sp>
        <p:sp>
          <p:nvSpPr>
            <p:cNvPr id="51" name="Freeform 58"/>
            <p:cNvSpPr>
              <a:spLocks/>
            </p:cNvSpPr>
            <p:nvPr/>
          </p:nvSpPr>
          <p:spPr bwMode="invGray">
            <a:xfrm>
              <a:off x="10786624" y="1531544"/>
              <a:ext cx="31019" cy="0"/>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pPr>
                <a:defRPr/>
              </a:pPr>
              <a:endParaRPr/>
            </a:p>
          </p:txBody>
        </p:sp>
        <p:sp>
          <p:nvSpPr>
            <p:cNvPr id="52" name="Freeform 59"/>
            <p:cNvSpPr>
              <a:spLocks/>
            </p:cNvSpPr>
            <p:nvPr/>
          </p:nvSpPr>
          <p:spPr bwMode="invGray">
            <a:xfrm>
              <a:off x="4091783" y="1559281"/>
              <a:ext cx="20679" cy="2133"/>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pPr>
                <a:defRPr/>
              </a:pPr>
              <a:endParaRPr/>
            </a:p>
          </p:txBody>
        </p:sp>
        <p:sp>
          <p:nvSpPr>
            <p:cNvPr id="53" name="Freeform 60"/>
            <p:cNvSpPr>
              <a:spLocks/>
            </p:cNvSpPr>
            <p:nvPr/>
          </p:nvSpPr>
          <p:spPr bwMode="invGray">
            <a:xfrm>
              <a:off x="8527440" y="1567816"/>
              <a:ext cx="2584" cy="0"/>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pPr>
                <a:defRPr/>
              </a:pPr>
              <a:endParaRPr/>
            </a:p>
          </p:txBody>
        </p:sp>
        <p:sp>
          <p:nvSpPr>
            <p:cNvPr id="54" name="Freeform 61"/>
            <p:cNvSpPr>
              <a:spLocks/>
            </p:cNvSpPr>
            <p:nvPr/>
          </p:nvSpPr>
          <p:spPr bwMode="invGray">
            <a:xfrm>
              <a:off x="8460233" y="1563549"/>
              <a:ext cx="67207" cy="14935"/>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pPr>
                <a:defRPr/>
              </a:pPr>
              <a:endParaRPr/>
            </a:p>
          </p:txBody>
        </p:sp>
        <p:sp>
          <p:nvSpPr>
            <p:cNvPr id="55" name="Freeform 62"/>
            <p:cNvSpPr>
              <a:spLocks noEditPoints="1"/>
            </p:cNvSpPr>
            <p:nvPr/>
          </p:nvSpPr>
          <p:spPr bwMode="invGray">
            <a:xfrm>
              <a:off x="1561185" y="1514474"/>
              <a:ext cx="9564057"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pPr>
                <a:defRPr/>
              </a:pPr>
              <a:endParaRPr/>
            </a:p>
          </p:txBody>
        </p:sp>
        <p:sp>
          <p:nvSpPr>
            <p:cNvPr id="56" name="Freeform 63"/>
            <p:cNvSpPr>
              <a:spLocks/>
            </p:cNvSpPr>
            <p:nvPr/>
          </p:nvSpPr>
          <p:spPr bwMode="invGray">
            <a:xfrm>
              <a:off x="7508995" y="1559281"/>
              <a:ext cx="10340" cy="4267"/>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pPr>
                <a:defRPr/>
              </a:pPr>
              <a:endParaRPr/>
            </a:p>
          </p:txBody>
        </p:sp>
        <p:sp>
          <p:nvSpPr>
            <p:cNvPr id="57" name="Freeform 64"/>
            <p:cNvSpPr>
              <a:spLocks/>
            </p:cNvSpPr>
            <p:nvPr/>
          </p:nvSpPr>
          <p:spPr bwMode="invGray">
            <a:xfrm>
              <a:off x="5433337" y="1567816"/>
              <a:ext cx="5170" cy="0"/>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pPr>
                <a:defRPr/>
              </a:pPr>
              <a:endParaRPr/>
            </a:p>
          </p:txBody>
        </p:sp>
        <p:sp>
          <p:nvSpPr>
            <p:cNvPr id="58" name="Freeform 65"/>
            <p:cNvSpPr>
              <a:spLocks/>
            </p:cNvSpPr>
            <p:nvPr/>
          </p:nvSpPr>
          <p:spPr bwMode="invGray">
            <a:xfrm>
              <a:off x="9672541" y="1574216"/>
              <a:ext cx="25849" cy="2134"/>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pPr>
                <a:defRPr/>
              </a:pPr>
              <a:endParaRPr/>
            </a:p>
          </p:txBody>
        </p:sp>
        <p:sp>
          <p:nvSpPr>
            <p:cNvPr id="59" name="Freeform 66"/>
            <p:cNvSpPr>
              <a:spLocks/>
            </p:cNvSpPr>
            <p:nvPr/>
          </p:nvSpPr>
          <p:spPr bwMode="invGray">
            <a:xfrm>
              <a:off x="10967566" y="1535811"/>
              <a:ext cx="38772" cy="2134"/>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pPr>
                <a:defRPr/>
              </a:pPr>
              <a:endParaRPr/>
            </a:p>
          </p:txBody>
        </p:sp>
        <p:sp>
          <p:nvSpPr>
            <p:cNvPr id="60" name="Freeform 67"/>
            <p:cNvSpPr>
              <a:spLocks/>
            </p:cNvSpPr>
            <p:nvPr/>
          </p:nvSpPr>
          <p:spPr bwMode="invGray">
            <a:xfrm>
              <a:off x="11329449" y="1559281"/>
              <a:ext cx="43942" cy="2133"/>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pPr>
                <a:defRPr/>
              </a:pPr>
              <a:endParaRPr/>
            </a:p>
          </p:txBody>
        </p:sp>
        <p:sp>
          <p:nvSpPr>
            <p:cNvPr id="61" name="Freeform 68"/>
            <p:cNvSpPr>
              <a:spLocks/>
            </p:cNvSpPr>
            <p:nvPr/>
          </p:nvSpPr>
          <p:spPr bwMode="invGray">
            <a:xfrm>
              <a:off x="11042527" y="1546480"/>
              <a:ext cx="59453" cy="6400"/>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pPr>
                <a:defRPr/>
              </a:pPr>
              <a:endParaRPr/>
            </a:p>
          </p:txBody>
        </p:sp>
        <p:sp>
          <p:nvSpPr>
            <p:cNvPr id="62" name="Freeform 69"/>
            <p:cNvSpPr>
              <a:spLocks/>
            </p:cNvSpPr>
            <p:nvPr/>
          </p:nvSpPr>
          <p:spPr bwMode="invGray">
            <a:xfrm>
              <a:off x="11107149" y="1548613"/>
              <a:ext cx="28433" cy="2134"/>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pPr>
                <a:defRPr/>
              </a:pPr>
              <a:endParaRPr/>
            </a:p>
          </p:txBody>
        </p:sp>
        <p:sp>
          <p:nvSpPr>
            <p:cNvPr id="63" name="Freeform 70"/>
            <p:cNvSpPr>
              <a:spLocks/>
            </p:cNvSpPr>
            <p:nvPr/>
          </p:nvSpPr>
          <p:spPr bwMode="invGray">
            <a:xfrm>
              <a:off x="10678059" y="1531544"/>
              <a:ext cx="103395" cy="10669"/>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pPr>
                <a:defRPr/>
              </a:pPr>
              <a:endParaRPr/>
            </a:p>
          </p:txBody>
        </p:sp>
        <p:sp>
          <p:nvSpPr>
            <p:cNvPr id="64" name="Freeform 71"/>
            <p:cNvSpPr>
              <a:spLocks/>
            </p:cNvSpPr>
            <p:nvPr/>
          </p:nvSpPr>
          <p:spPr bwMode="invGray">
            <a:xfrm>
              <a:off x="11039943" y="1550747"/>
              <a:ext cx="25849" cy="4267"/>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pPr>
                <a:defRPr/>
              </a:pPr>
              <a:endParaRPr/>
            </a:p>
          </p:txBody>
        </p:sp>
        <p:sp>
          <p:nvSpPr>
            <p:cNvPr id="65" name="Freeform 72"/>
            <p:cNvSpPr>
              <a:spLocks/>
            </p:cNvSpPr>
            <p:nvPr/>
          </p:nvSpPr>
          <p:spPr bwMode="invGray">
            <a:xfrm>
              <a:off x="10840906" y="1555014"/>
              <a:ext cx="59453" cy="2133"/>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pPr>
                <a:defRPr/>
              </a:pPr>
              <a:endParaRPr/>
            </a:p>
          </p:txBody>
        </p:sp>
        <p:sp>
          <p:nvSpPr>
            <p:cNvPr id="66" name="Freeform 73"/>
            <p:cNvSpPr>
              <a:spLocks/>
            </p:cNvSpPr>
            <p:nvPr/>
          </p:nvSpPr>
          <p:spPr bwMode="invGray">
            <a:xfrm>
              <a:off x="10900360" y="1550748"/>
              <a:ext cx="36188" cy="0"/>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pPr>
                <a:defRPr/>
              </a:pPr>
              <a:endParaRPr/>
            </a:p>
          </p:txBody>
        </p:sp>
        <p:sp>
          <p:nvSpPr>
            <p:cNvPr id="67" name="Freeform 74"/>
            <p:cNvSpPr>
              <a:spLocks/>
            </p:cNvSpPr>
            <p:nvPr/>
          </p:nvSpPr>
          <p:spPr bwMode="invGray">
            <a:xfrm>
              <a:off x="10957227" y="1555015"/>
              <a:ext cx="46528"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pPr>
                <a:defRPr/>
              </a:pPr>
              <a:endParaRPr/>
            </a:p>
          </p:txBody>
        </p:sp>
        <p:sp>
          <p:nvSpPr>
            <p:cNvPr id="68" name="Freeform 75"/>
            <p:cNvSpPr>
              <a:spLocks/>
            </p:cNvSpPr>
            <p:nvPr/>
          </p:nvSpPr>
          <p:spPr bwMode="invGray">
            <a:xfrm>
              <a:off x="10303250" y="1548612"/>
              <a:ext cx="62037" cy="4267"/>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pPr>
                <a:defRPr/>
              </a:pPr>
              <a:endParaRPr/>
            </a:p>
          </p:txBody>
        </p:sp>
        <p:sp>
          <p:nvSpPr>
            <p:cNvPr id="69" name="Freeform 76"/>
            <p:cNvSpPr>
              <a:spLocks/>
            </p:cNvSpPr>
            <p:nvPr/>
          </p:nvSpPr>
          <p:spPr bwMode="invGray">
            <a:xfrm>
              <a:off x="10484192" y="1563548"/>
              <a:ext cx="23265" cy="6400"/>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pPr>
                <a:defRPr/>
              </a:pPr>
              <a:endParaRPr/>
            </a:p>
          </p:txBody>
        </p:sp>
        <p:sp>
          <p:nvSpPr>
            <p:cNvPr id="70" name="Freeform 77"/>
            <p:cNvSpPr>
              <a:spLocks/>
            </p:cNvSpPr>
            <p:nvPr/>
          </p:nvSpPr>
          <p:spPr bwMode="invGray">
            <a:xfrm>
              <a:off x="10292911" y="1569949"/>
              <a:ext cx="116320" cy="2134"/>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pPr>
                <a:defRPr/>
              </a:pPr>
              <a:endParaRPr/>
            </a:p>
          </p:txBody>
        </p:sp>
        <p:sp>
          <p:nvSpPr>
            <p:cNvPr id="71" name="Freeform 78"/>
            <p:cNvSpPr>
              <a:spLocks/>
            </p:cNvSpPr>
            <p:nvPr/>
          </p:nvSpPr>
          <p:spPr bwMode="invGray">
            <a:xfrm>
              <a:off x="9620842" y="1546480"/>
              <a:ext cx="12925" cy="8534"/>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pPr>
                <a:defRPr/>
              </a:pPr>
              <a:endParaRPr/>
            </a:p>
          </p:txBody>
        </p:sp>
        <p:sp>
          <p:nvSpPr>
            <p:cNvPr id="72" name="Freeform 79"/>
            <p:cNvSpPr>
              <a:spLocks/>
            </p:cNvSpPr>
            <p:nvPr/>
          </p:nvSpPr>
          <p:spPr bwMode="invGray">
            <a:xfrm>
              <a:off x="8951360" y="1567816"/>
              <a:ext cx="98225" cy="8534"/>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pPr>
                <a:defRPr/>
              </a:pPr>
              <a:endParaRPr/>
            </a:p>
          </p:txBody>
        </p:sp>
        <p:sp>
          <p:nvSpPr>
            <p:cNvPr id="73" name="Freeform 80"/>
            <p:cNvSpPr>
              <a:spLocks/>
            </p:cNvSpPr>
            <p:nvPr/>
          </p:nvSpPr>
          <p:spPr bwMode="invGray">
            <a:xfrm>
              <a:off x="9005641" y="1572083"/>
              <a:ext cx="18095" cy="2133"/>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pPr>
                <a:defRPr/>
              </a:pPr>
              <a:endParaRPr/>
            </a:p>
          </p:txBody>
        </p:sp>
        <p:sp>
          <p:nvSpPr>
            <p:cNvPr id="74" name="Freeform 81"/>
            <p:cNvSpPr>
              <a:spLocks/>
            </p:cNvSpPr>
            <p:nvPr/>
          </p:nvSpPr>
          <p:spPr bwMode="invGray">
            <a:xfrm>
              <a:off x="1587034" y="1516609"/>
              <a:ext cx="38774" cy="4267"/>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pPr>
                <a:defRPr/>
              </a:pPr>
              <a:endParaRPr/>
            </a:p>
          </p:txBody>
        </p:sp>
        <p:sp>
          <p:nvSpPr>
            <p:cNvPr id="75" name="Freeform 82"/>
            <p:cNvSpPr>
              <a:spLocks/>
            </p:cNvSpPr>
            <p:nvPr/>
          </p:nvSpPr>
          <p:spPr bwMode="invGray">
            <a:xfrm>
              <a:off x="1522413" y="1525144"/>
              <a:ext cx="31019" cy="6400"/>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pPr>
                <a:defRPr/>
              </a:pPr>
              <a:endParaRPr/>
            </a:p>
          </p:txBody>
        </p:sp>
        <p:sp>
          <p:nvSpPr>
            <p:cNvPr id="76" name="Freeform 83"/>
            <p:cNvSpPr>
              <a:spLocks/>
            </p:cNvSpPr>
            <p:nvPr/>
          </p:nvSpPr>
          <p:spPr bwMode="invGray">
            <a:xfrm>
              <a:off x="6650816" y="1580617"/>
              <a:ext cx="33603" cy="213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pPr>
                <a:defRPr/>
              </a:pPr>
              <a:endParaRPr/>
            </a:p>
          </p:txBody>
        </p:sp>
        <p:sp>
          <p:nvSpPr>
            <p:cNvPr id="77" name="Freeform 84"/>
            <p:cNvSpPr>
              <a:spLocks/>
            </p:cNvSpPr>
            <p:nvPr/>
          </p:nvSpPr>
          <p:spPr bwMode="invGray">
            <a:xfrm>
              <a:off x="6162273" y="1572084"/>
              <a:ext cx="15509" cy="6400"/>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pPr>
                <a:defRPr/>
              </a:pPr>
              <a:endParaRPr/>
            </a:p>
          </p:txBody>
        </p:sp>
        <p:sp>
          <p:nvSpPr>
            <p:cNvPr id="78" name="Freeform 85"/>
            <p:cNvSpPr>
              <a:spLocks/>
            </p:cNvSpPr>
            <p:nvPr/>
          </p:nvSpPr>
          <p:spPr bwMode="invGray">
            <a:xfrm>
              <a:off x="5738351" y="1572082"/>
              <a:ext cx="62037" cy="4267"/>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pPr>
                <a:defRPr/>
              </a:pPr>
              <a:endParaRPr/>
            </a:p>
          </p:txBody>
        </p:sp>
      </p:grpSp>
      <p:sp>
        <p:nvSpPr>
          <p:cNvPr id="2" name="Vertical Title 1"/>
          <p:cNvSpPr>
            <a:spLocks noGrp="1"/>
          </p:cNvSpPr>
          <p:nvPr>
            <p:ph type="title" orient="vert"/>
          </p:nvPr>
        </p:nvSpPr>
        <p:spPr>
          <a:xfrm>
            <a:off x="7773233" y="274640"/>
            <a:ext cx="1028968"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marL="1261872" indent="0">
              <a:buNone/>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9" name="Footer Placeholder 4"/>
          <p:cNvSpPr>
            <a:spLocks noGrp="1"/>
          </p:cNvSpPr>
          <p:nvPr>
            <p:ph type="ftr" sz="quarter" idx="10"/>
          </p:nvPr>
        </p:nvSpPr>
        <p:spPr/>
        <p:txBody>
          <a:bodyPr/>
          <a:lstStyle>
            <a:lvl1pPr>
              <a:defRPr/>
            </a:lvl1pPr>
          </a:lstStyle>
          <a:p>
            <a:pPr>
              <a:defRPr/>
            </a:pPr>
            <a:endParaRPr lang="en-US"/>
          </a:p>
        </p:txBody>
      </p:sp>
      <p:sp>
        <p:nvSpPr>
          <p:cNvPr id="80" name="Date Placeholder 3"/>
          <p:cNvSpPr>
            <a:spLocks noGrp="1"/>
          </p:cNvSpPr>
          <p:nvPr>
            <p:ph type="dt" sz="half" idx="11"/>
          </p:nvPr>
        </p:nvSpPr>
        <p:spPr/>
        <p:txBody>
          <a:bodyPr/>
          <a:lstStyle>
            <a:lvl1pPr>
              <a:defRPr/>
            </a:lvl1pPr>
          </a:lstStyle>
          <a:p>
            <a:pPr>
              <a:defRPr/>
            </a:pPr>
            <a:endParaRPr lang="en-US"/>
          </a:p>
        </p:txBody>
      </p:sp>
      <p:sp>
        <p:nvSpPr>
          <p:cNvPr id="81" name="Slide Number Placeholder 5"/>
          <p:cNvSpPr>
            <a:spLocks noGrp="1"/>
          </p:cNvSpPr>
          <p:nvPr>
            <p:ph type="sldNum" sz="quarter" idx="12"/>
          </p:nvPr>
        </p:nvSpPr>
        <p:spPr/>
        <p:txBody>
          <a:bodyPr/>
          <a:lstStyle>
            <a:lvl1pPr>
              <a:defRPr/>
            </a:lvl1pPr>
          </a:lstStyle>
          <a:p>
            <a:pPr>
              <a:defRPr/>
            </a:pPr>
            <a:fld id="{3824F655-99A0-44A3-9D70-29C21ACA870B}"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3ABC4A-EDF0-4D75-A806-93B78E0E85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line" descr="Line graphic"/>
          <p:cNvGrpSpPr>
            <a:grpSpLocks/>
          </p:cNvGrpSpPr>
          <p:nvPr/>
        </p:nvGrpSpPr>
        <p:grpSpPr bwMode="auto">
          <a:xfrm>
            <a:off x="1141413" y="1514475"/>
            <a:ext cx="7929562" cy="63500"/>
            <a:chOff x="1522413" y="1514475"/>
            <a:chExt cx="10569575" cy="64008"/>
          </a:xfrm>
        </p:grpSpPr>
        <p:sp>
          <p:nvSpPr>
            <p:cNvPr id="5" name="Freeform 4"/>
            <p:cNvSpPr>
              <a:spLocks/>
            </p:cNvSpPr>
            <p:nvPr/>
          </p:nvSpPr>
          <p:spPr bwMode="invGray">
            <a:xfrm>
              <a:off x="12028507" y="1525677"/>
              <a:ext cx="63481" cy="4800"/>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pPr>
                <a:defRPr/>
              </a:pPr>
              <a:endParaRPr/>
            </a:p>
          </p:txBody>
        </p:sp>
        <p:sp>
          <p:nvSpPr>
            <p:cNvPr id="6" name="Freeform 5"/>
            <p:cNvSpPr>
              <a:spLocks/>
            </p:cNvSpPr>
            <p:nvPr/>
          </p:nvSpPr>
          <p:spPr bwMode="invGray">
            <a:xfrm>
              <a:off x="12022160" y="1533677"/>
              <a:ext cx="19044" cy="0"/>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pPr>
                <a:defRPr/>
              </a:pPr>
              <a:endParaRPr/>
            </a:p>
          </p:txBody>
        </p:sp>
        <p:sp>
          <p:nvSpPr>
            <p:cNvPr id="7" name="Freeform 6"/>
            <p:cNvSpPr>
              <a:spLocks/>
            </p:cNvSpPr>
            <p:nvPr/>
          </p:nvSpPr>
          <p:spPr bwMode="invGray">
            <a:xfrm>
              <a:off x="12041203" y="1532078"/>
              <a:ext cx="40205" cy="6401"/>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pPr>
                <a:defRPr/>
              </a:pPr>
              <a:endParaRPr/>
            </a:p>
          </p:txBody>
        </p:sp>
        <p:sp>
          <p:nvSpPr>
            <p:cNvPr id="8" name="Freeform 15"/>
            <p:cNvSpPr>
              <a:spLocks/>
            </p:cNvSpPr>
            <p:nvPr/>
          </p:nvSpPr>
          <p:spPr bwMode="invGray">
            <a:xfrm>
              <a:off x="11831717" y="1527277"/>
              <a:ext cx="42321" cy="4801"/>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pPr>
                <a:defRPr/>
              </a:pPr>
              <a:endParaRPr/>
            </a:p>
          </p:txBody>
        </p:sp>
        <p:sp>
          <p:nvSpPr>
            <p:cNvPr id="9" name="Freeform 16"/>
            <p:cNvSpPr>
              <a:spLocks/>
            </p:cNvSpPr>
            <p:nvPr/>
          </p:nvSpPr>
          <p:spPr bwMode="invGray">
            <a:xfrm>
              <a:off x="11808440" y="1532078"/>
              <a:ext cx="42321" cy="1600"/>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pPr>
                <a:defRPr/>
              </a:pPr>
              <a:endParaRPr/>
            </a:p>
          </p:txBody>
        </p:sp>
        <p:sp>
          <p:nvSpPr>
            <p:cNvPr id="10" name="Freeform 17"/>
            <p:cNvSpPr>
              <a:spLocks/>
            </p:cNvSpPr>
            <p:nvPr/>
          </p:nvSpPr>
          <p:spPr bwMode="invGray">
            <a:xfrm>
              <a:off x="12003115" y="1538479"/>
              <a:ext cx="78294" cy="3200"/>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pPr>
                <a:defRPr/>
              </a:pPr>
              <a:endParaRPr/>
            </a:p>
          </p:txBody>
        </p:sp>
        <p:sp>
          <p:nvSpPr>
            <p:cNvPr id="11" name="Freeform 18"/>
            <p:cNvSpPr>
              <a:spLocks/>
            </p:cNvSpPr>
            <p:nvPr/>
          </p:nvSpPr>
          <p:spPr bwMode="invGray">
            <a:xfrm>
              <a:off x="11664550" y="1522477"/>
              <a:ext cx="40205" cy="4800"/>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pPr>
                <a:defRPr/>
              </a:pPr>
              <a:endParaRPr/>
            </a:p>
          </p:txBody>
        </p:sp>
        <p:sp>
          <p:nvSpPr>
            <p:cNvPr id="12" name="Freeform 19"/>
            <p:cNvSpPr>
              <a:spLocks/>
            </p:cNvSpPr>
            <p:nvPr/>
          </p:nvSpPr>
          <p:spPr bwMode="invGray">
            <a:xfrm>
              <a:off x="11505848" y="1522477"/>
              <a:ext cx="93105" cy="4800"/>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pPr>
                <a:defRPr/>
              </a:pPr>
              <a:endParaRPr/>
            </a:p>
          </p:txBody>
        </p:sp>
        <p:sp>
          <p:nvSpPr>
            <p:cNvPr id="13" name="Freeform 20"/>
            <p:cNvSpPr>
              <a:spLocks/>
            </p:cNvSpPr>
            <p:nvPr/>
          </p:nvSpPr>
          <p:spPr bwMode="invGray">
            <a:xfrm>
              <a:off x="11471992" y="1525677"/>
              <a:ext cx="33856" cy="3200"/>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pPr>
                <a:defRPr/>
              </a:pPr>
              <a:endParaRPr/>
            </a:p>
          </p:txBody>
        </p:sp>
        <p:sp>
          <p:nvSpPr>
            <p:cNvPr id="14" name="Freeform 21"/>
            <p:cNvSpPr>
              <a:spLocks/>
            </p:cNvSpPr>
            <p:nvPr/>
          </p:nvSpPr>
          <p:spPr bwMode="invGray">
            <a:xfrm>
              <a:off x="11711102" y="1528877"/>
              <a:ext cx="29624" cy="4800"/>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pPr>
                <a:defRPr/>
              </a:pPr>
              <a:endParaRPr/>
            </a:p>
          </p:txBody>
        </p:sp>
        <p:sp>
          <p:nvSpPr>
            <p:cNvPr id="15" name="Freeform 22"/>
            <p:cNvSpPr>
              <a:spLocks/>
            </p:cNvSpPr>
            <p:nvPr/>
          </p:nvSpPr>
          <p:spPr bwMode="invGray">
            <a:xfrm>
              <a:off x="11692059" y="1533677"/>
              <a:ext cx="33856" cy="0"/>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pPr>
                <a:defRPr/>
              </a:pPr>
              <a:endParaRPr/>
            </a:p>
          </p:txBody>
        </p:sp>
        <p:sp>
          <p:nvSpPr>
            <p:cNvPr id="16" name="Freeform 23"/>
            <p:cNvSpPr>
              <a:spLocks/>
            </p:cNvSpPr>
            <p:nvPr/>
          </p:nvSpPr>
          <p:spPr bwMode="invGray">
            <a:xfrm>
              <a:off x="11740727" y="1533677"/>
              <a:ext cx="423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pPr>
                <a:defRPr/>
              </a:pPr>
              <a:endParaRPr/>
            </a:p>
          </p:txBody>
        </p:sp>
        <p:sp>
          <p:nvSpPr>
            <p:cNvPr id="17" name="Freeform 24"/>
            <p:cNvSpPr>
              <a:spLocks/>
            </p:cNvSpPr>
            <p:nvPr/>
          </p:nvSpPr>
          <p:spPr bwMode="invGray">
            <a:xfrm>
              <a:off x="11840181" y="1538479"/>
              <a:ext cx="71945" cy="8000"/>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pPr>
                <a:defRPr/>
              </a:pPr>
              <a:endParaRPr/>
            </a:p>
          </p:txBody>
        </p:sp>
        <p:sp>
          <p:nvSpPr>
            <p:cNvPr id="18" name="Freeform 25"/>
            <p:cNvSpPr>
              <a:spLocks/>
            </p:cNvSpPr>
            <p:nvPr/>
          </p:nvSpPr>
          <p:spPr bwMode="invGray">
            <a:xfrm>
              <a:off x="11764004" y="1535278"/>
              <a:ext cx="44436" cy="3200"/>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pPr>
                <a:defRPr/>
              </a:pPr>
              <a:endParaRPr/>
            </a:p>
          </p:txBody>
        </p:sp>
        <p:sp>
          <p:nvSpPr>
            <p:cNvPr id="19" name="Freeform 26"/>
            <p:cNvSpPr>
              <a:spLocks/>
            </p:cNvSpPr>
            <p:nvPr/>
          </p:nvSpPr>
          <p:spPr bwMode="invGray">
            <a:xfrm>
              <a:off x="11744959" y="1538479"/>
              <a:ext cx="19045" cy="1600"/>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pPr>
                <a:defRPr/>
              </a:pPr>
              <a:endParaRPr/>
            </a:p>
          </p:txBody>
        </p:sp>
        <p:sp>
          <p:nvSpPr>
            <p:cNvPr id="20" name="Freeform 27"/>
            <p:cNvSpPr>
              <a:spLocks/>
            </p:cNvSpPr>
            <p:nvPr/>
          </p:nvSpPr>
          <p:spPr bwMode="invGray">
            <a:xfrm>
              <a:off x="11482571" y="1532078"/>
              <a:ext cx="84641" cy="3200"/>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pPr>
                <a:defRPr/>
              </a:pPr>
              <a:endParaRPr/>
            </a:p>
          </p:txBody>
        </p:sp>
        <p:sp>
          <p:nvSpPr>
            <p:cNvPr id="21" name="Freeform 28"/>
            <p:cNvSpPr>
              <a:spLocks/>
            </p:cNvSpPr>
            <p:nvPr/>
          </p:nvSpPr>
          <p:spPr bwMode="invGray">
            <a:xfrm>
              <a:off x="11626461" y="1533677"/>
              <a:ext cx="4232" cy="0"/>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pPr>
                <a:defRPr/>
              </a:pPr>
              <a:endParaRPr/>
            </a:p>
          </p:txBody>
        </p:sp>
        <p:sp>
          <p:nvSpPr>
            <p:cNvPr id="22" name="Freeform 29"/>
            <p:cNvSpPr>
              <a:spLocks/>
            </p:cNvSpPr>
            <p:nvPr/>
          </p:nvSpPr>
          <p:spPr bwMode="invGray">
            <a:xfrm>
              <a:off x="11262504" y="1533677"/>
              <a:ext cx="423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pPr>
                <a:defRPr/>
              </a:pPr>
              <a:endParaRPr/>
            </a:p>
          </p:txBody>
        </p:sp>
        <p:sp>
          <p:nvSpPr>
            <p:cNvPr id="23" name="Freeform 30"/>
            <p:cNvSpPr>
              <a:spLocks/>
            </p:cNvSpPr>
            <p:nvPr/>
          </p:nvSpPr>
          <p:spPr bwMode="invGray">
            <a:xfrm>
              <a:off x="11554516" y="1533677"/>
              <a:ext cx="44437" cy="3200"/>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pPr>
                <a:defRPr/>
              </a:pPr>
              <a:endParaRPr/>
            </a:p>
          </p:txBody>
        </p:sp>
        <p:sp>
          <p:nvSpPr>
            <p:cNvPr id="24" name="Freeform 31"/>
            <p:cNvSpPr>
              <a:spLocks/>
            </p:cNvSpPr>
            <p:nvPr/>
          </p:nvSpPr>
          <p:spPr bwMode="invGray">
            <a:xfrm>
              <a:off x="11408511" y="1528877"/>
              <a:ext cx="31740" cy="3200"/>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pPr>
                <a:defRPr/>
              </a:pPr>
              <a:endParaRPr/>
            </a:p>
          </p:txBody>
        </p:sp>
        <p:sp>
          <p:nvSpPr>
            <p:cNvPr id="25" name="Freeform 32"/>
            <p:cNvSpPr>
              <a:spLocks/>
            </p:cNvSpPr>
            <p:nvPr/>
          </p:nvSpPr>
          <p:spPr bwMode="invGray">
            <a:xfrm>
              <a:off x="11617997" y="1532078"/>
              <a:ext cx="6349"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pPr>
                <a:defRPr/>
              </a:pPr>
              <a:endParaRPr/>
            </a:p>
          </p:txBody>
        </p:sp>
        <p:sp>
          <p:nvSpPr>
            <p:cNvPr id="26" name="Freeform 33"/>
            <p:cNvSpPr>
              <a:spLocks/>
            </p:cNvSpPr>
            <p:nvPr/>
          </p:nvSpPr>
          <p:spPr bwMode="invGray">
            <a:xfrm>
              <a:off x="11598953" y="1532078"/>
              <a:ext cx="27508" cy="1600"/>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pPr>
                <a:defRPr/>
              </a:pPr>
              <a:endParaRPr/>
            </a:p>
          </p:txBody>
        </p:sp>
        <p:sp>
          <p:nvSpPr>
            <p:cNvPr id="27" name="Freeform 34"/>
            <p:cNvSpPr>
              <a:spLocks/>
            </p:cNvSpPr>
            <p:nvPr/>
          </p:nvSpPr>
          <p:spPr bwMode="invGray">
            <a:xfrm>
              <a:off x="11137659" y="1533677"/>
              <a:ext cx="188326" cy="24004"/>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pPr>
                <a:defRPr/>
              </a:pPr>
              <a:endParaRPr/>
            </a:p>
          </p:txBody>
        </p:sp>
        <p:sp>
          <p:nvSpPr>
            <p:cNvPr id="28" name="Freeform 35"/>
            <p:cNvSpPr>
              <a:spLocks/>
            </p:cNvSpPr>
            <p:nvPr/>
          </p:nvSpPr>
          <p:spPr bwMode="invGray">
            <a:xfrm>
              <a:off x="11266736" y="1528877"/>
              <a:ext cx="95222" cy="4800"/>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pPr>
                <a:defRPr/>
              </a:pPr>
              <a:endParaRPr/>
            </a:p>
          </p:txBody>
        </p:sp>
        <p:sp>
          <p:nvSpPr>
            <p:cNvPr id="29" name="Freeform 36"/>
            <p:cNvSpPr>
              <a:spLocks/>
            </p:cNvSpPr>
            <p:nvPr/>
          </p:nvSpPr>
          <p:spPr bwMode="invGray">
            <a:xfrm>
              <a:off x="11361958" y="1532078"/>
              <a:ext cx="135426" cy="11201"/>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a:lstStyle/>
            <a:p>
              <a:pPr>
                <a:defRPr/>
              </a:pPr>
              <a:endParaRPr/>
            </a:p>
          </p:txBody>
        </p:sp>
        <p:sp>
          <p:nvSpPr>
            <p:cNvPr id="30" name="Freeform 37"/>
            <p:cNvSpPr>
              <a:spLocks/>
            </p:cNvSpPr>
            <p:nvPr/>
          </p:nvSpPr>
          <p:spPr bwMode="invGray">
            <a:xfrm>
              <a:off x="11833832" y="1552880"/>
              <a:ext cx="10581" cy="160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pPr>
                <a:defRPr/>
              </a:pPr>
              <a:endParaRPr/>
            </a:p>
          </p:txBody>
        </p:sp>
        <p:sp>
          <p:nvSpPr>
            <p:cNvPr id="31" name="Freeform 38"/>
            <p:cNvSpPr>
              <a:spLocks/>
            </p:cNvSpPr>
            <p:nvPr/>
          </p:nvSpPr>
          <p:spPr bwMode="invGray">
            <a:xfrm>
              <a:off x="11764004" y="1543279"/>
              <a:ext cx="118498" cy="9601"/>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pPr>
                <a:defRPr/>
              </a:pPr>
              <a:endParaRPr/>
            </a:p>
          </p:txBody>
        </p:sp>
        <p:sp>
          <p:nvSpPr>
            <p:cNvPr id="32" name="Freeform 39"/>
            <p:cNvSpPr>
              <a:spLocks/>
            </p:cNvSpPr>
            <p:nvPr/>
          </p:nvSpPr>
          <p:spPr bwMode="invGray">
            <a:xfrm>
              <a:off x="11554516" y="1543279"/>
              <a:ext cx="69830" cy="6401"/>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pPr>
                <a:defRPr/>
              </a:pPr>
              <a:endParaRPr/>
            </a:p>
          </p:txBody>
        </p:sp>
        <p:sp>
          <p:nvSpPr>
            <p:cNvPr id="33" name="Freeform 40"/>
            <p:cNvSpPr>
              <a:spLocks/>
            </p:cNvSpPr>
            <p:nvPr/>
          </p:nvSpPr>
          <p:spPr bwMode="invGray">
            <a:xfrm>
              <a:off x="11224415" y="1527277"/>
              <a:ext cx="38089" cy="6401"/>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pPr>
                <a:defRPr/>
              </a:pPr>
              <a:endParaRPr/>
            </a:p>
          </p:txBody>
        </p:sp>
        <p:sp>
          <p:nvSpPr>
            <p:cNvPr id="34" name="Freeform 41"/>
            <p:cNvSpPr>
              <a:spLocks/>
            </p:cNvSpPr>
            <p:nvPr/>
          </p:nvSpPr>
          <p:spPr bwMode="invGray">
            <a:xfrm>
              <a:off x="11146123" y="1528877"/>
              <a:ext cx="21160" cy="3200"/>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pPr>
                <a:defRPr/>
              </a:pPr>
              <a:endParaRPr/>
            </a:p>
          </p:txBody>
        </p:sp>
        <p:sp>
          <p:nvSpPr>
            <p:cNvPr id="35" name="Freeform 42"/>
            <p:cNvSpPr>
              <a:spLocks/>
            </p:cNvSpPr>
            <p:nvPr/>
          </p:nvSpPr>
          <p:spPr bwMode="invGray">
            <a:xfrm>
              <a:off x="6196725" y="1565681"/>
              <a:ext cx="21160" cy="160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pPr>
                <a:defRPr/>
              </a:pPr>
              <a:endParaRPr/>
            </a:p>
          </p:txBody>
        </p:sp>
        <p:sp>
          <p:nvSpPr>
            <p:cNvPr id="36" name="Freeform 43"/>
            <p:cNvSpPr>
              <a:spLocks/>
            </p:cNvSpPr>
            <p:nvPr/>
          </p:nvSpPr>
          <p:spPr bwMode="invGray">
            <a:xfrm>
              <a:off x="6355428" y="1565681"/>
              <a:ext cx="10579" cy="0"/>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pPr>
                <a:defRPr/>
              </a:pPr>
              <a:endParaRPr/>
            </a:p>
          </p:txBody>
        </p:sp>
        <p:sp>
          <p:nvSpPr>
            <p:cNvPr id="37" name="Freeform 44"/>
            <p:cNvSpPr>
              <a:spLocks/>
            </p:cNvSpPr>
            <p:nvPr/>
          </p:nvSpPr>
          <p:spPr bwMode="invGray">
            <a:xfrm>
              <a:off x="8949682" y="1522477"/>
              <a:ext cx="63481" cy="6401"/>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pPr>
                <a:defRPr/>
              </a:pPr>
              <a:endParaRPr/>
            </a:p>
          </p:txBody>
        </p:sp>
        <p:sp>
          <p:nvSpPr>
            <p:cNvPr id="38" name="Freeform 45"/>
            <p:cNvSpPr>
              <a:spLocks/>
            </p:cNvSpPr>
            <p:nvPr/>
          </p:nvSpPr>
          <p:spPr bwMode="invGray">
            <a:xfrm>
              <a:off x="7538289" y="1546479"/>
              <a:ext cx="27509" cy="3200"/>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pPr>
                <a:defRPr/>
              </a:pPr>
              <a:endParaRPr/>
            </a:p>
          </p:txBody>
        </p:sp>
        <p:sp>
          <p:nvSpPr>
            <p:cNvPr id="39" name="Freeform 46"/>
            <p:cNvSpPr>
              <a:spLocks/>
            </p:cNvSpPr>
            <p:nvPr/>
          </p:nvSpPr>
          <p:spPr bwMode="invGray">
            <a:xfrm>
              <a:off x="7479040" y="1562481"/>
              <a:ext cx="38089" cy="3200"/>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pPr>
                <a:defRPr/>
              </a:pPr>
              <a:endParaRPr/>
            </a:p>
          </p:txBody>
        </p:sp>
        <p:sp>
          <p:nvSpPr>
            <p:cNvPr id="40" name="Freeform 47"/>
            <p:cNvSpPr>
              <a:spLocks/>
            </p:cNvSpPr>
            <p:nvPr/>
          </p:nvSpPr>
          <p:spPr bwMode="invGray">
            <a:xfrm>
              <a:off x="5409562" y="1568882"/>
              <a:ext cx="38089" cy="3200"/>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pPr>
                <a:defRPr/>
              </a:pPr>
              <a:endParaRPr/>
            </a:p>
          </p:txBody>
        </p:sp>
        <p:sp>
          <p:nvSpPr>
            <p:cNvPr id="41" name="Freeform 48"/>
            <p:cNvSpPr>
              <a:spLocks/>
            </p:cNvSpPr>
            <p:nvPr/>
          </p:nvSpPr>
          <p:spPr bwMode="invGray">
            <a:xfrm>
              <a:off x="10206605" y="1530477"/>
              <a:ext cx="61364" cy="4801"/>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pPr>
                <a:defRPr/>
              </a:pPr>
              <a:endParaRPr/>
            </a:p>
          </p:txBody>
        </p:sp>
        <p:sp>
          <p:nvSpPr>
            <p:cNvPr id="42" name="Freeform 49"/>
            <p:cNvSpPr>
              <a:spLocks/>
            </p:cNvSpPr>
            <p:nvPr/>
          </p:nvSpPr>
          <p:spPr bwMode="invGray">
            <a:xfrm>
              <a:off x="6258091" y="1525677"/>
              <a:ext cx="19044" cy="1600"/>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pPr>
                <a:defRPr/>
              </a:pPr>
              <a:endParaRPr/>
            </a:p>
          </p:txBody>
        </p:sp>
        <p:sp>
          <p:nvSpPr>
            <p:cNvPr id="43" name="Freeform 50"/>
            <p:cNvSpPr>
              <a:spLocks/>
            </p:cNvSpPr>
            <p:nvPr/>
          </p:nvSpPr>
          <p:spPr bwMode="invGray">
            <a:xfrm>
              <a:off x="10134660" y="1527277"/>
              <a:ext cx="71945" cy="4801"/>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pPr>
                <a:defRPr/>
              </a:pPr>
              <a:endParaRPr/>
            </a:p>
          </p:txBody>
        </p:sp>
        <p:sp>
          <p:nvSpPr>
            <p:cNvPr id="44" name="Freeform 51"/>
            <p:cNvSpPr>
              <a:spLocks/>
            </p:cNvSpPr>
            <p:nvPr/>
          </p:nvSpPr>
          <p:spPr bwMode="invGray">
            <a:xfrm>
              <a:off x="2582544" y="1559281"/>
              <a:ext cx="8464" cy="160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pPr>
                <a:defRPr/>
              </a:pPr>
              <a:endParaRPr/>
            </a:p>
          </p:txBody>
        </p:sp>
        <p:sp>
          <p:nvSpPr>
            <p:cNvPr id="45" name="Freeform 52"/>
            <p:cNvSpPr>
              <a:spLocks/>
            </p:cNvSpPr>
            <p:nvPr/>
          </p:nvSpPr>
          <p:spPr bwMode="invGray">
            <a:xfrm>
              <a:off x="1761524" y="1522477"/>
              <a:ext cx="35973" cy="0"/>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pPr>
                <a:defRPr/>
              </a:pPr>
              <a:endParaRPr/>
            </a:p>
          </p:txBody>
        </p:sp>
        <p:sp>
          <p:nvSpPr>
            <p:cNvPr id="46" name="Freeform 53"/>
            <p:cNvSpPr>
              <a:spLocks/>
            </p:cNvSpPr>
            <p:nvPr/>
          </p:nvSpPr>
          <p:spPr bwMode="invGray">
            <a:xfrm>
              <a:off x="10811790" y="1528877"/>
              <a:ext cx="19044" cy="1600"/>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pPr>
                <a:defRPr/>
              </a:pPr>
              <a:endParaRPr/>
            </a:p>
          </p:txBody>
        </p:sp>
        <p:sp>
          <p:nvSpPr>
            <p:cNvPr id="47" name="Freeform 54"/>
            <p:cNvSpPr>
              <a:spLocks/>
            </p:cNvSpPr>
            <p:nvPr/>
          </p:nvSpPr>
          <p:spPr bwMode="invGray">
            <a:xfrm>
              <a:off x="10896431" y="1544879"/>
              <a:ext cx="8464" cy="3200"/>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pPr>
                <a:defRPr/>
              </a:pPr>
              <a:endParaRPr/>
            </a:p>
          </p:txBody>
        </p:sp>
        <p:sp>
          <p:nvSpPr>
            <p:cNvPr id="48" name="Freeform 55"/>
            <p:cNvSpPr>
              <a:spLocks/>
            </p:cNvSpPr>
            <p:nvPr/>
          </p:nvSpPr>
          <p:spPr bwMode="invGray">
            <a:xfrm>
              <a:off x="9946332" y="1554481"/>
              <a:ext cx="6349" cy="0"/>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pPr>
                <a:defRPr/>
              </a:pPr>
              <a:endParaRPr/>
            </a:p>
          </p:txBody>
        </p:sp>
        <p:sp>
          <p:nvSpPr>
            <p:cNvPr id="49" name="Freeform 56"/>
            <p:cNvSpPr>
              <a:spLocks/>
            </p:cNvSpPr>
            <p:nvPr/>
          </p:nvSpPr>
          <p:spPr bwMode="invGray">
            <a:xfrm>
              <a:off x="10818137" y="1532078"/>
              <a:ext cx="23277"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pPr>
                <a:defRPr/>
              </a:pPr>
              <a:endParaRPr/>
            </a:p>
          </p:txBody>
        </p:sp>
        <p:sp>
          <p:nvSpPr>
            <p:cNvPr id="50" name="Freeform 57"/>
            <p:cNvSpPr>
              <a:spLocks/>
            </p:cNvSpPr>
            <p:nvPr/>
          </p:nvSpPr>
          <p:spPr bwMode="invGray">
            <a:xfrm>
              <a:off x="10837182" y="1528877"/>
              <a:ext cx="19044" cy="1600"/>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pPr>
                <a:defRPr/>
              </a:pPr>
              <a:endParaRPr/>
            </a:p>
          </p:txBody>
        </p:sp>
        <p:sp>
          <p:nvSpPr>
            <p:cNvPr id="51" name="Freeform 58"/>
            <p:cNvSpPr>
              <a:spLocks/>
            </p:cNvSpPr>
            <p:nvPr/>
          </p:nvSpPr>
          <p:spPr bwMode="invGray">
            <a:xfrm>
              <a:off x="10786397" y="1530477"/>
              <a:ext cx="31740" cy="160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pPr>
                <a:defRPr/>
              </a:pPr>
              <a:endParaRPr/>
            </a:p>
          </p:txBody>
        </p:sp>
        <p:sp>
          <p:nvSpPr>
            <p:cNvPr id="52" name="Freeform 59"/>
            <p:cNvSpPr>
              <a:spLocks/>
            </p:cNvSpPr>
            <p:nvPr/>
          </p:nvSpPr>
          <p:spPr bwMode="invGray">
            <a:xfrm>
              <a:off x="4093390" y="1552880"/>
              <a:ext cx="19045" cy="1601"/>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pPr>
                <a:defRPr/>
              </a:pPr>
              <a:endParaRPr/>
            </a:p>
          </p:txBody>
        </p:sp>
        <p:sp>
          <p:nvSpPr>
            <p:cNvPr id="53" name="Freeform 60"/>
            <p:cNvSpPr>
              <a:spLocks/>
            </p:cNvSpPr>
            <p:nvPr/>
          </p:nvSpPr>
          <p:spPr bwMode="invGray">
            <a:xfrm>
              <a:off x="8528592" y="1567282"/>
              <a:ext cx="2117" cy="1600"/>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pPr>
                <a:defRPr/>
              </a:pPr>
              <a:endParaRPr/>
            </a:p>
          </p:txBody>
        </p:sp>
        <p:sp>
          <p:nvSpPr>
            <p:cNvPr id="54" name="Freeform 61"/>
            <p:cNvSpPr>
              <a:spLocks/>
            </p:cNvSpPr>
            <p:nvPr/>
          </p:nvSpPr>
          <p:spPr bwMode="invGray">
            <a:xfrm>
              <a:off x="8460879" y="1556080"/>
              <a:ext cx="67713" cy="14402"/>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pPr>
                <a:defRPr/>
              </a:pPr>
              <a:endParaRPr/>
            </a:p>
          </p:txBody>
        </p:sp>
        <p:sp>
          <p:nvSpPr>
            <p:cNvPr id="55" name="Freeform 62"/>
            <p:cNvSpPr>
              <a:spLocks noEditPoints="1"/>
            </p:cNvSpPr>
            <p:nvPr/>
          </p:nvSpPr>
          <p:spPr bwMode="invGray">
            <a:xfrm>
              <a:off x="1562617" y="1514475"/>
              <a:ext cx="9562345"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pPr>
                <a:defRPr/>
              </a:pPr>
              <a:endParaRPr/>
            </a:p>
          </p:txBody>
        </p:sp>
        <p:sp>
          <p:nvSpPr>
            <p:cNvPr id="56" name="Freeform 63"/>
            <p:cNvSpPr>
              <a:spLocks/>
            </p:cNvSpPr>
            <p:nvPr/>
          </p:nvSpPr>
          <p:spPr bwMode="invGray">
            <a:xfrm>
              <a:off x="7508664" y="1559281"/>
              <a:ext cx="10581" cy="4801"/>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pPr>
                <a:defRPr/>
              </a:pPr>
              <a:endParaRPr/>
            </a:p>
          </p:txBody>
        </p:sp>
        <p:sp>
          <p:nvSpPr>
            <p:cNvPr id="57" name="Freeform 64"/>
            <p:cNvSpPr>
              <a:spLocks/>
            </p:cNvSpPr>
            <p:nvPr/>
          </p:nvSpPr>
          <p:spPr bwMode="invGray">
            <a:xfrm>
              <a:off x="5434954" y="1567282"/>
              <a:ext cx="4232" cy="1600"/>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pPr>
                <a:defRPr/>
              </a:pPr>
              <a:endParaRPr/>
            </a:p>
          </p:txBody>
        </p:sp>
        <p:sp>
          <p:nvSpPr>
            <p:cNvPr id="58" name="Freeform 65"/>
            <p:cNvSpPr>
              <a:spLocks/>
            </p:cNvSpPr>
            <p:nvPr/>
          </p:nvSpPr>
          <p:spPr bwMode="invGray">
            <a:xfrm>
              <a:off x="9673365" y="1567282"/>
              <a:ext cx="25392" cy="3200"/>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pPr>
                <a:defRPr/>
              </a:pPr>
              <a:endParaRPr/>
            </a:p>
          </p:txBody>
        </p:sp>
        <p:sp>
          <p:nvSpPr>
            <p:cNvPr id="59" name="Freeform 66"/>
            <p:cNvSpPr>
              <a:spLocks/>
            </p:cNvSpPr>
            <p:nvPr/>
          </p:nvSpPr>
          <p:spPr bwMode="invGray">
            <a:xfrm>
              <a:off x="10966259" y="1528877"/>
              <a:ext cx="40205" cy="3200"/>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pPr>
                <a:defRPr/>
              </a:pPr>
              <a:endParaRPr/>
            </a:p>
          </p:txBody>
        </p:sp>
        <p:sp>
          <p:nvSpPr>
            <p:cNvPr id="60" name="Freeform 67"/>
            <p:cNvSpPr>
              <a:spLocks/>
            </p:cNvSpPr>
            <p:nvPr/>
          </p:nvSpPr>
          <p:spPr bwMode="invGray">
            <a:xfrm>
              <a:off x="11330217" y="1552880"/>
              <a:ext cx="44437" cy="1601"/>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pPr>
                <a:defRPr/>
              </a:pPr>
              <a:endParaRPr/>
            </a:p>
          </p:txBody>
        </p:sp>
        <p:sp>
          <p:nvSpPr>
            <p:cNvPr id="61" name="Freeform 68"/>
            <p:cNvSpPr>
              <a:spLocks/>
            </p:cNvSpPr>
            <p:nvPr/>
          </p:nvSpPr>
          <p:spPr bwMode="invGray">
            <a:xfrm>
              <a:off x="11042437" y="1540078"/>
              <a:ext cx="61366" cy="6401"/>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pPr>
                <a:defRPr/>
              </a:pPr>
              <a:endParaRPr/>
            </a:p>
          </p:txBody>
        </p:sp>
        <p:sp>
          <p:nvSpPr>
            <p:cNvPr id="62" name="Freeform 69"/>
            <p:cNvSpPr>
              <a:spLocks/>
            </p:cNvSpPr>
            <p:nvPr/>
          </p:nvSpPr>
          <p:spPr bwMode="invGray">
            <a:xfrm>
              <a:off x="11105917" y="1543279"/>
              <a:ext cx="29624" cy="0"/>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pPr>
                <a:defRPr/>
              </a:pPr>
              <a:endParaRPr/>
            </a:p>
          </p:txBody>
        </p:sp>
        <p:sp>
          <p:nvSpPr>
            <p:cNvPr id="63" name="Freeform 70"/>
            <p:cNvSpPr>
              <a:spLocks/>
            </p:cNvSpPr>
            <p:nvPr/>
          </p:nvSpPr>
          <p:spPr bwMode="invGray">
            <a:xfrm>
              <a:off x="10678479" y="1525677"/>
              <a:ext cx="103686" cy="9601"/>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pPr>
                <a:defRPr/>
              </a:pPr>
              <a:endParaRPr/>
            </a:p>
          </p:txBody>
        </p:sp>
        <p:sp>
          <p:nvSpPr>
            <p:cNvPr id="64" name="Freeform 71"/>
            <p:cNvSpPr>
              <a:spLocks/>
            </p:cNvSpPr>
            <p:nvPr/>
          </p:nvSpPr>
          <p:spPr bwMode="invGray">
            <a:xfrm>
              <a:off x="11040321" y="1549679"/>
              <a:ext cx="25392" cy="4801"/>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pPr>
                <a:defRPr/>
              </a:pPr>
              <a:endParaRPr/>
            </a:p>
          </p:txBody>
        </p:sp>
        <p:sp>
          <p:nvSpPr>
            <p:cNvPr id="65" name="Freeform 72"/>
            <p:cNvSpPr>
              <a:spLocks/>
            </p:cNvSpPr>
            <p:nvPr/>
          </p:nvSpPr>
          <p:spPr bwMode="invGray">
            <a:xfrm>
              <a:off x="10841414" y="1549679"/>
              <a:ext cx="59249" cy="1601"/>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pPr>
                <a:defRPr/>
              </a:pPr>
              <a:endParaRPr/>
            </a:p>
          </p:txBody>
        </p:sp>
        <p:sp>
          <p:nvSpPr>
            <p:cNvPr id="66" name="Freeform 73"/>
            <p:cNvSpPr>
              <a:spLocks/>
            </p:cNvSpPr>
            <p:nvPr/>
          </p:nvSpPr>
          <p:spPr bwMode="invGray">
            <a:xfrm>
              <a:off x="10900663" y="1549679"/>
              <a:ext cx="35972" cy="160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pPr>
                <a:defRPr/>
              </a:pPr>
              <a:endParaRPr/>
            </a:p>
          </p:txBody>
        </p:sp>
        <p:sp>
          <p:nvSpPr>
            <p:cNvPr id="67" name="Freeform 74"/>
            <p:cNvSpPr>
              <a:spLocks/>
            </p:cNvSpPr>
            <p:nvPr/>
          </p:nvSpPr>
          <p:spPr bwMode="invGray">
            <a:xfrm>
              <a:off x="10957795" y="1554481"/>
              <a:ext cx="46553"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pPr>
                <a:defRPr/>
              </a:pPr>
              <a:endParaRPr/>
            </a:p>
          </p:txBody>
        </p:sp>
        <p:sp>
          <p:nvSpPr>
            <p:cNvPr id="68" name="Freeform 75"/>
            <p:cNvSpPr>
              <a:spLocks/>
            </p:cNvSpPr>
            <p:nvPr/>
          </p:nvSpPr>
          <p:spPr bwMode="invGray">
            <a:xfrm>
              <a:off x="10303942" y="1549679"/>
              <a:ext cx="63481" cy="3200"/>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pPr>
                <a:defRPr/>
              </a:pPr>
              <a:endParaRPr/>
            </a:p>
          </p:txBody>
        </p:sp>
        <p:sp>
          <p:nvSpPr>
            <p:cNvPr id="69" name="Freeform 76"/>
            <p:cNvSpPr>
              <a:spLocks/>
            </p:cNvSpPr>
            <p:nvPr/>
          </p:nvSpPr>
          <p:spPr bwMode="invGray">
            <a:xfrm>
              <a:off x="10483804" y="1557681"/>
              <a:ext cx="23277" cy="6401"/>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pPr>
                <a:defRPr/>
              </a:pPr>
              <a:endParaRPr/>
            </a:p>
          </p:txBody>
        </p:sp>
        <p:sp>
          <p:nvSpPr>
            <p:cNvPr id="70" name="Freeform 77"/>
            <p:cNvSpPr>
              <a:spLocks/>
            </p:cNvSpPr>
            <p:nvPr/>
          </p:nvSpPr>
          <p:spPr bwMode="invGray">
            <a:xfrm>
              <a:off x="10291246" y="1564082"/>
              <a:ext cx="118498" cy="1600"/>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pPr>
                <a:defRPr/>
              </a:pPr>
              <a:endParaRPr/>
            </a:p>
          </p:txBody>
        </p:sp>
        <p:sp>
          <p:nvSpPr>
            <p:cNvPr id="71" name="Freeform 78"/>
            <p:cNvSpPr>
              <a:spLocks/>
            </p:cNvSpPr>
            <p:nvPr/>
          </p:nvSpPr>
          <p:spPr bwMode="invGray">
            <a:xfrm>
              <a:off x="9622580" y="1546479"/>
              <a:ext cx="10579" cy="8002"/>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pPr>
                <a:defRPr/>
              </a:pPr>
              <a:endParaRPr/>
            </a:p>
          </p:txBody>
        </p:sp>
        <p:sp>
          <p:nvSpPr>
            <p:cNvPr id="72" name="Freeform 79"/>
            <p:cNvSpPr>
              <a:spLocks/>
            </p:cNvSpPr>
            <p:nvPr/>
          </p:nvSpPr>
          <p:spPr bwMode="invGray">
            <a:xfrm>
              <a:off x="8951798" y="1568882"/>
              <a:ext cx="97337" cy="8002"/>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pPr>
                <a:defRPr/>
              </a:pPr>
              <a:endParaRPr/>
            </a:p>
          </p:txBody>
        </p:sp>
        <p:sp>
          <p:nvSpPr>
            <p:cNvPr id="73" name="Freeform 80"/>
            <p:cNvSpPr>
              <a:spLocks/>
            </p:cNvSpPr>
            <p:nvPr/>
          </p:nvSpPr>
          <p:spPr bwMode="invGray">
            <a:xfrm>
              <a:off x="9006815" y="1565681"/>
              <a:ext cx="16928" cy="3200"/>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pPr>
                <a:defRPr/>
              </a:pPr>
              <a:endParaRPr/>
            </a:p>
          </p:txBody>
        </p:sp>
        <p:sp>
          <p:nvSpPr>
            <p:cNvPr id="74" name="Freeform 81"/>
            <p:cNvSpPr>
              <a:spLocks/>
            </p:cNvSpPr>
            <p:nvPr/>
          </p:nvSpPr>
          <p:spPr bwMode="invGray">
            <a:xfrm>
              <a:off x="1588009" y="1517675"/>
              <a:ext cx="38089" cy="3200"/>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pPr>
                <a:defRPr/>
              </a:pPr>
              <a:endParaRPr/>
            </a:p>
          </p:txBody>
        </p:sp>
        <p:sp>
          <p:nvSpPr>
            <p:cNvPr id="75" name="Freeform 82"/>
            <p:cNvSpPr>
              <a:spLocks/>
            </p:cNvSpPr>
            <p:nvPr/>
          </p:nvSpPr>
          <p:spPr bwMode="invGray">
            <a:xfrm>
              <a:off x="1522413" y="1519276"/>
              <a:ext cx="29624" cy="4800"/>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pPr>
                <a:defRPr/>
              </a:pPr>
              <a:endParaRPr/>
            </a:p>
          </p:txBody>
        </p:sp>
        <p:sp>
          <p:nvSpPr>
            <p:cNvPr id="76" name="Freeform 83"/>
            <p:cNvSpPr>
              <a:spLocks/>
            </p:cNvSpPr>
            <p:nvPr/>
          </p:nvSpPr>
          <p:spPr bwMode="invGray">
            <a:xfrm>
              <a:off x="6649556" y="1573683"/>
              <a:ext cx="33856" cy="3200"/>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pPr>
                <a:defRPr/>
              </a:pPr>
              <a:endParaRPr/>
            </a:p>
          </p:txBody>
        </p:sp>
        <p:sp>
          <p:nvSpPr>
            <p:cNvPr id="77" name="Freeform 84"/>
            <p:cNvSpPr>
              <a:spLocks/>
            </p:cNvSpPr>
            <p:nvPr/>
          </p:nvSpPr>
          <p:spPr bwMode="invGray">
            <a:xfrm>
              <a:off x="6162869" y="1565681"/>
              <a:ext cx="14813" cy="4801"/>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pPr>
                <a:defRPr/>
              </a:pPr>
              <a:endParaRPr/>
            </a:p>
          </p:txBody>
        </p:sp>
        <p:sp>
          <p:nvSpPr>
            <p:cNvPr id="78" name="Freeform 85"/>
            <p:cNvSpPr>
              <a:spLocks/>
            </p:cNvSpPr>
            <p:nvPr/>
          </p:nvSpPr>
          <p:spPr bwMode="invGray">
            <a:xfrm>
              <a:off x="5739662" y="1570483"/>
              <a:ext cx="59249" cy="6401"/>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pPr>
                <a:defRPr/>
              </a:pPr>
              <a:endParaRPr/>
            </a:p>
          </p:txBody>
        </p:sp>
      </p:grpSp>
      <p:sp>
        <p:nvSpPr>
          <p:cNvPr id="2" name="Title 1"/>
          <p:cNvSpPr>
            <a:spLocks noGrp="1"/>
          </p:cNvSpPr>
          <p:nvPr>
            <p:ph type="title"/>
          </p:nvPr>
        </p:nvSpPr>
        <p:spPr>
          <a:xfrm>
            <a:off x="1142108" y="274638"/>
            <a:ext cx="6859785"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9" name="Footer Placeholder 4"/>
          <p:cNvSpPr>
            <a:spLocks noGrp="1"/>
          </p:cNvSpPr>
          <p:nvPr>
            <p:ph type="ftr" sz="quarter" idx="10"/>
          </p:nvPr>
        </p:nvSpPr>
        <p:spPr/>
        <p:txBody>
          <a:bodyPr/>
          <a:lstStyle>
            <a:lvl1pPr>
              <a:defRPr/>
            </a:lvl1pPr>
          </a:lstStyle>
          <a:p>
            <a:pPr>
              <a:defRPr/>
            </a:pPr>
            <a:endParaRPr lang="en-US"/>
          </a:p>
        </p:txBody>
      </p:sp>
      <p:sp>
        <p:nvSpPr>
          <p:cNvPr id="80" name="Date Placeholder 3"/>
          <p:cNvSpPr>
            <a:spLocks noGrp="1"/>
          </p:cNvSpPr>
          <p:nvPr>
            <p:ph type="dt" sz="half" idx="11"/>
          </p:nvPr>
        </p:nvSpPr>
        <p:spPr/>
        <p:txBody>
          <a:bodyPr/>
          <a:lstStyle>
            <a:lvl1pPr>
              <a:defRPr/>
            </a:lvl1pPr>
          </a:lstStyle>
          <a:p>
            <a:pPr>
              <a:defRPr/>
            </a:pPr>
            <a:endParaRPr lang="en-US"/>
          </a:p>
        </p:txBody>
      </p:sp>
      <p:sp>
        <p:nvSpPr>
          <p:cNvPr id="81" name="Slide Number Placeholder 5"/>
          <p:cNvSpPr>
            <a:spLocks noGrp="1"/>
          </p:cNvSpPr>
          <p:nvPr>
            <p:ph type="sldNum" sz="quarter" idx="12"/>
          </p:nvPr>
        </p:nvSpPr>
        <p:spPr>
          <a:xfrm>
            <a:off x="7696200" y="6400800"/>
            <a:ext cx="858838" cy="276225"/>
          </a:xfrm>
        </p:spPr>
        <p:txBody>
          <a:bodyPr/>
          <a:lstStyle>
            <a:lvl1pPr>
              <a:defRPr sz="1800" b="1">
                <a:latin typeface="Century Gothic" pitchFamily="34" charset="0"/>
              </a:defRPr>
            </a:lvl1pPr>
          </a:lstStyle>
          <a:p>
            <a:pPr>
              <a:defRPr/>
            </a:pPr>
            <a:fld id="{8D34917A-E3B9-47C3-8136-3CA1F7062A2A}"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line" descr="Line graphic"/>
          <p:cNvGrpSpPr/>
          <p:nvPr/>
        </p:nvGrpSpPr>
        <p:grpSpPr bwMode="invGray">
          <a:xfrm>
            <a:off x="1188982" y="4724400"/>
            <a:ext cx="6475638" cy="64008"/>
            <a:chOff x="-4110038" y="2703513"/>
            <a:chExt cx="17394239" cy="160336"/>
          </a:xfrm>
          <a:solidFill>
            <a:schemeClr val="accent1"/>
          </a:solidFill>
        </p:grpSpPr>
        <p:sp>
          <p:nvSpPr>
            <p:cNvPr id="5"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a:defRPr/>
              </a:pPr>
              <a:endParaRPr/>
            </a:p>
          </p:txBody>
        </p:sp>
        <p:sp>
          <p:nvSpPr>
            <p:cNvPr id="6"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a:defRPr/>
              </a:pPr>
              <a:endParaRPr/>
            </a:p>
          </p:txBody>
        </p:sp>
        <p:sp>
          <p:nvSpPr>
            <p:cNvPr id="7"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a:defRPr/>
              </a:pPr>
              <a:endParaRPr/>
            </a:p>
          </p:txBody>
        </p:sp>
        <p:sp>
          <p:nvSpPr>
            <p:cNvPr id="8"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a:defRPr/>
              </a:pPr>
              <a:endParaRPr/>
            </a:p>
          </p:txBody>
        </p:sp>
        <p:sp>
          <p:nvSpPr>
            <p:cNvPr id="9"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a:defRPr/>
              </a:pPr>
              <a:endParaRPr/>
            </a:p>
          </p:txBody>
        </p:sp>
        <p:sp>
          <p:nvSpPr>
            <p:cNvPr id="10"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a:defRPr/>
              </a:pPr>
              <a:endParaRPr/>
            </a:p>
          </p:txBody>
        </p:sp>
        <p:sp>
          <p:nvSpPr>
            <p:cNvPr id="11"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a:defRPr/>
              </a:pPr>
              <a:endParaRPr/>
            </a:p>
          </p:txBody>
        </p:sp>
        <p:sp>
          <p:nvSpPr>
            <p:cNvPr id="12"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a:defRPr/>
              </a:pPr>
              <a:endParaRPr/>
            </a:p>
          </p:txBody>
        </p:sp>
        <p:sp>
          <p:nvSpPr>
            <p:cNvPr id="13"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a:defRPr/>
              </a:pPr>
              <a:endParaRPr/>
            </a:p>
          </p:txBody>
        </p:sp>
        <p:sp>
          <p:nvSpPr>
            <p:cNvPr id="14"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a:defRPr/>
              </a:pPr>
              <a:endParaRPr/>
            </a:p>
          </p:txBody>
        </p:sp>
        <p:sp>
          <p:nvSpPr>
            <p:cNvPr id="15"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a:defRPr/>
              </a:pPr>
              <a:endParaRPr/>
            </a:p>
          </p:txBody>
        </p:sp>
        <p:sp>
          <p:nvSpPr>
            <p:cNvPr id="16"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a:defRPr/>
              </a:pPr>
              <a:endParaRPr/>
            </a:p>
          </p:txBody>
        </p:sp>
        <p:sp>
          <p:nvSpPr>
            <p:cNvPr id="17"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a:defRPr/>
              </a:pPr>
              <a:endParaRPr/>
            </a:p>
          </p:txBody>
        </p:sp>
        <p:sp>
          <p:nvSpPr>
            <p:cNvPr id="18"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a:defRPr/>
              </a:pPr>
              <a:endParaRPr/>
            </a:p>
          </p:txBody>
        </p:sp>
        <p:sp>
          <p:nvSpPr>
            <p:cNvPr id="19"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a:defRPr/>
              </a:pPr>
              <a:endParaRPr/>
            </a:p>
          </p:txBody>
        </p:sp>
        <p:sp>
          <p:nvSpPr>
            <p:cNvPr id="20"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a:defRPr/>
              </a:pPr>
              <a:endParaRPr/>
            </a:p>
          </p:txBody>
        </p:sp>
        <p:sp>
          <p:nvSpPr>
            <p:cNvPr id="21"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a:defRPr/>
              </a:pPr>
              <a:endParaRPr/>
            </a:p>
          </p:txBody>
        </p:sp>
        <p:sp>
          <p:nvSpPr>
            <p:cNvPr id="22"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a:defRPr/>
              </a:pPr>
              <a:endParaRPr/>
            </a:p>
          </p:txBody>
        </p:sp>
        <p:sp>
          <p:nvSpPr>
            <p:cNvPr id="23"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a:defRPr/>
              </a:pPr>
              <a:endParaRPr/>
            </a:p>
          </p:txBody>
        </p:sp>
        <p:sp>
          <p:nvSpPr>
            <p:cNvPr id="24"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a:defRPr/>
              </a:pPr>
              <a:endParaRPr/>
            </a:p>
          </p:txBody>
        </p:sp>
        <p:sp>
          <p:nvSpPr>
            <p:cNvPr id="25"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a:defRPr/>
              </a:pPr>
              <a:endParaRPr/>
            </a:p>
          </p:txBody>
        </p:sp>
        <p:sp>
          <p:nvSpPr>
            <p:cNvPr id="26"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a:defRPr/>
              </a:pPr>
              <a:endParaRPr/>
            </a:p>
          </p:txBody>
        </p:sp>
        <p:sp>
          <p:nvSpPr>
            <p:cNvPr id="27"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a:defRPr/>
              </a:pPr>
              <a:endParaRPr/>
            </a:p>
          </p:txBody>
        </p:sp>
        <p:sp>
          <p:nvSpPr>
            <p:cNvPr id="28"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a:defRPr/>
              </a:pPr>
              <a:endParaRPr/>
            </a:p>
          </p:txBody>
        </p:sp>
        <p:sp>
          <p:nvSpPr>
            <p:cNvPr id="29"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a:defRPr/>
              </a:pPr>
              <a:endParaRPr/>
            </a:p>
          </p:txBody>
        </p:sp>
        <p:sp>
          <p:nvSpPr>
            <p:cNvPr id="30"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a:defRPr/>
              </a:pPr>
              <a:endParaRPr/>
            </a:p>
          </p:txBody>
        </p:sp>
        <p:sp>
          <p:nvSpPr>
            <p:cNvPr id="31"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a:defRPr/>
              </a:pPr>
              <a:endParaRPr/>
            </a:p>
          </p:txBody>
        </p:sp>
        <p:sp>
          <p:nvSpPr>
            <p:cNvPr id="32"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a:defRPr/>
              </a:pPr>
              <a:endParaRPr/>
            </a:p>
          </p:txBody>
        </p:sp>
        <p:sp>
          <p:nvSpPr>
            <p:cNvPr id="33"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a:defRPr/>
              </a:pPr>
              <a:endParaRPr/>
            </a:p>
          </p:txBody>
        </p:sp>
        <p:sp>
          <p:nvSpPr>
            <p:cNvPr id="34"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a:defRPr/>
              </a:pPr>
              <a:endParaRPr/>
            </a:p>
          </p:txBody>
        </p:sp>
        <p:sp>
          <p:nvSpPr>
            <p:cNvPr id="35"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a:defRPr/>
              </a:pPr>
              <a:endParaRPr/>
            </a:p>
          </p:txBody>
        </p:sp>
        <p:sp>
          <p:nvSpPr>
            <p:cNvPr id="36"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a:defRPr/>
              </a:pPr>
              <a:endParaRPr/>
            </a:p>
          </p:txBody>
        </p:sp>
        <p:sp>
          <p:nvSpPr>
            <p:cNvPr id="37"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a:defRPr/>
              </a:pPr>
              <a:endParaRPr/>
            </a:p>
          </p:txBody>
        </p:sp>
        <p:sp>
          <p:nvSpPr>
            <p:cNvPr id="38"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a:defRPr/>
              </a:pPr>
              <a:endParaRPr/>
            </a:p>
          </p:txBody>
        </p:sp>
        <p:sp>
          <p:nvSpPr>
            <p:cNvPr id="39"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a:defRPr/>
              </a:pPr>
              <a:endParaRPr/>
            </a:p>
          </p:txBody>
        </p:sp>
        <p:sp>
          <p:nvSpPr>
            <p:cNvPr id="40"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a:defRPr/>
              </a:pPr>
              <a:endParaRPr/>
            </a:p>
          </p:txBody>
        </p:sp>
        <p:sp>
          <p:nvSpPr>
            <p:cNvPr id="41"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a:defRPr/>
              </a:pPr>
              <a:endParaRPr/>
            </a:p>
          </p:txBody>
        </p:sp>
        <p:sp>
          <p:nvSpPr>
            <p:cNvPr id="42"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a:defRPr/>
              </a:pPr>
              <a:endParaRPr/>
            </a:p>
          </p:txBody>
        </p:sp>
        <p:sp>
          <p:nvSpPr>
            <p:cNvPr id="43"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a:defRPr/>
              </a:pPr>
              <a:endParaRPr/>
            </a:p>
          </p:txBody>
        </p:sp>
        <p:sp>
          <p:nvSpPr>
            <p:cNvPr id="44"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a:defRPr/>
              </a:pPr>
              <a:endParaRPr/>
            </a:p>
          </p:txBody>
        </p:sp>
        <p:sp>
          <p:nvSpPr>
            <p:cNvPr id="45"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a:defRPr/>
              </a:pPr>
              <a:endParaRPr/>
            </a:p>
          </p:txBody>
        </p:sp>
        <p:sp>
          <p:nvSpPr>
            <p:cNvPr id="46"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a:defRPr/>
              </a:pPr>
              <a:endParaRPr/>
            </a:p>
          </p:txBody>
        </p:sp>
        <p:sp>
          <p:nvSpPr>
            <p:cNvPr id="47"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a:defRPr/>
              </a:pPr>
              <a:endParaRPr/>
            </a:p>
          </p:txBody>
        </p:sp>
        <p:sp>
          <p:nvSpPr>
            <p:cNvPr id="48"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a:defRPr/>
              </a:pPr>
              <a:endParaRPr/>
            </a:p>
          </p:txBody>
        </p:sp>
        <p:sp>
          <p:nvSpPr>
            <p:cNvPr id="49"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a:defRPr/>
              </a:pPr>
              <a:endParaRPr/>
            </a:p>
          </p:txBody>
        </p:sp>
        <p:sp>
          <p:nvSpPr>
            <p:cNvPr id="50"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a:defRPr/>
              </a:pPr>
              <a:endParaRPr/>
            </a:p>
          </p:txBody>
        </p:sp>
        <p:sp>
          <p:nvSpPr>
            <p:cNvPr id="51"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a:defRPr/>
              </a:pPr>
              <a:endParaRPr/>
            </a:p>
          </p:txBody>
        </p:sp>
        <p:sp>
          <p:nvSpPr>
            <p:cNvPr id="52"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a:defRPr/>
              </a:pPr>
              <a:endParaRPr/>
            </a:p>
          </p:txBody>
        </p:sp>
        <p:sp>
          <p:nvSpPr>
            <p:cNvPr id="53"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a:defRPr/>
              </a:pPr>
              <a:endParaRPr/>
            </a:p>
          </p:txBody>
        </p:sp>
        <p:sp>
          <p:nvSpPr>
            <p:cNvPr id="54"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a:defRPr/>
              </a:pPr>
              <a:endParaRPr/>
            </a:p>
          </p:txBody>
        </p:sp>
        <p:sp>
          <p:nvSpPr>
            <p:cNvPr id="55"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a:defRPr/>
              </a:pPr>
              <a:endParaRPr/>
            </a:p>
          </p:txBody>
        </p:sp>
        <p:sp>
          <p:nvSpPr>
            <p:cNvPr id="56"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a:defRPr/>
              </a:pPr>
              <a:endParaRPr/>
            </a:p>
          </p:txBody>
        </p:sp>
        <p:sp>
          <p:nvSpPr>
            <p:cNvPr id="57"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a:defRPr/>
              </a:pPr>
              <a:endParaRPr/>
            </a:p>
          </p:txBody>
        </p:sp>
        <p:sp>
          <p:nvSpPr>
            <p:cNvPr id="58"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a:defRPr/>
              </a:pPr>
              <a:endParaRPr/>
            </a:p>
          </p:txBody>
        </p:sp>
        <p:sp>
          <p:nvSpPr>
            <p:cNvPr id="59"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a:defRPr/>
              </a:pPr>
              <a:endParaRPr/>
            </a:p>
          </p:txBody>
        </p:sp>
        <p:sp>
          <p:nvSpPr>
            <p:cNvPr id="60"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a:defRPr/>
              </a:pPr>
              <a:endParaRPr/>
            </a:p>
          </p:txBody>
        </p:sp>
        <p:sp>
          <p:nvSpPr>
            <p:cNvPr id="61"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a:defRPr/>
              </a:pPr>
              <a:endParaRPr/>
            </a:p>
          </p:txBody>
        </p:sp>
        <p:sp>
          <p:nvSpPr>
            <p:cNvPr id="62"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a:defRPr/>
              </a:pPr>
              <a:endParaRPr/>
            </a:p>
          </p:txBody>
        </p:sp>
        <p:sp>
          <p:nvSpPr>
            <p:cNvPr id="63"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a:defRPr/>
              </a:pPr>
              <a:endParaRPr/>
            </a:p>
          </p:txBody>
        </p:sp>
        <p:sp>
          <p:nvSpPr>
            <p:cNvPr id="64"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a:defRPr/>
              </a:pPr>
              <a:endParaRPr/>
            </a:p>
          </p:txBody>
        </p:sp>
        <p:sp>
          <p:nvSpPr>
            <p:cNvPr id="65"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a:defRPr/>
              </a:pPr>
              <a:endParaRPr/>
            </a:p>
          </p:txBody>
        </p:sp>
        <p:sp>
          <p:nvSpPr>
            <p:cNvPr id="66"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a:defRPr/>
              </a:pPr>
              <a:endParaRPr/>
            </a:p>
          </p:txBody>
        </p:sp>
        <p:sp>
          <p:nvSpPr>
            <p:cNvPr id="67"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a:defRPr/>
              </a:pPr>
              <a:endParaRPr/>
            </a:p>
          </p:txBody>
        </p:sp>
        <p:sp>
          <p:nvSpPr>
            <p:cNvPr id="68"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a:defRPr/>
              </a:pPr>
              <a:endParaRPr/>
            </a:p>
          </p:txBody>
        </p:sp>
        <p:sp>
          <p:nvSpPr>
            <p:cNvPr id="69"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a:defRPr/>
              </a:pPr>
              <a:endParaRPr/>
            </a:p>
          </p:txBody>
        </p:sp>
        <p:sp>
          <p:nvSpPr>
            <p:cNvPr id="70"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a:defRPr/>
              </a:pPr>
              <a:endParaRPr/>
            </a:p>
          </p:txBody>
        </p:sp>
        <p:sp>
          <p:nvSpPr>
            <p:cNvPr id="71"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a:defRPr/>
              </a:pPr>
              <a:endParaRPr/>
            </a:p>
          </p:txBody>
        </p:sp>
        <p:sp>
          <p:nvSpPr>
            <p:cNvPr id="72"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a:defRPr/>
              </a:pPr>
              <a:endParaRPr/>
            </a:p>
          </p:txBody>
        </p:sp>
        <p:sp>
          <p:nvSpPr>
            <p:cNvPr id="73"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a:defRPr/>
              </a:pPr>
              <a:endParaRPr/>
            </a:p>
          </p:txBody>
        </p:sp>
        <p:sp>
          <p:nvSpPr>
            <p:cNvPr id="74"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a:defRPr/>
              </a:pPr>
              <a:endParaRPr/>
            </a:p>
          </p:txBody>
        </p:sp>
        <p:sp>
          <p:nvSpPr>
            <p:cNvPr id="75"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a:defRPr/>
              </a:pPr>
              <a:endParaRPr/>
            </a:p>
          </p:txBody>
        </p:sp>
        <p:sp>
          <p:nvSpPr>
            <p:cNvPr id="76"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a:defRPr/>
              </a:pPr>
              <a:endParaRPr/>
            </a:p>
          </p:txBody>
        </p:sp>
        <p:sp>
          <p:nvSpPr>
            <p:cNvPr id="77"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a:defRPr/>
              </a:pPr>
              <a:endParaRPr/>
            </a:p>
          </p:txBody>
        </p:sp>
        <p:sp>
          <p:nvSpPr>
            <p:cNvPr id="78"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a:defRPr/>
              </a:pPr>
              <a:endParaRPr/>
            </a:p>
          </p:txBody>
        </p:sp>
        <p:sp>
          <p:nvSpPr>
            <p:cNvPr id="79"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a:defRPr/>
              </a:pPr>
              <a:endParaRPr/>
            </a:p>
          </p:txBody>
        </p:sp>
        <p:sp>
          <p:nvSpPr>
            <p:cNvPr id="80"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a:defRPr/>
              </a:pPr>
              <a:endParaRPr/>
            </a:p>
          </p:txBody>
        </p:sp>
        <p:sp>
          <p:nvSpPr>
            <p:cNvPr id="81"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a:defRPr/>
              </a:pPr>
              <a:endParaRPr/>
            </a:p>
          </p:txBody>
        </p:sp>
        <p:sp>
          <p:nvSpPr>
            <p:cNvPr id="82"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a:defRPr/>
              </a:pPr>
              <a:endParaRPr/>
            </a:p>
          </p:txBody>
        </p:sp>
        <p:sp>
          <p:nvSpPr>
            <p:cNvPr id="83"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a:defRPr/>
              </a:pPr>
              <a:endParaRPr/>
            </a:p>
          </p:txBody>
        </p:sp>
        <p:sp>
          <p:nvSpPr>
            <p:cNvPr id="84"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a:defRPr/>
              </a:pPr>
              <a:endParaRPr/>
            </a:p>
          </p:txBody>
        </p:sp>
        <p:sp>
          <p:nvSpPr>
            <p:cNvPr id="85"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a:defRPr/>
              </a:pPr>
              <a:endParaRPr/>
            </a:p>
          </p:txBody>
        </p:sp>
        <p:sp>
          <p:nvSpPr>
            <p:cNvPr id="86"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a:defRPr/>
              </a:pPr>
              <a:endParaRPr/>
            </a:p>
          </p:txBody>
        </p:sp>
        <p:sp>
          <p:nvSpPr>
            <p:cNvPr id="87"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a:defRPr/>
              </a:pPr>
              <a:endParaRPr/>
            </a:p>
          </p:txBody>
        </p:sp>
        <p:sp>
          <p:nvSpPr>
            <p:cNvPr id="88"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a:defRPr/>
              </a:pPr>
              <a:endParaRPr/>
            </a:p>
          </p:txBody>
        </p:sp>
        <p:sp>
          <p:nvSpPr>
            <p:cNvPr id="89"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a:defRPr/>
              </a:pPr>
              <a:endParaRPr/>
            </a:p>
          </p:txBody>
        </p:sp>
        <p:sp>
          <p:nvSpPr>
            <p:cNvPr id="90"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a:defRPr/>
              </a:pPr>
              <a:endParaRPr/>
            </a:p>
          </p:txBody>
        </p:sp>
        <p:sp>
          <p:nvSpPr>
            <p:cNvPr id="91"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a:defRPr/>
              </a:pPr>
              <a:endParaRPr/>
            </a:p>
          </p:txBody>
        </p:sp>
        <p:sp>
          <p:nvSpPr>
            <p:cNvPr id="92"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a:defRPr/>
              </a:pPr>
              <a:endParaRPr/>
            </a:p>
          </p:txBody>
        </p:sp>
        <p:sp>
          <p:nvSpPr>
            <p:cNvPr id="93"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a:defRPr/>
              </a:pPr>
              <a:endParaRPr/>
            </a:p>
          </p:txBody>
        </p:sp>
        <p:sp>
          <p:nvSpPr>
            <p:cNvPr id="94"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a:defRPr/>
              </a:pPr>
              <a:endParaRPr/>
            </a:p>
          </p:txBody>
        </p:sp>
        <p:sp>
          <p:nvSpPr>
            <p:cNvPr id="95"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a:defRPr/>
              </a:pPr>
              <a:endParaRPr/>
            </a:p>
          </p:txBody>
        </p:sp>
        <p:sp>
          <p:nvSpPr>
            <p:cNvPr id="96"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a:defRPr/>
              </a:pPr>
              <a:endParaRPr/>
            </a:p>
          </p:txBody>
        </p:sp>
        <p:sp>
          <p:nvSpPr>
            <p:cNvPr id="97"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a:defRPr/>
              </a:pPr>
              <a:endParaRPr/>
            </a:p>
          </p:txBody>
        </p:sp>
        <p:sp>
          <p:nvSpPr>
            <p:cNvPr id="98"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a:defRPr/>
              </a:pPr>
              <a:endParaRPr/>
            </a:p>
          </p:txBody>
        </p:sp>
        <p:sp>
          <p:nvSpPr>
            <p:cNvPr id="99"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a:defRPr/>
              </a:pPr>
              <a:endParaRPr/>
            </a:p>
          </p:txBody>
        </p:sp>
        <p:sp>
          <p:nvSpPr>
            <p:cNvPr id="100"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a:defRPr/>
              </a:pPr>
              <a:endParaRPr/>
            </a:p>
          </p:txBody>
        </p:sp>
        <p:sp>
          <p:nvSpPr>
            <p:cNvPr id="101"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a:defRPr/>
              </a:pPr>
              <a:endParaRPr/>
            </a:p>
          </p:txBody>
        </p:sp>
        <p:sp>
          <p:nvSpPr>
            <p:cNvPr id="102"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a:defRPr/>
              </a:pPr>
              <a:endParaRPr/>
            </a:p>
          </p:txBody>
        </p:sp>
        <p:sp>
          <p:nvSpPr>
            <p:cNvPr id="103"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a:defRPr/>
              </a:pPr>
              <a:endParaRPr/>
            </a:p>
          </p:txBody>
        </p:sp>
        <p:sp>
          <p:nvSpPr>
            <p:cNvPr id="104"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a:defRPr/>
              </a:pPr>
              <a:endParaRPr/>
            </a:p>
          </p:txBody>
        </p:sp>
        <p:sp>
          <p:nvSpPr>
            <p:cNvPr id="105"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a:defRPr/>
              </a:pPr>
              <a:endParaRPr/>
            </a:p>
          </p:txBody>
        </p:sp>
        <p:sp>
          <p:nvSpPr>
            <p:cNvPr id="106"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a:defRPr/>
              </a:pPr>
              <a:endParaRPr/>
            </a:p>
          </p:txBody>
        </p:sp>
        <p:sp>
          <p:nvSpPr>
            <p:cNvPr id="107"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a:defRPr/>
              </a:pPr>
              <a:endParaRPr/>
            </a:p>
          </p:txBody>
        </p:sp>
        <p:sp>
          <p:nvSpPr>
            <p:cNvPr id="108"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a:defRPr/>
              </a:pPr>
              <a:endParaRPr/>
            </a:p>
          </p:txBody>
        </p:sp>
        <p:sp>
          <p:nvSpPr>
            <p:cNvPr id="109"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a:defRPr/>
              </a:pPr>
              <a:endParaRPr/>
            </a:p>
          </p:txBody>
        </p:sp>
        <p:sp>
          <p:nvSpPr>
            <p:cNvPr id="110"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a:defRPr/>
              </a:pPr>
              <a:endParaRPr/>
            </a:p>
          </p:txBody>
        </p:sp>
        <p:sp>
          <p:nvSpPr>
            <p:cNvPr id="111"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a:defRPr/>
              </a:pPr>
              <a:endParaRPr/>
            </a:p>
          </p:txBody>
        </p:sp>
        <p:sp>
          <p:nvSpPr>
            <p:cNvPr id="112"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a:defRPr/>
              </a:pPr>
              <a:endParaRPr/>
            </a:p>
          </p:txBody>
        </p:sp>
        <p:sp>
          <p:nvSpPr>
            <p:cNvPr id="113"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a:defRPr/>
              </a:pPr>
              <a:endParaRPr/>
            </a:p>
          </p:txBody>
        </p:sp>
        <p:sp>
          <p:nvSpPr>
            <p:cNvPr id="114"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a:defRPr/>
              </a:pPr>
              <a:endParaRPr/>
            </a:p>
          </p:txBody>
        </p:sp>
        <p:sp>
          <p:nvSpPr>
            <p:cNvPr id="115"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a:defRPr/>
              </a:pPr>
              <a:endParaRPr/>
            </a:p>
          </p:txBody>
        </p:sp>
        <p:sp>
          <p:nvSpPr>
            <p:cNvPr id="116"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a:defRPr/>
              </a:pPr>
              <a:endParaRPr/>
            </a:p>
          </p:txBody>
        </p:sp>
        <p:sp>
          <p:nvSpPr>
            <p:cNvPr id="117"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a:defRPr/>
              </a:pPr>
              <a:endParaRPr/>
            </a:p>
          </p:txBody>
        </p:sp>
        <p:sp>
          <p:nvSpPr>
            <p:cNvPr id="118"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a:defRPr/>
              </a:pPr>
              <a:endParaRPr/>
            </a:p>
          </p:txBody>
        </p:sp>
        <p:sp>
          <p:nvSpPr>
            <p:cNvPr id="119"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a:defRPr/>
              </a:pPr>
              <a:endParaRPr/>
            </a:p>
          </p:txBody>
        </p:sp>
        <p:sp>
          <p:nvSpPr>
            <p:cNvPr id="120"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a:defRPr/>
              </a:pPr>
              <a:endParaRPr/>
            </a:p>
          </p:txBody>
        </p:sp>
        <p:sp>
          <p:nvSpPr>
            <p:cNvPr id="121"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a:defRPr/>
              </a:pPr>
              <a:endParaRPr/>
            </a:p>
          </p:txBody>
        </p:sp>
        <p:sp>
          <p:nvSpPr>
            <p:cNvPr id="122"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a:defRPr/>
              </a:pPr>
              <a:endParaRPr/>
            </a:p>
          </p:txBody>
        </p:sp>
        <p:sp>
          <p:nvSpPr>
            <p:cNvPr id="123"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a:defRPr/>
              </a:pPr>
              <a:endParaRPr/>
            </a:p>
          </p:txBody>
        </p:sp>
        <p:sp>
          <p:nvSpPr>
            <p:cNvPr id="124"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a:defRPr/>
              </a:pPr>
              <a:endParaRPr/>
            </a:p>
          </p:txBody>
        </p:sp>
        <p:sp>
          <p:nvSpPr>
            <p:cNvPr id="125"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a:defRPr/>
              </a:pPr>
              <a:endParaRPr/>
            </a:p>
          </p:txBody>
        </p:sp>
        <p:sp>
          <p:nvSpPr>
            <p:cNvPr id="126"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a:defRPr/>
              </a:pPr>
              <a:endParaRPr/>
            </a:p>
          </p:txBody>
        </p:sp>
        <p:sp>
          <p:nvSpPr>
            <p:cNvPr id="127"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a:defRPr/>
              </a:pPr>
              <a:endParaRPr/>
            </a:p>
          </p:txBody>
        </p:sp>
      </p:grpSp>
      <p:sp>
        <p:nvSpPr>
          <p:cNvPr id="2" name="Title 1"/>
          <p:cNvSpPr>
            <a:spLocks noGrp="1"/>
          </p:cNvSpPr>
          <p:nvPr>
            <p:ph type="title"/>
          </p:nvPr>
        </p:nvSpPr>
        <p:spPr>
          <a:xfrm>
            <a:off x="1142107" y="1905000"/>
            <a:ext cx="6859786" cy="2667000"/>
          </a:xfrm>
        </p:spPr>
        <p:txBody>
          <a:bodyPr>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142107" y="5102526"/>
            <a:ext cx="6859786" cy="1069675"/>
          </a:xfrm>
        </p:spPr>
        <p:txBody>
          <a:bodyPr>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8" name="Footer Placeholder 4"/>
          <p:cNvSpPr>
            <a:spLocks noGrp="1"/>
          </p:cNvSpPr>
          <p:nvPr>
            <p:ph type="ftr" sz="quarter" idx="10"/>
          </p:nvPr>
        </p:nvSpPr>
        <p:spPr/>
        <p:txBody>
          <a:bodyPr/>
          <a:lstStyle>
            <a:lvl1pPr>
              <a:defRPr/>
            </a:lvl1pPr>
          </a:lstStyle>
          <a:p>
            <a:pPr>
              <a:defRPr/>
            </a:pPr>
            <a:endParaRPr lang="en-US"/>
          </a:p>
        </p:txBody>
      </p:sp>
      <p:sp>
        <p:nvSpPr>
          <p:cNvPr id="129" name="Date Placeholder 3"/>
          <p:cNvSpPr>
            <a:spLocks noGrp="1"/>
          </p:cNvSpPr>
          <p:nvPr>
            <p:ph type="dt" sz="half" idx="11"/>
          </p:nvPr>
        </p:nvSpPr>
        <p:spPr/>
        <p:txBody>
          <a:bodyPr/>
          <a:lstStyle>
            <a:lvl1pPr>
              <a:defRPr/>
            </a:lvl1pPr>
          </a:lstStyle>
          <a:p>
            <a:pPr>
              <a:defRPr/>
            </a:pPr>
            <a:endParaRPr lang="en-US"/>
          </a:p>
        </p:txBody>
      </p:sp>
      <p:sp>
        <p:nvSpPr>
          <p:cNvPr id="130" name="Slide Number Placeholder 5"/>
          <p:cNvSpPr>
            <a:spLocks noGrp="1"/>
          </p:cNvSpPr>
          <p:nvPr>
            <p:ph type="sldNum" sz="quarter" idx="12"/>
          </p:nvPr>
        </p:nvSpPr>
        <p:spPr/>
        <p:txBody>
          <a:bodyPr/>
          <a:lstStyle>
            <a:lvl1pPr>
              <a:defRPr/>
            </a:lvl1pPr>
          </a:lstStyle>
          <a:p>
            <a:pPr>
              <a:defRPr/>
            </a:pPr>
            <a:fld id="{1A34C4FD-0B06-408B-9A96-9F34B9A3CAEB}"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line" descr="Line graphic"/>
          <p:cNvGrpSpPr>
            <a:grpSpLocks/>
          </p:cNvGrpSpPr>
          <p:nvPr/>
        </p:nvGrpSpPr>
        <p:grpSpPr bwMode="auto">
          <a:xfrm>
            <a:off x="1141413" y="1514475"/>
            <a:ext cx="7929562" cy="63500"/>
            <a:chOff x="1522413" y="1514475"/>
            <a:chExt cx="10569575" cy="64008"/>
          </a:xfrm>
        </p:grpSpPr>
        <p:sp>
          <p:nvSpPr>
            <p:cNvPr id="6" name="Freeform 5"/>
            <p:cNvSpPr>
              <a:spLocks/>
            </p:cNvSpPr>
            <p:nvPr/>
          </p:nvSpPr>
          <p:spPr bwMode="invGray">
            <a:xfrm>
              <a:off x="12028507" y="1525677"/>
              <a:ext cx="63481" cy="4800"/>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pPr>
                <a:defRPr/>
              </a:pPr>
              <a:endParaRPr/>
            </a:p>
          </p:txBody>
        </p:sp>
        <p:sp>
          <p:nvSpPr>
            <p:cNvPr id="7" name="Freeform 6"/>
            <p:cNvSpPr>
              <a:spLocks/>
            </p:cNvSpPr>
            <p:nvPr/>
          </p:nvSpPr>
          <p:spPr bwMode="invGray">
            <a:xfrm>
              <a:off x="12022160" y="1533677"/>
              <a:ext cx="19044" cy="0"/>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pPr>
                <a:defRPr/>
              </a:pPr>
              <a:endParaRPr/>
            </a:p>
          </p:txBody>
        </p:sp>
        <p:sp>
          <p:nvSpPr>
            <p:cNvPr id="8" name="Freeform 7"/>
            <p:cNvSpPr>
              <a:spLocks/>
            </p:cNvSpPr>
            <p:nvPr/>
          </p:nvSpPr>
          <p:spPr bwMode="invGray">
            <a:xfrm>
              <a:off x="12041203" y="1532078"/>
              <a:ext cx="40205" cy="6401"/>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pPr>
                <a:defRPr/>
              </a:pPr>
              <a:endParaRPr/>
            </a:p>
          </p:txBody>
        </p:sp>
        <p:sp>
          <p:nvSpPr>
            <p:cNvPr id="9" name="Freeform 15"/>
            <p:cNvSpPr>
              <a:spLocks/>
            </p:cNvSpPr>
            <p:nvPr/>
          </p:nvSpPr>
          <p:spPr bwMode="invGray">
            <a:xfrm>
              <a:off x="11831717" y="1527277"/>
              <a:ext cx="42321" cy="4801"/>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pPr>
                <a:defRPr/>
              </a:pPr>
              <a:endParaRPr/>
            </a:p>
          </p:txBody>
        </p:sp>
        <p:sp>
          <p:nvSpPr>
            <p:cNvPr id="10" name="Freeform 16"/>
            <p:cNvSpPr>
              <a:spLocks/>
            </p:cNvSpPr>
            <p:nvPr/>
          </p:nvSpPr>
          <p:spPr bwMode="invGray">
            <a:xfrm>
              <a:off x="11808440" y="1532078"/>
              <a:ext cx="42321" cy="1600"/>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pPr>
                <a:defRPr/>
              </a:pPr>
              <a:endParaRPr/>
            </a:p>
          </p:txBody>
        </p:sp>
        <p:sp>
          <p:nvSpPr>
            <p:cNvPr id="11" name="Freeform 17"/>
            <p:cNvSpPr>
              <a:spLocks/>
            </p:cNvSpPr>
            <p:nvPr/>
          </p:nvSpPr>
          <p:spPr bwMode="invGray">
            <a:xfrm>
              <a:off x="12003115" y="1538479"/>
              <a:ext cx="78294" cy="3200"/>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pPr>
                <a:defRPr/>
              </a:pPr>
              <a:endParaRPr/>
            </a:p>
          </p:txBody>
        </p:sp>
        <p:sp>
          <p:nvSpPr>
            <p:cNvPr id="12" name="Freeform 18"/>
            <p:cNvSpPr>
              <a:spLocks/>
            </p:cNvSpPr>
            <p:nvPr/>
          </p:nvSpPr>
          <p:spPr bwMode="invGray">
            <a:xfrm>
              <a:off x="11664550" y="1522477"/>
              <a:ext cx="40205" cy="4800"/>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pPr>
                <a:defRPr/>
              </a:pPr>
              <a:endParaRPr/>
            </a:p>
          </p:txBody>
        </p:sp>
        <p:sp>
          <p:nvSpPr>
            <p:cNvPr id="13" name="Freeform 19"/>
            <p:cNvSpPr>
              <a:spLocks/>
            </p:cNvSpPr>
            <p:nvPr/>
          </p:nvSpPr>
          <p:spPr bwMode="invGray">
            <a:xfrm>
              <a:off x="11505848" y="1522477"/>
              <a:ext cx="93105" cy="4800"/>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pPr>
                <a:defRPr/>
              </a:pPr>
              <a:endParaRPr/>
            </a:p>
          </p:txBody>
        </p:sp>
        <p:sp>
          <p:nvSpPr>
            <p:cNvPr id="14" name="Freeform 20"/>
            <p:cNvSpPr>
              <a:spLocks/>
            </p:cNvSpPr>
            <p:nvPr/>
          </p:nvSpPr>
          <p:spPr bwMode="invGray">
            <a:xfrm>
              <a:off x="11471992" y="1525677"/>
              <a:ext cx="33856" cy="3200"/>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pPr>
                <a:defRPr/>
              </a:pPr>
              <a:endParaRPr/>
            </a:p>
          </p:txBody>
        </p:sp>
        <p:sp>
          <p:nvSpPr>
            <p:cNvPr id="15" name="Freeform 21"/>
            <p:cNvSpPr>
              <a:spLocks/>
            </p:cNvSpPr>
            <p:nvPr/>
          </p:nvSpPr>
          <p:spPr bwMode="invGray">
            <a:xfrm>
              <a:off x="11711102" y="1528877"/>
              <a:ext cx="29624" cy="4800"/>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pPr>
                <a:defRPr/>
              </a:pPr>
              <a:endParaRPr/>
            </a:p>
          </p:txBody>
        </p:sp>
        <p:sp>
          <p:nvSpPr>
            <p:cNvPr id="16" name="Freeform 22"/>
            <p:cNvSpPr>
              <a:spLocks/>
            </p:cNvSpPr>
            <p:nvPr/>
          </p:nvSpPr>
          <p:spPr bwMode="invGray">
            <a:xfrm>
              <a:off x="11692059" y="1533677"/>
              <a:ext cx="33856" cy="0"/>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pPr>
                <a:defRPr/>
              </a:pPr>
              <a:endParaRPr/>
            </a:p>
          </p:txBody>
        </p:sp>
        <p:sp>
          <p:nvSpPr>
            <p:cNvPr id="17" name="Freeform 23"/>
            <p:cNvSpPr>
              <a:spLocks/>
            </p:cNvSpPr>
            <p:nvPr/>
          </p:nvSpPr>
          <p:spPr bwMode="invGray">
            <a:xfrm>
              <a:off x="11740727" y="1533677"/>
              <a:ext cx="423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pPr>
                <a:defRPr/>
              </a:pPr>
              <a:endParaRPr/>
            </a:p>
          </p:txBody>
        </p:sp>
        <p:sp>
          <p:nvSpPr>
            <p:cNvPr id="18" name="Freeform 24"/>
            <p:cNvSpPr>
              <a:spLocks/>
            </p:cNvSpPr>
            <p:nvPr/>
          </p:nvSpPr>
          <p:spPr bwMode="invGray">
            <a:xfrm>
              <a:off x="11840181" y="1538479"/>
              <a:ext cx="71945" cy="8000"/>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pPr>
                <a:defRPr/>
              </a:pPr>
              <a:endParaRPr/>
            </a:p>
          </p:txBody>
        </p:sp>
        <p:sp>
          <p:nvSpPr>
            <p:cNvPr id="19" name="Freeform 25"/>
            <p:cNvSpPr>
              <a:spLocks/>
            </p:cNvSpPr>
            <p:nvPr/>
          </p:nvSpPr>
          <p:spPr bwMode="invGray">
            <a:xfrm>
              <a:off x="11764004" y="1535278"/>
              <a:ext cx="44436" cy="3200"/>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pPr>
                <a:defRPr/>
              </a:pPr>
              <a:endParaRPr/>
            </a:p>
          </p:txBody>
        </p:sp>
        <p:sp>
          <p:nvSpPr>
            <p:cNvPr id="20" name="Freeform 26"/>
            <p:cNvSpPr>
              <a:spLocks/>
            </p:cNvSpPr>
            <p:nvPr/>
          </p:nvSpPr>
          <p:spPr bwMode="invGray">
            <a:xfrm>
              <a:off x="11744959" y="1538479"/>
              <a:ext cx="19045" cy="1600"/>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pPr>
                <a:defRPr/>
              </a:pPr>
              <a:endParaRPr/>
            </a:p>
          </p:txBody>
        </p:sp>
        <p:sp>
          <p:nvSpPr>
            <p:cNvPr id="21" name="Freeform 27"/>
            <p:cNvSpPr>
              <a:spLocks/>
            </p:cNvSpPr>
            <p:nvPr/>
          </p:nvSpPr>
          <p:spPr bwMode="invGray">
            <a:xfrm>
              <a:off x="11482571" y="1532078"/>
              <a:ext cx="84641" cy="3200"/>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pPr>
                <a:defRPr/>
              </a:pPr>
              <a:endParaRPr/>
            </a:p>
          </p:txBody>
        </p:sp>
        <p:sp>
          <p:nvSpPr>
            <p:cNvPr id="22" name="Freeform 28"/>
            <p:cNvSpPr>
              <a:spLocks/>
            </p:cNvSpPr>
            <p:nvPr/>
          </p:nvSpPr>
          <p:spPr bwMode="invGray">
            <a:xfrm>
              <a:off x="11626461" y="1533677"/>
              <a:ext cx="4232" cy="0"/>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pPr>
                <a:defRPr/>
              </a:pPr>
              <a:endParaRPr/>
            </a:p>
          </p:txBody>
        </p:sp>
        <p:sp>
          <p:nvSpPr>
            <p:cNvPr id="23" name="Freeform 29"/>
            <p:cNvSpPr>
              <a:spLocks/>
            </p:cNvSpPr>
            <p:nvPr/>
          </p:nvSpPr>
          <p:spPr bwMode="invGray">
            <a:xfrm>
              <a:off x="11262504" y="1533677"/>
              <a:ext cx="423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pPr>
                <a:defRPr/>
              </a:pPr>
              <a:endParaRPr/>
            </a:p>
          </p:txBody>
        </p:sp>
        <p:sp>
          <p:nvSpPr>
            <p:cNvPr id="24" name="Freeform 30"/>
            <p:cNvSpPr>
              <a:spLocks/>
            </p:cNvSpPr>
            <p:nvPr/>
          </p:nvSpPr>
          <p:spPr bwMode="invGray">
            <a:xfrm>
              <a:off x="11554516" y="1533677"/>
              <a:ext cx="44437" cy="3200"/>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pPr>
                <a:defRPr/>
              </a:pPr>
              <a:endParaRPr/>
            </a:p>
          </p:txBody>
        </p:sp>
        <p:sp>
          <p:nvSpPr>
            <p:cNvPr id="25" name="Freeform 31"/>
            <p:cNvSpPr>
              <a:spLocks/>
            </p:cNvSpPr>
            <p:nvPr/>
          </p:nvSpPr>
          <p:spPr bwMode="invGray">
            <a:xfrm>
              <a:off x="11408511" y="1528877"/>
              <a:ext cx="31740" cy="3200"/>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pPr>
                <a:defRPr/>
              </a:pPr>
              <a:endParaRPr/>
            </a:p>
          </p:txBody>
        </p:sp>
        <p:sp>
          <p:nvSpPr>
            <p:cNvPr id="26" name="Freeform 32"/>
            <p:cNvSpPr>
              <a:spLocks/>
            </p:cNvSpPr>
            <p:nvPr/>
          </p:nvSpPr>
          <p:spPr bwMode="invGray">
            <a:xfrm>
              <a:off x="11617997" y="1532078"/>
              <a:ext cx="6349"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pPr>
                <a:defRPr/>
              </a:pPr>
              <a:endParaRPr/>
            </a:p>
          </p:txBody>
        </p:sp>
        <p:sp>
          <p:nvSpPr>
            <p:cNvPr id="27" name="Freeform 33"/>
            <p:cNvSpPr>
              <a:spLocks/>
            </p:cNvSpPr>
            <p:nvPr/>
          </p:nvSpPr>
          <p:spPr bwMode="invGray">
            <a:xfrm>
              <a:off x="11598953" y="1532078"/>
              <a:ext cx="27508" cy="1600"/>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pPr>
                <a:defRPr/>
              </a:pPr>
              <a:endParaRPr/>
            </a:p>
          </p:txBody>
        </p:sp>
        <p:sp>
          <p:nvSpPr>
            <p:cNvPr id="28" name="Freeform 34"/>
            <p:cNvSpPr>
              <a:spLocks/>
            </p:cNvSpPr>
            <p:nvPr/>
          </p:nvSpPr>
          <p:spPr bwMode="invGray">
            <a:xfrm>
              <a:off x="11137659" y="1533677"/>
              <a:ext cx="188326" cy="24004"/>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pPr>
                <a:defRPr/>
              </a:pPr>
              <a:endParaRPr/>
            </a:p>
          </p:txBody>
        </p:sp>
        <p:sp>
          <p:nvSpPr>
            <p:cNvPr id="29" name="Freeform 35"/>
            <p:cNvSpPr>
              <a:spLocks/>
            </p:cNvSpPr>
            <p:nvPr/>
          </p:nvSpPr>
          <p:spPr bwMode="invGray">
            <a:xfrm>
              <a:off x="11266736" y="1528877"/>
              <a:ext cx="95222" cy="4800"/>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pPr>
                <a:defRPr/>
              </a:pPr>
              <a:endParaRPr/>
            </a:p>
          </p:txBody>
        </p:sp>
        <p:sp>
          <p:nvSpPr>
            <p:cNvPr id="30" name="Freeform 36"/>
            <p:cNvSpPr>
              <a:spLocks/>
            </p:cNvSpPr>
            <p:nvPr/>
          </p:nvSpPr>
          <p:spPr bwMode="invGray">
            <a:xfrm>
              <a:off x="11361958" y="1532078"/>
              <a:ext cx="135426" cy="11201"/>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a:lstStyle/>
            <a:p>
              <a:pPr>
                <a:defRPr/>
              </a:pPr>
              <a:endParaRPr/>
            </a:p>
          </p:txBody>
        </p:sp>
        <p:sp>
          <p:nvSpPr>
            <p:cNvPr id="31" name="Freeform 37"/>
            <p:cNvSpPr>
              <a:spLocks/>
            </p:cNvSpPr>
            <p:nvPr/>
          </p:nvSpPr>
          <p:spPr bwMode="invGray">
            <a:xfrm>
              <a:off x="11833832" y="1552880"/>
              <a:ext cx="10581" cy="160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pPr>
                <a:defRPr/>
              </a:pPr>
              <a:endParaRPr/>
            </a:p>
          </p:txBody>
        </p:sp>
        <p:sp>
          <p:nvSpPr>
            <p:cNvPr id="32" name="Freeform 38"/>
            <p:cNvSpPr>
              <a:spLocks/>
            </p:cNvSpPr>
            <p:nvPr/>
          </p:nvSpPr>
          <p:spPr bwMode="invGray">
            <a:xfrm>
              <a:off x="11764004" y="1543279"/>
              <a:ext cx="118498" cy="9601"/>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pPr>
                <a:defRPr/>
              </a:pPr>
              <a:endParaRPr/>
            </a:p>
          </p:txBody>
        </p:sp>
        <p:sp>
          <p:nvSpPr>
            <p:cNvPr id="33" name="Freeform 39"/>
            <p:cNvSpPr>
              <a:spLocks/>
            </p:cNvSpPr>
            <p:nvPr/>
          </p:nvSpPr>
          <p:spPr bwMode="invGray">
            <a:xfrm>
              <a:off x="11554516" y="1543279"/>
              <a:ext cx="69830" cy="6401"/>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pPr>
                <a:defRPr/>
              </a:pPr>
              <a:endParaRPr/>
            </a:p>
          </p:txBody>
        </p:sp>
        <p:sp>
          <p:nvSpPr>
            <p:cNvPr id="34" name="Freeform 40"/>
            <p:cNvSpPr>
              <a:spLocks/>
            </p:cNvSpPr>
            <p:nvPr/>
          </p:nvSpPr>
          <p:spPr bwMode="invGray">
            <a:xfrm>
              <a:off x="11224415" y="1527277"/>
              <a:ext cx="38089" cy="6401"/>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pPr>
                <a:defRPr/>
              </a:pPr>
              <a:endParaRPr/>
            </a:p>
          </p:txBody>
        </p:sp>
        <p:sp>
          <p:nvSpPr>
            <p:cNvPr id="35" name="Freeform 41"/>
            <p:cNvSpPr>
              <a:spLocks/>
            </p:cNvSpPr>
            <p:nvPr/>
          </p:nvSpPr>
          <p:spPr bwMode="invGray">
            <a:xfrm>
              <a:off x="11146123" y="1528877"/>
              <a:ext cx="21160" cy="3200"/>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pPr>
                <a:defRPr/>
              </a:pPr>
              <a:endParaRPr/>
            </a:p>
          </p:txBody>
        </p:sp>
        <p:sp>
          <p:nvSpPr>
            <p:cNvPr id="36" name="Freeform 42"/>
            <p:cNvSpPr>
              <a:spLocks/>
            </p:cNvSpPr>
            <p:nvPr/>
          </p:nvSpPr>
          <p:spPr bwMode="invGray">
            <a:xfrm>
              <a:off x="6196725" y="1565681"/>
              <a:ext cx="21160" cy="160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pPr>
                <a:defRPr/>
              </a:pPr>
              <a:endParaRPr/>
            </a:p>
          </p:txBody>
        </p:sp>
        <p:sp>
          <p:nvSpPr>
            <p:cNvPr id="37" name="Freeform 43"/>
            <p:cNvSpPr>
              <a:spLocks/>
            </p:cNvSpPr>
            <p:nvPr/>
          </p:nvSpPr>
          <p:spPr bwMode="invGray">
            <a:xfrm>
              <a:off x="6355428" y="1565681"/>
              <a:ext cx="10579" cy="0"/>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pPr>
                <a:defRPr/>
              </a:pPr>
              <a:endParaRPr/>
            </a:p>
          </p:txBody>
        </p:sp>
        <p:sp>
          <p:nvSpPr>
            <p:cNvPr id="38" name="Freeform 44"/>
            <p:cNvSpPr>
              <a:spLocks/>
            </p:cNvSpPr>
            <p:nvPr/>
          </p:nvSpPr>
          <p:spPr bwMode="invGray">
            <a:xfrm>
              <a:off x="8949682" y="1522477"/>
              <a:ext cx="63481" cy="6401"/>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pPr>
                <a:defRPr/>
              </a:pPr>
              <a:endParaRPr/>
            </a:p>
          </p:txBody>
        </p:sp>
        <p:sp>
          <p:nvSpPr>
            <p:cNvPr id="39" name="Freeform 45"/>
            <p:cNvSpPr>
              <a:spLocks/>
            </p:cNvSpPr>
            <p:nvPr/>
          </p:nvSpPr>
          <p:spPr bwMode="invGray">
            <a:xfrm>
              <a:off x="7538289" y="1546479"/>
              <a:ext cx="27509" cy="3200"/>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pPr>
                <a:defRPr/>
              </a:pPr>
              <a:endParaRPr/>
            </a:p>
          </p:txBody>
        </p:sp>
        <p:sp>
          <p:nvSpPr>
            <p:cNvPr id="40" name="Freeform 46"/>
            <p:cNvSpPr>
              <a:spLocks/>
            </p:cNvSpPr>
            <p:nvPr/>
          </p:nvSpPr>
          <p:spPr bwMode="invGray">
            <a:xfrm>
              <a:off x="7479040" y="1562481"/>
              <a:ext cx="38089" cy="3200"/>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pPr>
                <a:defRPr/>
              </a:pPr>
              <a:endParaRPr/>
            </a:p>
          </p:txBody>
        </p:sp>
        <p:sp>
          <p:nvSpPr>
            <p:cNvPr id="41" name="Freeform 47"/>
            <p:cNvSpPr>
              <a:spLocks/>
            </p:cNvSpPr>
            <p:nvPr/>
          </p:nvSpPr>
          <p:spPr bwMode="invGray">
            <a:xfrm>
              <a:off x="5409562" y="1568882"/>
              <a:ext cx="38089" cy="3200"/>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pPr>
                <a:defRPr/>
              </a:pPr>
              <a:endParaRPr/>
            </a:p>
          </p:txBody>
        </p:sp>
        <p:sp>
          <p:nvSpPr>
            <p:cNvPr id="42" name="Freeform 48"/>
            <p:cNvSpPr>
              <a:spLocks/>
            </p:cNvSpPr>
            <p:nvPr/>
          </p:nvSpPr>
          <p:spPr bwMode="invGray">
            <a:xfrm>
              <a:off x="10206605" y="1530477"/>
              <a:ext cx="61364" cy="4801"/>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pPr>
                <a:defRPr/>
              </a:pPr>
              <a:endParaRPr/>
            </a:p>
          </p:txBody>
        </p:sp>
        <p:sp>
          <p:nvSpPr>
            <p:cNvPr id="43" name="Freeform 49"/>
            <p:cNvSpPr>
              <a:spLocks/>
            </p:cNvSpPr>
            <p:nvPr/>
          </p:nvSpPr>
          <p:spPr bwMode="invGray">
            <a:xfrm>
              <a:off x="6258091" y="1525677"/>
              <a:ext cx="19044" cy="1600"/>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pPr>
                <a:defRPr/>
              </a:pPr>
              <a:endParaRPr/>
            </a:p>
          </p:txBody>
        </p:sp>
        <p:sp>
          <p:nvSpPr>
            <p:cNvPr id="44" name="Freeform 50"/>
            <p:cNvSpPr>
              <a:spLocks/>
            </p:cNvSpPr>
            <p:nvPr/>
          </p:nvSpPr>
          <p:spPr bwMode="invGray">
            <a:xfrm>
              <a:off x="10134660" y="1527277"/>
              <a:ext cx="71945" cy="4801"/>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pPr>
                <a:defRPr/>
              </a:pPr>
              <a:endParaRPr/>
            </a:p>
          </p:txBody>
        </p:sp>
        <p:sp>
          <p:nvSpPr>
            <p:cNvPr id="45" name="Freeform 51"/>
            <p:cNvSpPr>
              <a:spLocks/>
            </p:cNvSpPr>
            <p:nvPr/>
          </p:nvSpPr>
          <p:spPr bwMode="invGray">
            <a:xfrm>
              <a:off x="2582544" y="1559281"/>
              <a:ext cx="8464" cy="160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pPr>
                <a:defRPr/>
              </a:pPr>
              <a:endParaRPr/>
            </a:p>
          </p:txBody>
        </p:sp>
        <p:sp>
          <p:nvSpPr>
            <p:cNvPr id="46" name="Freeform 52"/>
            <p:cNvSpPr>
              <a:spLocks/>
            </p:cNvSpPr>
            <p:nvPr/>
          </p:nvSpPr>
          <p:spPr bwMode="invGray">
            <a:xfrm>
              <a:off x="1761524" y="1522477"/>
              <a:ext cx="35973" cy="0"/>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pPr>
                <a:defRPr/>
              </a:pPr>
              <a:endParaRPr/>
            </a:p>
          </p:txBody>
        </p:sp>
        <p:sp>
          <p:nvSpPr>
            <p:cNvPr id="47" name="Freeform 53"/>
            <p:cNvSpPr>
              <a:spLocks/>
            </p:cNvSpPr>
            <p:nvPr/>
          </p:nvSpPr>
          <p:spPr bwMode="invGray">
            <a:xfrm>
              <a:off x="10811790" y="1528877"/>
              <a:ext cx="19044" cy="1600"/>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pPr>
                <a:defRPr/>
              </a:pPr>
              <a:endParaRPr/>
            </a:p>
          </p:txBody>
        </p:sp>
        <p:sp>
          <p:nvSpPr>
            <p:cNvPr id="48" name="Freeform 54"/>
            <p:cNvSpPr>
              <a:spLocks/>
            </p:cNvSpPr>
            <p:nvPr/>
          </p:nvSpPr>
          <p:spPr bwMode="invGray">
            <a:xfrm>
              <a:off x="10896431" y="1544879"/>
              <a:ext cx="8464" cy="3200"/>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pPr>
                <a:defRPr/>
              </a:pPr>
              <a:endParaRPr/>
            </a:p>
          </p:txBody>
        </p:sp>
        <p:sp>
          <p:nvSpPr>
            <p:cNvPr id="49" name="Freeform 55"/>
            <p:cNvSpPr>
              <a:spLocks/>
            </p:cNvSpPr>
            <p:nvPr/>
          </p:nvSpPr>
          <p:spPr bwMode="invGray">
            <a:xfrm>
              <a:off x="9946332" y="1554481"/>
              <a:ext cx="6349" cy="0"/>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pPr>
                <a:defRPr/>
              </a:pPr>
              <a:endParaRPr/>
            </a:p>
          </p:txBody>
        </p:sp>
        <p:sp>
          <p:nvSpPr>
            <p:cNvPr id="50" name="Freeform 56"/>
            <p:cNvSpPr>
              <a:spLocks/>
            </p:cNvSpPr>
            <p:nvPr/>
          </p:nvSpPr>
          <p:spPr bwMode="invGray">
            <a:xfrm>
              <a:off x="10818137" y="1532078"/>
              <a:ext cx="23277"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pPr>
                <a:defRPr/>
              </a:pPr>
              <a:endParaRPr/>
            </a:p>
          </p:txBody>
        </p:sp>
        <p:sp>
          <p:nvSpPr>
            <p:cNvPr id="51" name="Freeform 57"/>
            <p:cNvSpPr>
              <a:spLocks/>
            </p:cNvSpPr>
            <p:nvPr/>
          </p:nvSpPr>
          <p:spPr bwMode="invGray">
            <a:xfrm>
              <a:off x="10837182" y="1528877"/>
              <a:ext cx="19044" cy="1600"/>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pPr>
                <a:defRPr/>
              </a:pPr>
              <a:endParaRPr/>
            </a:p>
          </p:txBody>
        </p:sp>
        <p:sp>
          <p:nvSpPr>
            <p:cNvPr id="52" name="Freeform 58"/>
            <p:cNvSpPr>
              <a:spLocks/>
            </p:cNvSpPr>
            <p:nvPr/>
          </p:nvSpPr>
          <p:spPr bwMode="invGray">
            <a:xfrm>
              <a:off x="10786397" y="1530477"/>
              <a:ext cx="31740" cy="160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pPr>
                <a:defRPr/>
              </a:pPr>
              <a:endParaRPr/>
            </a:p>
          </p:txBody>
        </p:sp>
        <p:sp>
          <p:nvSpPr>
            <p:cNvPr id="53" name="Freeform 59"/>
            <p:cNvSpPr>
              <a:spLocks/>
            </p:cNvSpPr>
            <p:nvPr/>
          </p:nvSpPr>
          <p:spPr bwMode="invGray">
            <a:xfrm>
              <a:off x="4093390" y="1552880"/>
              <a:ext cx="19045" cy="1601"/>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pPr>
                <a:defRPr/>
              </a:pPr>
              <a:endParaRPr/>
            </a:p>
          </p:txBody>
        </p:sp>
        <p:sp>
          <p:nvSpPr>
            <p:cNvPr id="54" name="Freeform 60"/>
            <p:cNvSpPr>
              <a:spLocks/>
            </p:cNvSpPr>
            <p:nvPr/>
          </p:nvSpPr>
          <p:spPr bwMode="invGray">
            <a:xfrm>
              <a:off x="8528592" y="1567282"/>
              <a:ext cx="2117" cy="1600"/>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pPr>
                <a:defRPr/>
              </a:pPr>
              <a:endParaRPr/>
            </a:p>
          </p:txBody>
        </p:sp>
        <p:sp>
          <p:nvSpPr>
            <p:cNvPr id="55" name="Freeform 61"/>
            <p:cNvSpPr>
              <a:spLocks/>
            </p:cNvSpPr>
            <p:nvPr/>
          </p:nvSpPr>
          <p:spPr bwMode="invGray">
            <a:xfrm>
              <a:off x="8460879" y="1556080"/>
              <a:ext cx="67713" cy="14402"/>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pPr>
                <a:defRPr/>
              </a:pPr>
              <a:endParaRPr/>
            </a:p>
          </p:txBody>
        </p:sp>
        <p:sp>
          <p:nvSpPr>
            <p:cNvPr id="56" name="Freeform 62"/>
            <p:cNvSpPr>
              <a:spLocks noEditPoints="1"/>
            </p:cNvSpPr>
            <p:nvPr/>
          </p:nvSpPr>
          <p:spPr bwMode="invGray">
            <a:xfrm>
              <a:off x="1562617" y="1514475"/>
              <a:ext cx="9562345"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pPr>
                <a:defRPr/>
              </a:pPr>
              <a:endParaRPr/>
            </a:p>
          </p:txBody>
        </p:sp>
        <p:sp>
          <p:nvSpPr>
            <p:cNvPr id="57" name="Freeform 63"/>
            <p:cNvSpPr>
              <a:spLocks/>
            </p:cNvSpPr>
            <p:nvPr/>
          </p:nvSpPr>
          <p:spPr bwMode="invGray">
            <a:xfrm>
              <a:off x="7508664" y="1559281"/>
              <a:ext cx="10581" cy="4801"/>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pPr>
                <a:defRPr/>
              </a:pPr>
              <a:endParaRPr/>
            </a:p>
          </p:txBody>
        </p:sp>
        <p:sp>
          <p:nvSpPr>
            <p:cNvPr id="58" name="Freeform 64"/>
            <p:cNvSpPr>
              <a:spLocks/>
            </p:cNvSpPr>
            <p:nvPr/>
          </p:nvSpPr>
          <p:spPr bwMode="invGray">
            <a:xfrm>
              <a:off x="5434954" y="1567282"/>
              <a:ext cx="4232" cy="1600"/>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pPr>
                <a:defRPr/>
              </a:pPr>
              <a:endParaRPr/>
            </a:p>
          </p:txBody>
        </p:sp>
        <p:sp>
          <p:nvSpPr>
            <p:cNvPr id="59" name="Freeform 65"/>
            <p:cNvSpPr>
              <a:spLocks/>
            </p:cNvSpPr>
            <p:nvPr/>
          </p:nvSpPr>
          <p:spPr bwMode="invGray">
            <a:xfrm>
              <a:off x="9673365" y="1567282"/>
              <a:ext cx="25392" cy="3200"/>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pPr>
                <a:defRPr/>
              </a:pPr>
              <a:endParaRPr/>
            </a:p>
          </p:txBody>
        </p:sp>
        <p:sp>
          <p:nvSpPr>
            <p:cNvPr id="60" name="Freeform 66"/>
            <p:cNvSpPr>
              <a:spLocks/>
            </p:cNvSpPr>
            <p:nvPr/>
          </p:nvSpPr>
          <p:spPr bwMode="invGray">
            <a:xfrm>
              <a:off x="10966259" y="1528877"/>
              <a:ext cx="40205" cy="3200"/>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pPr>
                <a:defRPr/>
              </a:pPr>
              <a:endParaRPr/>
            </a:p>
          </p:txBody>
        </p:sp>
        <p:sp>
          <p:nvSpPr>
            <p:cNvPr id="61" name="Freeform 67"/>
            <p:cNvSpPr>
              <a:spLocks/>
            </p:cNvSpPr>
            <p:nvPr/>
          </p:nvSpPr>
          <p:spPr bwMode="invGray">
            <a:xfrm>
              <a:off x="11330217" y="1552880"/>
              <a:ext cx="44437" cy="1601"/>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pPr>
                <a:defRPr/>
              </a:pPr>
              <a:endParaRPr/>
            </a:p>
          </p:txBody>
        </p:sp>
        <p:sp>
          <p:nvSpPr>
            <p:cNvPr id="62" name="Freeform 68"/>
            <p:cNvSpPr>
              <a:spLocks/>
            </p:cNvSpPr>
            <p:nvPr/>
          </p:nvSpPr>
          <p:spPr bwMode="invGray">
            <a:xfrm>
              <a:off x="11042437" y="1540078"/>
              <a:ext cx="61366" cy="6401"/>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pPr>
                <a:defRPr/>
              </a:pPr>
              <a:endParaRPr/>
            </a:p>
          </p:txBody>
        </p:sp>
        <p:sp>
          <p:nvSpPr>
            <p:cNvPr id="63" name="Freeform 69"/>
            <p:cNvSpPr>
              <a:spLocks/>
            </p:cNvSpPr>
            <p:nvPr/>
          </p:nvSpPr>
          <p:spPr bwMode="invGray">
            <a:xfrm>
              <a:off x="11105917" y="1543279"/>
              <a:ext cx="29624" cy="0"/>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pPr>
                <a:defRPr/>
              </a:pPr>
              <a:endParaRPr/>
            </a:p>
          </p:txBody>
        </p:sp>
        <p:sp>
          <p:nvSpPr>
            <p:cNvPr id="64" name="Freeform 70"/>
            <p:cNvSpPr>
              <a:spLocks/>
            </p:cNvSpPr>
            <p:nvPr/>
          </p:nvSpPr>
          <p:spPr bwMode="invGray">
            <a:xfrm>
              <a:off x="10678479" y="1525677"/>
              <a:ext cx="103686" cy="9601"/>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pPr>
                <a:defRPr/>
              </a:pPr>
              <a:endParaRPr/>
            </a:p>
          </p:txBody>
        </p:sp>
        <p:sp>
          <p:nvSpPr>
            <p:cNvPr id="65" name="Freeform 71"/>
            <p:cNvSpPr>
              <a:spLocks/>
            </p:cNvSpPr>
            <p:nvPr/>
          </p:nvSpPr>
          <p:spPr bwMode="invGray">
            <a:xfrm>
              <a:off x="11040321" y="1549679"/>
              <a:ext cx="25392" cy="4801"/>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pPr>
                <a:defRPr/>
              </a:pPr>
              <a:endParaRPr/>
            </a:p>
          </p:txBody>
        </p:sp>
        <p:sp>
          <p:nvSpPr>
            <p:cNvPr id="66" name="Freeform 72"/>
            <p:cNvSpPr>
              <a:spLocks/>
            </p:cNvSpPr>
            <p:nvPr/>
          </p:nvSpPr>
          <p:spPr bwMode="invGray">
            <a:xfrm>
              <a:off x="10841414" y="1549679"/>
              <a:ext cx="59249" cy="1601"/>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pPr>
                <a:defRPr/>
              </a:pPr>
              <a:endParaRPr/>
            </a:p>
          </p:txBody>
        </p:sp>
        <p:sp>
          <p:nvSpPr>
            <p:cNvPr id="67" name="Freeform 73"/>
            <p:cNvSpPr>
              <a:spLocks/>
            </p:cNvSpPr>
            <p:nvPr/>
          </p:nvSpPr>
          <p:spPr bwMode="invGray">
            <a:xfrm>
              <a:off x="10900663" y="1549679"/>
              <a:ext cx="35972" cy="160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pPr>
                <a:defRPr/>
              </a:pPr>
              <a:endParaRPr/>
            </a:p>
          </p:txBody>
        </p:sp>
        <p:sp>
          <p:nvSpPr>
            <p:cNvPr id="68" name="Freeform 74"/>
            <p:cNvSpPr>
              <a:spLocks/>
            </p:cNvSpPr>
            <p:nvPr/>
          </p:nvSpPr>
          <p:spPr bwMode="invGray">
            <a:xfrm>
              <a:off x="10957795" y="1554481"/>
              <a:ext cx="46553"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pPr>
                <a:defRPr/>
              </a:pPr>
              <a:endParaRPr/>
            </a:p>
          </p:txBody>
        </p:sp>
        <p:sp>
          <p:nvSpPr>
            <p:cNvPr id="69" name="Freeform 75"/>
            <p:cNvSpPr>
              <a:spLocks/>
            </p:cNvSpPr>
            <p:nvPr/>
          </p:nvSpPr>
          <p:spPr bwMode="invGray">
            <a:xfrm>
              <a:off x="10303942" y="1549679"/>
              <a:ext cx="63481" cy="3200"/>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pPr>
                <a:defRPr/>
              </a:pPr>
              <a:endParaRPr/>
            </a:p>
          </p:txBody>
        </p:sp>
        <p:sp>
          <p:nvSpPr>
            <p:cNvPr id="70" name="Freeform 76"/>
            <p:cNvSpPr>
              <a:spLocks/>
            </p:cNvSpPr>
            <p:nvPr/>
          </p:nvSpPr>
          <p:spPr bwMode="invGray">
            <a:xfrm>
              <a:off x="10483804" y="1557681"/>
              <a:ext cx="23277" cy="6401"/>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pPr>
                <a:defRPr/>
              </a:pPr>
              <a:endParaRPr/>
            </a:p>
          </p:txBody>
        </p:sp>
        <p:sp>
          <p:nvSpPr>
            <p:cNvPr id="71" name="Freeform 77"/>
            <p:cNvSpPr>
              <a:spLocks/>
            </p:cNvSpPr>
            <p:nvPr/>
          </p:nvSpPr>
          <p:spPr bwMode="invGray">
            <a:xfrm>
              <a:off x="10291246" y="1564082"/>
              <a:ext cx="118498" cy="1600"/>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pPr>
                <a:defRPr/>
              </a:pPr>
              <a:endParaRPr/>
            </a:p>
          </p:txBody>
        </p:sp>
        <p:sp>
          <p:nvSpPr>
            <p:cNvPr id="72" name="Freeform 78"/>
            <p:cNvSpPr>
              <a:spLocks/>
            </p:cNvSpPr>
            <p:nvPr/>
          </p:nvSpPr>
          <p:spPr bwMode="invGray">
            <a:xfrm>
              <a:off x="9622580" y="1546479"/>
              <a:ext cx="10579" cy="8002"/>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pPr>
                <a:defRPr/>
              </a:pPr>
              <a:endParaRPr/>
            </a:p>
          </p:txBody>
        </p:sp>
        <p:sp>
          <p:nvSpPr>
            <p:cNvPr id="73" name="Freeform 79"/>
            <p:cNvSpPr>
              <a:spLocks/>
            </p:cNvSpPr>
            <p:nvPr/>
          </p:nvSpPr>
          <p:spPr bwMode="invGray">
            <a:xfrm>
              <a:off x="8951798" y="1568882"/>
              <a:ext cx="97337" cy="8002"/>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pPr>
                <a:defRPr/>
              </a:pPr>
              <a:endParaRPr/>
            </a:p>
          </p:txBody>
        </p:sp>
        <p:sp>
          <p:nvSpPr>
            <p:cNvPr id="74" name="Freeform 80"/>
            <p:cNvSpPr>
              <a:spLocks/>
            </p:cNvSpPr>
            <p:nvPr/>
          </p:nvSpPr>
          <p:spPr bwMode="invGray">
            <a:xfrm>
              <a:off x="9006815" y="1565681"/>
              <a:ext cx="16928" cy="3200"/>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pPr>
                <a:defRPr/>
              </a:pPr>
              <a:endParaRPr/>
            </a:p>
          </p:txBody>
        </p:sp>
        <p:sp>
          <p:nvSpPr>
            <p:cNvPr id="75" name="Freeform 81"/>
            <p:cNvSpPr>
              <a:spLocks/>
            </p:cNvSpPr>
            <p:nvPr/>
          </p:nvSpPr>
          <p:spPr bwMode="invGray">
            <a:xfrm>
              <a:off x="1588009" y="1517675"/>
              <a:ext cx="38089" cy="3200"/>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pPr>
                <a:defRPr/>
              </a:pPr>
              <a:endParaRPr/>
            </a:p>
          </p:txBody>
        </p:sp>
        <p:sp>
          <p:nvSpPr>
            <p:cNvPr id="76" name="Freeform 82"/>
            <p:cNvSpPr>
              <a:spLocks/>
            </p:cNvSpPr>
            <p:nvPr/>
          </p:nvSpPr>
          <p:spPr bwMode="invGray">
            <a:xfrm>
              <a:off x="1522413" y="1519276"/>
              <a:ext cx="29624" cy="4800"/>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pPr>
                <a:defRPr/>
              </a:pPr>
              <a:endParaRPr/>
            </a:p>
          </p:txBody>
        </p:sp>
        <p:sp>
          <p:nvSpPr>
            <p:cNvPr id="77" name="Freeform 83"/>
            <p:cNvSpPr>
              <a:spLocks/>
            </p:cNvSpPr>
            <p:nvPr/>
          </p:nvSpPr>
          <p:spPr bwMode="invGray">
            <a:xfrm>
              <a:off x="6649556" y="1573683"/>
              <a:ext cx="33856" cy="3200"/>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pPr>
                <a:defRPr/>
              </a:pPr>
              <a:endParaRPr/>
            </a:p>
          </p:txBody>
        </p:sp>
        <p:sp>
          <p:nvSpPr>
            <p:cNvPr id="78" name="Freeform 84"/>
            <p:cNvSpPr>
              <a:spLocks/>
            </p:cNvSpPr>
            <p:nvPr/>
          </p:nvSpPr>
          <p:spPr bwMode="invGray">
            <a:xfrm>
              <a:off x="6162869" y="1565681"/>
              <a:ext cx="14813" cy="4801"/>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pPr>
                <a:defRPr/>
              </a:pPr>
              <a:endParaRPr/>
            </a:p>
          </p:txBody>
        </p:sp>
        <p:sp>
          <p:nvSpPr>
            <p:cNvPr id="79" name="Freeform 85"/>
            <p:cNvSpPr>
              <a:spLocks/>
            </p:cNvSpPr>
            <p:nvPr/>
          </p:nvSpPr>
          <p:spPr bwMode="invGray">
            <a:xfrm>
              <a:off x="5739662" y="1570483"/>
              <a:ext cx="59249" cy="6401"/>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pPr>
                <a:defRPr/>
              </a:pPr>
              <a:endParaRPr/>
            </a:p>
          </p:txBody>
        </p:sp>
      </p:grpSp>
      <p:sp>
        <p:nvSpPr>
          <p:cNvPr id="2" name="Title 1"/>
          <p:cNvSpPr>
            <a:spLocks noGrp="1"/>
          </p:cNvSpPr>
          <p:nvPr>
            <p:ph type="title"/>
          </p:nvPr>
        </p:nvSpPr>
        <p:spPr>
          <a:xfrm>
            <a:off x="1142108" y="274638"/>
            <a:ext cx="6859785"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0" name="Footer Placeholder 5"/>
          <p:cNvSpPr>
            <a:spLocks noGrp="1"/>
          </p:cNvSpPr>
          <p:nvPr>
            <p:ph type="ftr" sz="quarter" idx="10"/>
          </p:nvPr>
        </p:nvSpPr>
        <p:spPr/>
        <p:txBody>
          <a:bodyPr/>
          <a:lstStyle>
            <a:lvl1pPr>
              <a:defRPr/>
            </a:lvl1pPr>
          </a:lstStyle>
          <a:p>
            <a:pPr>
              <a:defRPr/>
            </a:pPr>
            <a:endParaRPr lang="en-US"/>
          </a:p>
        </p:txBody>
      </p:sp>
      <p:sp>
        <p:nvSpPr>
          <p:cNvPr id="81" name="Date Placeholder 4"/>
          <p:cNvSpPr>
            <a:spLocks noGrp="1"/>
          </p:cNvSpPr>
          <p:nvPr>
            <p:ph type="dt" sz="half" idx="11"/>
          </p:nvPr>
        </p:nvSpPr>
        <p:spPr/>
        <p:txBody>
          <a:bodyPr/>
          <a:lstStyle>
            <a:lvl1pPr>
              <a:defRPr/>
            </a:lvl1pPr>
          </a:lstStyle>
          <a:p>
            <a:pPr>
              <a:defRPr/>
            </a:pPr>
            <a:endParaRPr lang="en-US"/>
          </a:p>
        </p:txBody>
      </p:sp>
      <p:sp>
        <p:nvSpPr>
          <p:cNvPr id="82" name="Slide Number Placeholder 6"/>
          <p:cNvSpPr>
            <a:spLocks noGrp="1"/>
          </p:cNvSpPr>
          <p:nvPr>
            <p:ph type="sldNum" sz="quarter" idx="12"/>
          </p:nvPr>
        </p:nvSpPr>
        <p:spPr/>
        <p:txBody>
          <a:bodyPr/>
          <a:lstStyle>
            <a:lvl1pPr>
              <a:defRPr/>
            </a:lvl1pPr>
          </a:lstStyle>
          <a:p>
            <a:pPr>
              <a:defRPr/>
            </a:pPr>
            <a:fld id="{11B826F4-707C-4942-8CF4-CFE748A8C92B}"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line" descr="Line graphic"/>
          <p:cNvGrpSpPr>
            <a:grpSpLocks/>
          </p:cNvGrpSpPr>
          <p:nvPr/>
        </p:nvGrpSpPr>
        <p:grpSpPr bwMode="auto">
          <a:xfrm>
            <a:off x="1141413" y="1514475"/>
            <a:ext cx="7929562" cy="63500"/>
            <a:chOff x="1522413" y="1514475"/>
            <a:chExt cx="10569575" cy="64008"/>
          </a:xfrm>
        </p:grpSpPr>
        <p:sp>
          <p:nvSpPr>
            <p:cNvPr id="8" name="Freeform 7"/>
            <p:cNvSpPr>
              <a:spLocks/>
            </p:cNvSpPr>
            <p:nvPr/>
          </p:nvSpPr>
          <p:spPr bwMode="invGray">
            <a:xfrm>
              <a:off x="12028507" y="1525677"/>
              <a:ext cx="63481" cy="4800"/>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pPr>
                <a:defRPr/>
              </a:pPr>
              <a:endParaRPr/>
            </a:p>
          </p:txBody>
        </p:sp>
        <p:sp>
          <p:nvSpPr>
            <p:cNvPr id="9" name="Freeform 8"/>
            <p:cNvSpPr>
              <a:spLocks/>
            </p:cNvSpPr>
            <p:nvPr/>
          </p:nvSpPr>
          <p:spPr bwMode="invGray">
            <a:xfrm>
              <a:off x="12022160" y="1533677"/>
              <a:ext cx="19044" cy="0"/>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pPr>
                <a:defRPr/>
              </a:pPr>
              <a:endParaRPr/>
            </a:p>
          </p:txBody>
        </p:sp>
        <p:sp>
          <p:nvSpPr>
            <p:cNvPr id="10" name="Freeform 9"/>
            <p:cNvSpPr>
              <a:spLocks/>
            </p:cNvSpPr>
            <p:nvPr/>
          </p:nvSpPr>
          <p:spPr bwMode="invGray">
            <a:xfrm>
              <a:off x="12041203" y="1532078"/>
              <a:ext cx="40205" cy="6401"/>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pPr>
                <a:defRPr/>
              </a:pPr>
              <a:endParaRPr/>
            </a:p>
          </p:txBody>
        </p:sp>
        <p:sp>
          <p:nvSpPr>
            <p:cNvPr id="11" name="Freeform 15"/>
            <p:cNvSpPr>
              <a:spLocks/>
            </p:cNvSpPr>
            <p:nvPr/>
          </p:nvSpPr>
          <p:spPr bwMode="invGray">
            <a:xfrm>
              <a:off x="11831717" y="1527277"/>
              <a:ext cx="42321" cy="4801"/>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pPr>
                <a:defRPr/>
              </a:pPr>
              <a:endParaRPr/>
            </a:p>
          </p:txBody>
        </p:sp>
        <p:sp>
          <p:nvSpPr>
            <p:cNvPr id="12" name="Freeform 16"/>
            <p:cNvSpPr>
              <a:spLocks/>
            </p:cNvSpPr>
            <p:nvPr/>
          </p:nvSpPr>
          <p:spPr bwMode="invGray">
            <a:xfrm>
              <a:off x="11808440" y="1532078"/>
              <a:ext cx="42321" cy="1600"/>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pPr>
                <a:defRPr/>
              </a:pPr>
              <a:endParaRPr/>
            </a:p>
          </p:txBody>
        </p:sp>
        <p:sp>
          <p:nvSpPr>
            <p:cNvPr id="13" name="Freeform 17"/>
            <p:cNvSpPr>
              <a:spLocks/>
            </p:cNvSpPr>
            <p:nvPr/>
          </p:nvSpPr>
          <p:spPr bwMode="invGray">
            <a:xfrm>
              <a:off x="12003115" y="1538479"/>
              <a:ext cx="78294" cy="3200"/>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pPr>
                <a:defRPr/>
              </a:pPr>
              <a:endParaRPr/>
            </a:p>
          </p:txBody>
        </p:sp>
        <p:sp>
          <p:nvSpPr>
            <p:cNvPr id="14" name="Freeform 18"/>
            <p:cNvSpPr>
              <a:spLocks/>
            </p:cNvSpPr>
            <p:nvPr/>
          </p:nvSpPr>
          <p:spPr bwMode="invGray">
            <a:xfrm>
              <a:off x="11664550" y="1522477"/>
              <a:ext cx="40205" cy="4800"/>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pPr>
                <a:defRPr/>
              </a:pPr>
              <a:endParaRPr/>
            </a:p>
          </p:txBody>
        </p:sp>
        <p:sp>
          <p:nvSpPr>
            <p:cNvPr id="15" name="Freeform 19"/>
            <p:cNvSpPr>
              <a:spLocks/>
            </p:cNvSpPr>
            <p:nvPr/>
          </p:nvSpPr>
          <p:spPr bwMode="invGray">
            <a:xfrm>
              <a:off x="11505848" y="1522477"/>
              <a:ext cx="93105" cy="4800"/>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pPr>
                <a:defRPr/>
              </a:pPr>
              <a:endParaRPr/>
            </a:p>
          </p:txBody>
        </p:sp>
        <p:sp>
          <p:nvSpPr>
            <p:cNvPr id="16" name="Freeform 20"/>
            <p:cNvSpPr>
              <a:spLocks/>
            </p:cNvSpPr>
            <p:nvPr/>
          </p:nvSpPr>
          <p:spPr bwMode="invGray">
            <a:xfrm>
              <a:off x="11471992" y="1525677"/>
              <a:ext cx="33856" cy="3200"/>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pPr>
                <a:defRPr/>
              </a:pPr>
              <a:endParaRPr/>
            </a:p>
          </p:txBody>
        </p:sp>
        <p:sp>
          <p:nvSpPr>
            <p:cNvPr id="17" name="Freeform 21"/>
            <p:cNvSpPr>
              <a:spLocks/>
            </p:cNvSpPr>
            <p:nvPr/>
          </p:nvSpPr>
          <p:spPr bwMode="invGray">
            <a:xfrm>
              <a:off x="11711102" y="1528877"/>
              <a:ext cx="29624" cy="4800"/>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pPr>
                <a:defRPr/>
              </a:pPr>
              <a:endParaRPr/>
            </a:p>
          </p:txBody>
        </p:sp>
        <p:sp>
          <p:nvSpPr>
            <p:cNvPr id="18" name="Freeform 22"/>
            <p:cNvSpPr>
              <a:spLocks/>
            </p:cNvSpPr>
            <p:nvPr/>
          </p:nvSpPr>
          <p:spPr bwMode="invGray">
            <a:xfrm>
              <a:off x="11692059" y="1533677"/>
              <a:ext cx="33856" cy="0"/>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pPr>
                <a:defRPr/>
              </a:pPr>
              <a:endParaRPr/>
            </a:p>
          </p:txBody>
        </p:sp>
        <p:sp>
          <p:nvSpPr>
            <p:cNvPr id="19" name="Freeform 23"/>
            <p:cNvSpPr>
              <a:spLocks/>
            </p:cNvSpPr>
            <p:nvPr/>
          </p:nvSpPr>
          <p:spPr bwMode="invGray">
            <a:xfrm>
              <a:off x="11740727" y="1533677"/>
              <a:ext cx="423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pPr>
                <a:defRPr/>
              </a:pPr>
              <a:endParaRPr/>
            </a:p>
          </p:txBody>
        </p:sp>
        <p:sp>
          <p:nvSpPr>
            <p:cNvPr id="20" name="Freeform 24"/>
            <p:cNvSpPr>
              <a:spLocks/>
            </p:cNvSpPr>
            <p:nvPr/>
          </p:nvSpPr>
          <p:spPr bwMode="invGray">
            <a:xfrm>
              <a:off x="11840181" y="1538479"/>
              <a:ext cx="71945" cy="8000"/>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pPr>
                <a:defRPr/>
              </a:pPr>
              <a:endParaRPr/>
            </a:p>
          </p:txBody>
        </p:sp>
        <p:sp>
          <p:nvSpPr>
            <p:cNvPr id="21" name="Freeform 25"/>
            <p:cNvSpPr>
              <a:spLocks/>
            </p:cNvSpPr>
            <p:nvPr/>
          </p:nvSpPr>
          <p:spPr bwMode="invGray">
            <a:xfrm>
              <a:off x="11764004" y="1535278"/>
              <a:ext cx="44436" cy="3200"/>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pPr>
                <a:defRPr/>
              </a:pPr>
              <a:endParaRPr/>
            </a:p>
          </p:txBody>
        </p:sp>
        <p:sp>
          <p:nvSpPr>
            <p:cNvPr id="22" name="Freeform 26"/>
            <p:cNvSpPr>
              <a:spLocks/>
            </p:cNvSpPr>
            <p:nvPr/>
          </p:nvSpPr>
          <p:spPr bwMode="invGray">
            <a:xfrm>
              <a:off x="11744959" y="1538479"/>
              <a:ext cx="19045" cy="1600"/>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pPr>
                <a:defRPr/>
              </a:pPr>
              <a:endParaRPr/>
            </a:p>
          </p:txBody>
        </p:sp>
        <p:sp>
          <p:nvSpPr>
            <p:cNvPr id="23" name="Freeform 27"/>
            <p:cNvSpPr>
              <a:spLocks/>
            </p:cNvSpPr>
            <p:nvPr/>
          </p:nvSpPr>
          <p:spPr bwMode="invGray">
            <a:xfrm>
              <a:off x="11482571" y="1532078"/>
              <a:ext cx="84641" cy="3200"/>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pPr>
                <a:defRPr/>
              </a:pPr>
              <a:endParaRPr/>
            </a:p>
          </p:txBody>
        </p:sp>
        <p:sp>
          <p:nvSpPr>
            <p:cNvPr id="24" name="Freeform 28"/>
            <p:cNvSpPr>
              <a:spLocks/>
            </p:cNvSpPr>
            <p:nvPr/>
          </p:nvSpPr>
          <p:spPr bwMode="invGray">
            <a:xfrm>
              <a:off x="11626461" y="1533677"/>
              <a:ext cx="4232" cy="0"/>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pPr>
                <a:defRPr/>
              </a:pPr>
              <a:endParaRPr/>
            </a:p>
          </p:txBody>
        </p:sp>
        <p:sp>
          <p:nvSpPr>
            <p:cNvPr id="25" name="Freeform 29"/>
            <p:cNvSpPr>
              <a:spLocks/>
            </p:cNvSpPr>
            <p:nvPr/>
          </p:nvSpPr>
          <p:spPr bwMode="invGray">
            <a:xfrm>
              <a:off x="11262504" y="1533677"/>
              <a:ext cx="423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pPr>
                <a:defRPr/>
              </a:pPr>
              <a:endParaRPr/>
            </a:p>
          </p:txBody>
        </p:sp>
        <p:sp>
          <p:nvSpPr>
            <p:cNvPr id="26" name="Freeform 30"/>
            <p:cNvSpPr>
              <a:spLocks/>
            </p:cNvSpPr>
            <p:nvPr/>
          </p:nvSpPr>
          <p:spPr bwMode="invGray">
            <a:xfrm>
              <a:off x="11554516" y="1533677"/>
              <a:ext cx="44437" cy="3200"/>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pPr>
                <a:defRPr/>
              </a:pPr>
              <a:endParaRPr/>
            </a:p>
          </p:txBody>
        </p:sp>
        <p:sp>
          <p:nvSpPr>
            <p:cNvPr id="27" name="Freeform 31"/>
            <p:cNvSpPr>
              <a:spLocks/>
            </p:cNvSpPr>
            <p:nvPr/>
          </p:nvSpPr>
          <p:spPr bwMode="invGray">
            <a:xfrm>
              <a:off x="11408511" y="1528877"/>
              <a:ext cx="31740" cy="3200"/>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pPr>
                <a:defRPr/>
              </a:pPr>
              <a:endParaRPr/>
            </a:p>
          </p:txBody>
        </p:sp>
        <p:sp>
          <p:nvSpPr>
            <p:cNvPr id="28" name="Freeform 32"/>
            <p:cNvSpPr>
              <a:spLocks/>
            </p:cNvSpPr>
            <p:nvPr/>
          </p:nvSpPr>
          <p:spPr bwMode="invGray">
            <a:xfrm>
              <a:off x="11617997" y="1532078"/>
              <a:ext cx="6349"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pPr>
                <a:defRPr/>
              </a:pPr>
              <a:endParaRPr/>
            </a:p>
          </p:txBody>
        </p:sp>
        <p:sp>
          <p:nvSpPr>
            <p:cNvPr id="29" name="Freeform 33"/>
            <p:cNvSpPr>
              <a:spLocks/>
            </p:cNvSpPr>
            <p:nvPr/>
          </p:nvSpPr>
          <p:spPr bwMode="invGray">
            <a:xfrm>
              <a:off x="11598953" y="1532078"/>
              <a:ext cx="27508" cy="1600"/>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pPr>
                <a:defRPr/>
              </a:pPr>
              <a:endParaRPr/>
            </a:p>
          </p:txBody>
        </p:sp>
        <p:sp>
          <p:nvSpPr>
            <p:cNvPr id="30" name="Freeform 34"/>
            <p:cNvSpPr>
              <a:spLocks/>
            </p:cNvSpPr>
            <p:nvPr/>
          </p:nvSpPr>
          <p:spPr bwMode="invGray">
            <a:xfrm>
              <a:off x="11137659" y="1533677"/>
              <a:ext cx="188326" cy="24004"/>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pPr>
                <a:defRPr/>
              </a:pPr>
              <a:endParaRPr/>
            </a:p>
          </p:txBody>
        </p:sp>
        <p:sp>
          <p:nvSpPr>
            <p:cNvPr id="31" name="Freeform 35"/>
            <p:cNvSpPr>
              <a:spLocks/>
            </p:cNvSpPr>
            <p:nvPr/>
          </p:nvSpPr>
          <p:spPr bwMode="invGray">
            <a:xfrm>
              <a:off x="11266736" y="1528877"/>
              <a:ext cx="95222" cy="4800"/>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pPr>
                <a:defRPr/>
              </a:pPr>
              <a:endParaRPr/>
            </a:p>
          </p:txBody>
        </p:sp>
        <p:sp>
          <p:nvSpPr>
            <p:cNvPr id="32" name="Freeform 36"/>
            <p:cNvSpPr>
              <a:spLocks/>
            </p:cNvSpPr>
            <p:nvPr/>
          </p:nvSpPr>
          <p:spPr bwMode="invGray">
            <a:xfrm>
              <a:off x="11361958" y="1532078"/>
              <a:ext cx="135426" cy="11201"/>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a:lstStyle/>
            <a:p>
              <a:pPr>
                <a:defRPr/>
              </a:pPr>
              <a:endParaRPr/>
            </a:p>
          </p:txBody>
        </p:sp>
        <p:sp>
          <p:nvSpPr>
            <p:cNvPr id="33" name="Freeform 37"/>
            <p:cNvSpPr>
              <a:spLocks/>
            </p:cNvSpPr>
            <p:nvPr/>
          </p:nvSpPr>
          <p:spPr bwMode="invGray">
            <a:xfrm>
              <a:off x="11833832" y="1552880"/>
              <a:ext cx="10581" cy="160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pPr>
                <a:defRPr/>
              </a:pPr>
              <a:endParaRPr/>
            </a:p>
          </p:txBody>
        </p:sp>
        <p:sp>
          <p:nvSpPr>
            <p:cNvPr id="34" name="Freeform 38"/>
            <p:cNvSpPr>
              <a:spLocks/>
            </p:cNvSpPr>
            <p:nvPr/>
          </p:nvSpPr>
          <p:spPr bwMode="invGray">
            <a:xfrm>
              <a:off x="11764004" y="1543279"/>
              <a:ext cx="118498" cy="9601"/>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pPr>
                <a:defRPr/>
              </a:pPr>
              <a:endParaRPr/>
            </a:p>
          </p:txBody>
        </p:sp>
        <p:sp>
          <p:nvSpPr>
            <p:cNvPr id="35" name="Freeform 39"/>
            <p:cNvSpPr>
              <a:spLocks/>
            </p:cNvSpPr>
            <p:nvPr/>
          </p:nvSpPr>
          <p:spPr bwMode="invGray">
            <a:xfrm>
              <a:off x="11554516" y="1543279"/>
              <a:ext cx="69830" cy="6401"/>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pPr>
                <a:defRPr/>
              </a:pPr>
              <a:endParaRPr/>
            </a:p>
          </p:txBody>
        </p:sp>
        <p:sp>
          <p:nvSpPr>
            <p:cNvPr id="36" name="Freeform 40"/>
            <p:cNvSpPr>
              <a:spLocks/>
            </p:cNvSpPr>
            <p:nvPr/>
          </p:nvSpPr>
          <p:spPr bwMode="invGray">
            <a:xfrm>
              <a:off x="11224415" y="1527277"/>
              <a:ext cx="38089" cy="6401"/>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pPr>
                <a:defRPr/>
              </a:pPr>
              <a:endParaRPr/>
            </a:p>
          </p:txBody>
        </p:sp>
        <p:sp>
          <p:nvSpPr>
            <p:cNvPr id="37" name="Freeform 41"/>
            <p:cNvSpPr>
              <a:spLocks/>
            </p:cNvSpPr>
            <p:nvPr/>
          </p:nvSpPr>
          <p:spPr bwMode="invGray">
            <a:xfrm>
              <a:off x="11146123" y="1528877"/>
              <a:ext cx="21160" cy="3200"/>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pPr>
                <a:defRPr/>
              </a:pPr>
              <a:endParaRPr/>
            </a:p>
          </p:txBody>
        </p:sp>
        <p:sp>
          <p:nvSpPr>
            <p:cNvPr id="38" name="Freeform 42"/>
            <p:cNvSpPr>
              <a:spLocks/>
            </p:cNvSpPr>
            <p:nvPr/>
          </p:nvSpPr>
          <p:spPr bwMode="invGray">
            <a:xfrm>
              <a:off x="6196725" y="1565681"/>
              <a:ext cx="21160" cy="160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pPr>
                <a:defRPr/>
              </a:pPr>
              <a:endParaRPr/>
            </a:p>
          </p:txBody>
        </p:sp>
        <p:sp>
          <p:nvSpPr>
            <p:cNvPr id="39" name="Freeform 43"/>
            <p:cNvSpPr>
              <a:spLocks/>
            </p:cNvSpPr>
            <p:nvPr/>
          </p:nvSpPr>
          <p:spPr bwMode="invGray">
            <a:xfrm>
              <a:off x="6355428" y="1565681"/>
              <a:ext cx="10579" cy="0"/>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pPr>
                <a:defRPr/>
              </a:pPr>
              <a:endParaRPr/>
            </a:p>
          </p:txBody>
        </p:sp>
        <p:sp>
          <p:nvSpPr>
            <p:cNvPr id="40" name="Freeform 44"/>
            <p:cNvSpPr>
              <a:spLocks/>
            </p:cNvSpPr>
            <p:nvPr/>
          </p:nvSpPr>
          <p:spPr bwMode="invGray">
            <a:xfrm>
              <a:off x="8949682" y="1522477"/>
              <a:ext cx="63481" cy="6401"/>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pPr>
                <a:defRPr/>
              </a:pPr>
              <a:endParaRPr/>
            </a:p>
          </p:txBody>
        </p:sp>
        <p:sp>
          <p:nvSpPr>
            <p:cNvPr id="41" name="Freeform 45"/>
            <p:cNvSpPr>
              <a:spLocks/>
            </p:cNvSpPr>
            <p:nvPr/>
          </p:nvSpPr>
          <p:spPr bwMode="invGray">
            <a:xfrm>
              <a:off x="7538289" y="1546479"/>
              <a:ext cx="27509" cy="3200"/>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pPr>
                <a:defRPr/>
              </a:pPr>
              <a:endParaRPr/>
            </a:p>
          </p:txBody>
        </p:sp>
        <p:sp>
          <p:nvSpPr>
            <p:cNvPr id="42" name="Freeform 46"/>
            <p:cNvSpPr>
              <a:spLocks/>
            </p:cNvSpPr>
            <p:nvPr/>
          </p:nvSpPr>
          <p:spPr bwMode="invGray">
            <a:xfrm>
              <a:off x="7479040" y="1562481"/>
              <a:ext cx="38089" cy="3200"/>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pPr>
                <a:defRPr/>
              </a:pPr>
              <a:endParaRPr/>
            </a:p>
          </p:txBody>
        </p:sp>
        <p:sp>
          <p:nvSpPr>
            <p:cNvPr id="43" name="Freeform 47"/>
            <p:cNvSpPr>
              <a:spLocks/>
            </p:cNvSpPr>
            <p:nvPr/>
          </p:nvSpPr>
          <p:spPr bwMode="invGray">
            <a:xfrm>
              <a:off x="5409562" y="1568882"/>
              <a:ext cx="38089" cy="3200"/>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pPr>
                <a:defRPr/>
              </a:pPr>
              <a:endParaRPr/>
            </a:p>
          </p:txBody>
        </p:sp>
        <p:sp>
          <p:nvSpPr>
            <p:cNvPr id="44" name="Freeform 48"/>
            <p:cNvSpPr>
              <a:spLocks/>
            </p:cNvSpPr>
            <p:nvPr/>
          </p:nvSpPr>
          <p:spPr bwMode="invGray">
            <a:xfrm>
              <a:off x="10206605" y="1530477"/>
              <a:ext cx="61364" cy="4801"/>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pPr>
                <a:defRPr/>
              </a:pPr>
              <a:endParaRPr/>
            </a:p>
          </p:txBody>
        </p:sp>
        <p:sp>
          <p:nvSpPr>
            <p:cNvPr id="45" name="Freeform 49"/>
            <p:cNvSpPr>
              <a:spLocks/>
            </p:cNvSpPr>
            <p:nvPr/>
          </p:nvSpPr>
          <p:spPr bwMode="invGray">
            <a:xfrm>
              <a:off x="6258091" y="1525677"/>
              <a:ext cx="19044" cy="1600"/>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pPr>
                <a:defRPr/>
              </a:pPr>
              <a:endParaRPr/>
            </a:p>
          </p:txBody>
        </p:sp>
        <p:sp>
          <p:nvSpPr>
            <p:cNvPr id="46" name="Freeform 50"/>
            <p:cNvSpPr>
              <a:spLocks/>
            </p:cNvSpPr>
            <p:nvPr/>
          </p:nvSpPr>
          <p:spPr bwMode="invGray">
            <a:xfrm>
              <a:off x="10134660" y="1527277"/>
              <a:ext cx="71945" cy="4801"/>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pPr>
                <a:defRPr/>
              </a:pPr>
              <a:endParaRPr/>
            </a:p>
          </p:txBody>
        </p:sp>
        <p:sp>
          <p:nvSpPr>
            <p:cNvPr id="47" name="Freeform 51"/>
            <p:cNvSpPr>
              <a:spLocks/>
            </p:cNvSpPr>
            <p:nvPr/>
          </p:nvSpPr>
          <p:spPr bwMode="invGray">
            <a:xfrm>
              <a:off x="2582544" y="1559281"/>
              <a:ext cx="8464" cy="160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pPr>
                <a:defRPr/>
              </a:pPr>
              <a:endParaRPr/>
            </a:p>
          </p:txBody>
        </p:sp>
        <p:sp>
          <p:nvSpPr>
            <p:cNvPr id="48" name="Freeform 52"/>
            <p:cNvSpPr>
              <a:spLocks/>
            </p:cNvSpPr>
            <p:nvPr/>
          </p:nvSpPr>
          <p:spPr bwMode="invGray">
            <a:xfrm>
              <a:off x="1761524" y="1522477"/>
              <a:ext cx="35973" cy="0"/>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pPr>
                <a:defRPr/>
              </a:pPr>
              <a:endParaRPr/>
            </a:p>
          </p:txBody>
        </p:sp>
        <p:sp>
          <p:nvSpPr>
            <p:cNvPr id="49" name="Freeform 53"/>
            <p:cNvSpPr>
              <a:spLocks/>
            </p:cNvSpPr>
            <p:nvPr/>
          </p:nvSpPr>
          <p:spPr bwMode="invGray">
            <a:xfrm>
              <a:off x="10811790" y="1528877"/>
              <a:ext cx="19044" cy="1600"/>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pPr>
                <a:defRPr/>
              </a:pPr>
              <a:endParaRPr/>
            </a:p>
          </p:txBody>
        </p:sp>
        <p:sp>
          <p:nvSpPr>
            <p:cNvPr id="50" name="Freeform 54"/>
            <p:cNvSpPr>
              <a:spLocks/>
            </p:cNvSpPr>
            <p:nvPr/>
          </p:nvSpPr>
          <p:spPr bwMode="invGray">
            <a:xfrm>
              <a:off x="10896431" y="1544879"/>
              <a:ext cx="8464" cy="3200"/>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pPr>
                <a:defRPr/>
              </a:pPr>
              <a:endParaRPr/>
            </a:p>
          </p:txBody>
        </p:sp>
        <p:sp>
          <p:nvSpPr>
            <p:cNvPr id="51" name="Freeform 55"/>
            <p:cNvSpPr>
              <a:spLocks/>
            </p:cNvSpPr>
            <p:nvPr/>
          </p:nvSpPr>
          <p:spPr bwMode="invGray">
            <a:xfrm>
              <a:off x="9946332" y="1554481"/>
              <a:ext cx="6349" cy="0"/>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pPr>
                <a:defRPr/>
              </a:pPr>
              <a:endParaRPr/>
            </a:p>
          </p:txBody>
        </p:sp>
        <p:sp>
          <p:nvSpPr>
            <p:cNvPr id="52" name="Freeform 56"/>
            <p:cNvSpPr>
              <a:spLocks/>
            </p:cNvSpPr>
            <p:nvPr/>
          </p:nvSpPr>
          <p:spPr bwMode="invGray">
            <a:xfrm>
              <a:off x="10818137" y="1532078"/>
              <a:ext cx="23277"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pPr>
                <a:defRPr/>
              </a:pPr>
              <a:endParaRPr/>
            </a:p>
          </p:txBody>
        </p:sp>
        <p:sp>
          <p:nvSpPr>
            <p:cNvPr id="53" name="Freeform 57"/>
            <p:cNvSpPr>
              <a:spLocks/>
            </p:cNvSpPr>
            <p:nvPr/>
          </p:nvSpPr>
          <p:spPr bwMode="invGray">
            <a:xfrm>
              <a:off x="10837182" y="1528877"/>
              <a:ext cx="19044" cy="1600"/>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pPr>
                <a:defRPr/>
              </a:pPr>
              <a:endParaRPr/>
            </a:p>
          </p:txBody>
        </p:sp>
        <p:sp>
          <p:nvSpPr>
            <p:cNvPr id="54" name="Freeform 58"/>
            <p:cNvSpPr>
              <a:spLocks/>
            </p:cNvSpPr>
            <p:nvPr/>
          </p:nvSpPr>
          <p:spPr bwMode="invGray">
            <a:xfrm>
              <a:off x="10786397" y="1530477"/>
              <a:ext cx="31740" cy="160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pPr>
                <a:defRPr/>
              </a:pPr>
              <a:endParaRPr/>
            </a:p>
          </p:txBody>
        </p:sp>
        <p:sp>
          <p:nvSpPr>
            <p:cNvPr id="55" name="Freeform 59"/>
            <p:cNvSpPr>
              <a:spLocks/>
            </p:cNvSpPr>
            <p:nvPr/>
          </p:nvSpPr>
          <p:spPr bwMode="invGray">
            <a:xfrm>
              <a:off x="4093390" y="1552880"/>
              <a:ext cx="19045" cy="1601"/>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pPr>
                <a:defRPr/>
              </a:pPr>
              <a:endParaRPr/>
            </a:p>
          </p:txBody>
        </p:sp>
        <p:sp>
          <p:nvSpPr>
            <p:cNvPr id="56" name="Freeform 60"/>
            <p:cNvSpPr>
              <a:spLocks/>
            </p:cNvSpPr>
            <p:nvPr/>
          </p:nvSpPr>
          <p:spPr bwMode="invGray">
            <a:xfrm>
              <a:off x="8528592" y="1567282"/>
              <a:ext cx="2117" cy="1600"/>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pPr>
                <a:defRPr/>
              </a:pPr>
              <a:endParaRPr/>
            </a:p>
          </p:txBody>
        </p:sp>
        <p:sp>
          <p:nvSpPr>
            <p:cNvPr id="57" name="Freeform 61"/>
            <p:cNvSpPr>
              <a:spLocks/>
            </p:cNvSpPr>
            <p:nvPr/>
          </p:nvSpPr>
          <p:spPr bwMode="invGray">
            <a:xfrm>
              <a:off x="8460879" y="1556080"/>
              <a:ext cx="67713" cy="14402"/>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pPr>
                <a:defRPr/>
              </a:pPr>
              <a:endParaRPr/>
            </a:p>
          </p:txBody>
        </p:sp>
        <p:sp>
          <p:nvSpPr>
            <p:cNvPr id="58" name="Freeform 62"/>
            <p:cNvSpPr>
              <a:spLocks noEditPoints="1"/>
            </p:cNvSpPr>
            <p:nvPr/>
          </p:nvSpPr>
          <p:spPr bwMode="invGray">
            <a:xfrm>
              <a:off x="1562617" y="1514475"/>
              <a:ext cx="9562345"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pPr>
                <a:defRPr/>
              </a:pPr>
              <a:endParaRPr/>
            </a:p>
          </p:txBody>
        </p:sp>
        <p:sp>
          <p:nvSpPr>
            <p:cNvPr id="59" name="Freeform 63"/>
            <p:cNvSpPr>
              <a:spLocks/>
            </p:cNvSpPr>
            <p:nvPr/>
          </p:nvSpPr>
          <p:spPr bwMode="invGray">
            <a:xfrm>
              <a:off x="7508664" y="1559281"/>
              <a:ext cx="10581" cy="4801"/>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pPr>
                <a:defRPr/>
              </a:pPr>
              <a:endParaRPr/>
            </a:p>
          </p:txBody>
        </p:sp>
        <p:sp>
          <p:nvSpPr>
            <p:cNvPr id="60" name="Freeform 64"/>
            <p:cNvSpPr>
              <a:spLocks/>
            </p:cNvSpPr>
            <p:nvPr/>
          </p:nvSpPr>
          <p:spPr bwMode="invGray">
            <a:xfrm>
              <a:off x="5434954" y="1567282"/>
              <a:ext cx="4232" cy="1600"/>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pPr>
                <a:defRPr/>
              </a:pPr>
              <a:endParaRPr/>
            </a:p>
          </p:txBody>
        </p:sp>
        <p:sp>
          <p:nvSpPr>
            <p:cNvPr id="61" name="Freeform 65"/>
            <p:cNvSpPr>
              <a:spLocks/>
            </p:cNvSpPr>
            <p:nvPr/>
          </p:nvSpPr>
          <p:spPr bwMode="invGray">
            <a:xfrm>
              <a:off x="9673365" y="1567282"/>
              <a:ext cx="25392" cy="3200"/>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pPr>
                <a:defRPr/>
              </a:pPr>
              <a:endParaRPr/>
            </a:p>
          </p:txBody>
        </p:sp>
        <p:sp>
          <p:nvSpPr>
            <p:cNvPr id="62" name="Freeform 66"/>
            <p:cNvSpPr>
              <a:spLocks/>
            </p:cNvSpPr>
            <p:nvPr/>
          </p:nvSpPr>
          <p:spPr bwMode="invGray">
            <a:xfrm>
              <a:off x="10966259" y="1528877"/>
              <a:ext cx="40205" cy="3200"/>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pPr>
                <a:defRPr/>
              </a:pPr>
              <a:endParaRPr/>
            </a:p>
          </p:txBody>
        </p:sp>
        <p:sp>
          <p:nvSpPr>
            <p:cNvPr id="63" name="Freeform 67"/>
            <p:cNvSpPr>
              <a:spLocks/>
            </p:cNvSpPr>
            <p:nvPr/>
          </p:nvSpPr>
          <p:spPr bwMode="invGray">
            <a:xfrm>
              <a:off x="11330217" y="1552880"/>
              <a:ext cx="44437" cy="1601"/>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pPr>
                <a:defRPr/>
              </a:pPr>
              <a:endParaRPr/>
            </a:p>
          </p:txBody>
        </p:sp>
        <p:sp>
          <p:nvSpPr>
            <p:cNvPr id="64" name="Freeform 68"/>
            <p:cNvSpPr>
              <a:spLocks/>
            </p:cNvSpPr>
            <p:nvPr/>
          </p:nvSpPr>
          <p:spPr bwMode="invGray">
            <a:xfrm>
              <a:off x="11042437" y="1540078"/>
              <a:ext cx="61366" cy="6401"/>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pPr>
                <a:defRPr/>
              </a:pPr>
              <a:endParaRPr/>
            </a:p>
          </p:txBody>
        </p:sp>
        <p:sp>
          <p:nvSpPr>
            <p:cNvPr id="65" name="Freeform 69"/>
            <p:cNvSpPr>
              <a:spLocks/>
            </p:cNvSpPr>
            <p:nvPr/>
          </p:nvSpPr>
          <p:spPr bwMode="invGray">
            <a:xfrm>
              <a:off x="11105917" y="1543279"/>
              <a:ext cx="29624" cy="0"/>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pPr>
                <a:defRPr/>
              </a:pPr>
              <a:endParaRPr/>
            </a:p>
          </p:txBody>
        </p:sp>
        <p:sp>
          <p:nvSpPr>
            <p:cNvPr id="66" name="Freeform 70"/>
            <p:cNvSpPr>
              <a:spLocks/>
            </p:cNvSpPr>
            <p:nvPr/>
          </p:nvSpPr>
          <p:spPr bwMode="invGray">
            <a:xfrm>
              <a:off x="10678479" y="1525677"/>
              <a:ext cx="103686" cy="9601"/>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pPr>
                <a:defRPr/>
              </a:pPr>
              <a:endParaRPr/>
            </a:p>
          </p:txBody>
        </p:sp>
        <p:sp>
          <p:nvSpPr>
            <p:cNvPr id="67" name="Freeform 71"/>
            <p:cNvSpPr>
              <a:spLocks/>
            </p:cNvSpPr>
            <p:nvPr/>
          </p:nvSpPr>
          <p:spPr bwMode="invGray">
            <a:xfrm>
              <a:off x="11040321" y="1549679"/>
              <a:ext cx="25392" cy="4801"/>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pPr>
                <a:defRPr/>
              </a:pPr>
              <a:endParaRPr/>
            </a:p>
          </p:txBody>
        </p:sp>
        <p:sp>
          <p:nvSpPr>
            <p:cNvPr id="68" name="Freeform 72"/>
            <p:cNvSpPr>
              <a:spLocks/>
            </p:cNvSpPr>
            <p:nvPr/>
          </p:nvSpPr>
          <p:spPr bwMode="invGray">
            <a:xfrm>
              <a:off x="10841414" y="1549679"/>
              <a:ext cx="59249" cy="1601"/>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pPr>
                <a:defRPr/>
              </a:pPr>
              <a:endParaRPr/>
            </a:p>
          </p:txBody>
        </p:sp>
        <p:sp>
          <p:nvSpPr>
            <p:cNvPr id="69" name="Freeform 73"/>
            <p:cNvSpPr>
              <a:spLocks/>
            </p:cNvSpPr>
            <p:nvPr/>
          </p:nvSpPr>
          <p:spPr bwMode="invGray">
            <a:xfrm>
              <a:off x="10900663" y="1549679"/>
              <a:ext cx="35972" cy="160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pPr>
                <a:defRPr/>
              </a:pPr>
              <a:endParaRPr/>
            </a:p>
          </p:txBody>
        </p:sp>
        <p:sp>
          <p:nvSpPr>
            <p:cNvPr id="70" name="Freeform 74"/>
            <p:cNvSpPr>
              <a:spLocks/>
            </p:cNvSpPr>
            <p:nvPr/>
          </p:nvSpPr>
          <p:spPr bwMode="invGray">
            <a:xfrm>
              <a:off x="10957795" y="1554481"/>
              <a:ext cx="46553"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pPr>
                <a:defRPr/>
              </a:pPr>
              <a:endParaRPr/>
            </a:p>
          </p:txBody>
        </p:sp>
        <p:sp>
          <p:nvSpPr>
            <p:cNvPr id="71" name="Freeform 75"/>
            <p:cNvSpPr>
              <a:spLocks/>
            </p:cNvSpPr>
            <p:nvPr/>
          </p:nvSpPr>
          <p:spPr bwMode="invGray">
            <a:xfrm>
              <a:off x="10303942" y="1549679"/>
              <a:ext cx="63481" cy="3200"/>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pPr>
                <a:defRPr/>
              </a:pPr>
              <a:endParaRPr/>
            </a:p>
          </p:txBody>
        </p:sp>
        <p:sp>
          <p:nvSpPr>
            <p:cNvPr id="72" name="Freeform 76"/>
            <p:cNvSpPr>
              <a:spLocks/>
            </p:cNvSpPr>
            <p:nvPr/>
          </p:nvSpPr>
          <p:spPr bwMode="invGray">
            <a:xfrm>
              <a:off x="10483804" y="1557681"/>
              <a:ext cx="23277" cy="6401"/>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pPr>
                <a:defRPr/>
              </a:pPr>
              <a:endParaRPr/>
            </a:p>
          </p:txBody>
        </p:sp>
        <p:sp>
          <p:nvSpPr>
            <p:cNvPr id="73" name="Freeform 77"/>
            <p:cNvSpPr>
              <a:spLocks/>
            </p:cNvSpPr>
            <p:nvPr/>
          </p:nvSpPr>
          <p:spPr bwMode="invGray">
            <a:xfrm>
              <a:off x="10291246" y="1564082"/>
              <a:ext cx="118498" cy="1600"/>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pPr>
                <a:defRPr/>
              </a:pPr>
              <a:endParaRPr/>
            </a:p>
          </p:txBody>
        </p:sp>
        <p:sp>
          <p:nvSpPr>
            <p:cNvPr id="74" name="Freeform 78"/>
            <p:cNvSpPr>
              <a:spLocks/>
            </p:cNvSpPr>
            <p:nvPr/>
          </p:nvSpPr>
          <p:spPr bwMode="invGray">
            <a:xfrm>
              <a:off x="9622580" y="1546479"/>
              <a:ext cx="10579" cy="8002"/>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pPr>
                <a:defRPr/>
              </a:pPr>
              <a:endParaRPr/>
            </a:p>
          </p:txBody>
        </p:sp>
        <p:sp>
          <p:nvSpPr>
            <p:cNvPr id="75" name="Freeform 79"/>
            <p:cNvSpPr>
              <a:spLocks/>
            </p:cNvSpPr>
            <p:nvPr/>
          </p:nvSpPr>
          <p:spPr bwMode="invGray">
            <a:xfrm>
              <a:off x="8951798" y="1568882"/>
              <a:ext cx="97337" cy="8002"/>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pPr>
                <a:defRPr/>
              </a:pPr>
              <a:endParaRPr/>
            </a:p>
          </p:txBody>
        </p:sp>
        <p:sp>
          <p:nvSpPr>
            <p:cNvPr id="76" name="Freeform 80"/>
            <p:cNvSpPr>
              <a:spLocks/>
            </p:cNvSpPr>
            <p:nvPr/>
          </p:nvSpPr>
          <p:spPr bwMode="invGray">
            <a:xfrm>
              <a:off x="9006815" y="1565681"/>
              <a:ext cx="16928" cy="3200"/>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pPr>
                <a:defRPr/>
              </a:pPr>
              <a:endParaRPr/>
            </a:p>
          </p:txBody>
        </p:sp>
        <p:sp>
          <p:nvSpPr>
            <p:cNvPr id="77" name="Freeform 81"/>
            <p:cNvSpPr>
              <a:spLocks/>
            </p:cNvSpPr>
            <p:nvPr/>
          </p:nvSpPr>
          <p:spPr bwMode="invGray">
            <a:xfrm>
              <a:off x="1588009" y="1517675"/>
              <a:ext cx="38089" cy="3200"/>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pPr>
                <a:defRPr/>
              </a:pPr>
              <a:endParaRPr/>
            </a:p>
          </p:txBody>
        </p:sp>
        <p:sp>
          <p:nvSpPr>
            <p:cNvPr id="78" name="Freeform 82"/>
            <p:cNvSpPr>
              <a:spLocks/>
            </p:cNvSpPr>
            <p:nvPr/>
          </p:nvSpPr>
          <p:spPr bwMode="invGray">
            <a:xfrm>
              <a:off x="1522413" y="1519276"/>
              <a:ext cx="29624" cy="4800"/>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pPr>
                <a:defRPr/>
              </a:pPr>
              <a:endParaRPr/>
            </a:p>
          </p:txBody>
        </p:sp>
        <p:sp>
          <p:nvSpPr>
            <p:cNvPr id="79" name="Freeform 83"/>
            <p:cNvSpPr>
              <a:spLocks/>
            </p:cNvSpPr>
            <p:nvPr/>
          </p:nvSpPr>
          <p:spPr bwMode="invGray">
            <a:xfrm>
              <a:off x="6649556" y="1573683"/>
              <a:ext cx="33856" cy="3200"/>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pPr>
                <a:defRPr/>
              </a:pPr>
              <a:endParaRPr/>
            </a:p>
          </p:txBody>
        </p:sp>
        <p:sp>
          <p:nvSpPr>
            <p:cNvPr id="80" name="Freeform 84"/>
            <p:cNvSpPr>
              <a:spLocks/>
            </p:cNvSpPr>
            <p:nvPr/>
          </p:nvSpPr>
          <p:spPr bwMode="invGray">
            <a:xfrm>
              <a:off x="6162869" y="1565681"/>
              <a:ext cx="14813" cy="4801"/>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pPr>
                <a:defRPr/>
              </a:pPr>
              <a:endParaRPr/>
            </a:p>
          </p:txBody>
        </p:sp>
        <p:sp>
          <p:nvSpPr>
            <p:cNvPr id="81" name="Freeform 85"/>
            <p:cNvSpPr>
              <a:spLocks/>
            </p:cNvSpPr>
            <p:nvPr/>
          </p:nvSpPr>
          <p:spPr bwMode="invGray">
            <a:xfrm>
              <a:off x="5739662" y="1570483"/>
              <a:ext cx="59249" cy="6401"/>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pPr>
                <a:defRPr/>
              </a:pPr>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2" name="Footer Placeholder 7"/>
          <p:cNvSpPr>
            <a:spLocks noGrp="1"/>
          </p:cNvSpPr>
          <p:nvPr>
            <p:ph type="ftr" sz="quarter" idx="10"/>
          </p:nvPr>
        </p:nvSpPr>
        <p:spPr/>
        <p:txBody>
          <a:bodyPr/>
          <a:lstStyle>
            <a:lvl1pPr>
              <a:defRPr/>
            </a:lvl1pPr>
          </a:lstStyle>
          <a:p>
            <a:pPr>
              <a:defRPr/>
            </a:pPr>
            <a:endParaRPr lang="en-US"/>
          </a:p>
        </p:txBody>
      </p:sp>
      <p:sp>
        <p:nvSpPr>
          <p:cNvPr id="83" name="Date Placeholder 6"/>
          <p:cNvSpPr>
            <a:spLocks noGrp="1"/>
          </p:cNvSpPr>
          <p:nvPr>
            <p:ph type="dt" sz="half" idx="11"/>
          </p:nvPr>
        </p:nvSpPr>
        <p:spPr/>
        <p:txBody>
          <a:bodyPr/>
          <a:lstStyle>
            <a:lvl1pPr>
              <a:defRPr/>
            </a:lvl1pPr>
          </a:lstStyle>
          <a:p>
            <a:pPr>
              <a:defRPr/>
            </a:pPr>
            <a:endParaRPr lang="en-US"/>
          </a:p>
        </p:txBody>
      </p:sp>
      <p:sp>
        <p:nvSpPr>
          <p:cNvPr id="84" name="Slide Number Placeholder 8"/>
          <p:cNvSpPr>
            <a:spLocks noGrp="1"/>
          </p:cNvSpPr>
          <p:nvPr>
            <p:ph type="sldNum" sz="quarter" idx="12"/>
          </p:nvPr>
        </p:nvSpPr>
        <p:spPr/>
        <p:txBody>
          <a:bodyPr/>
          <a:lstStyle>
            <a:lvl1pPr>
              <a:defRPr/>
            </a:lvl1pPr>
          </a:lstStyle>
          <a:p>
            <a:pPr>
              <a:defRPr/>
            </a:pPr>
            <a:fld id="{6780AA2B-638F-4673-B203-54997BC51894}"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line" descr="Line graphic"/>
          <p:cNvGrpSpPr>
            <a:grpSpLocks/>
          </p:cNvGrpSpPr>
          <p:nvPr/>
        </p:nvGrpSpPr>
        <p:grpSpPr bwMode="auto">
          <a:xfrm>
            <a:off x="1141413" y="1514475"/>
            <a:ext cx="7929562" cy="63500"/>
            <a:chOff x="1522413" y="1514475"/>
            <a:chExt cx="10569575" cy="64008"/>
          </a:xfrm>
        </p:grpSpPr>
        <p:sp>
          <p:nvSpPr>
            <p:cNvPr id="4" name="Freeform 3"/>
            <p:cNvSpPr>
              <a:spLocks/>
            </p:cNvSpPr>
            <p:nvPr/>
          </p:nvSpPr>
          <p:spPr bwMode="invGray">
            <a:xfrm>
              <a:off x="12028507" y="1525677"/>
              <a:ext cx="63481" cy="4800"/>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pPr>
                <a:defRPr/>
              </a:pPr>
              <a:endParaRPr/>
            </a:p>
          </p:txBody>
        </p:sp>
        <p:sp>
          <p:nvSpPr>
            <p:cNvPr id="5" name="Freeform 4"/>
            <p:cNvSpPr>
              <a:spLocks/>
            </p:cNvSpPr>
            <p:nvPr/>
          </p:nvSpPr>
          <p:spPr bwMode="invGray">
            <a:xfrm>
              <a:off x="12022160" y="1533677"/>
              <a:ext cx="19044" cy="0"/>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pPr>
                <a:defRPr/>
              </a:pPr>
              <a:endParaRPr/>
            </a:p>
          </p:txBody>
        </p:sp>
        <p:sp>
          <p:nvSpPr>
            <p:cNvPr id="6" name="Freeform 5"/>
            <p:cNvSpPr>
              <a:spLocks/>
            </p:cNvSpPr>
            <p:nvPr/>
          </p:nvSpPr>
          <p:spPr bwMode="invGray">
            <a:xfrm>
              <a:off x="12041203" y="1532078"/>
              <a:ext cx="40205" cy="6401"/>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pPr>
                <a:defRPr/>
              </a:pPr>
              <a:endParaRPr/>
            </a:p>
          </p:txBody>
        </p:sp>
        <p:sp>
          <p:nvSpPr>
            <p:cNvPr id="7" name="Freeform 15"/>
            <p:cNvSpPr>
              <a:spLocks/>
            </p:cNvSpPr>
            <p:nvPr/>
          </p:nvSpPr>
          <p:spPr bwMode="invGray">
            <a:xfrm>
              <a:off x="11831717" y="1527277"/>
              <a:ext cx="42321" cy="4801"/>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pPr>
                <a:defRPr/>
              </a:pPr>
              <a:endParaRPr/>
            </a:p>
          </p:txBody>
        </p:sp>
        <p:sp>
          <p:nvSpPr>
            <p:cNvPr id="8" name="Freeform 16"/>
            <p:cNvSpPr>
              <a:spLocks/>
            </p:cNvSpPr>
            <p:nvPr/>
          </p:nvSpPr>
          <p:spPr bwMode="invGray">
            <a:xfrm>
              <a:off x="11808440" y="1532078"/>
              <a:ext cx="42321" cy="1600"/>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pPr>
                <a:defRPr/>
              </a:pPr>
              <a:endParaRPr/>
            </a:p>
          </p:txBody>
        </p:sp>
        <p:sp>
          <p:nvSpPr>
            <p:cNvPr id="9" name="Freeform 17"/>
            <p:cNvSpPr>
              <a:spLocks/>
            </p:cNvSpPr>
            <p:nvPr/>
          </p:nvSpPr>
          <p:spPr bwMode="invGray">
            <a:xfrm>
              <a:off x="12003115" y="1538479"/>
              <a:ext cx="78294" cy="3200"/>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pPr>
                <a:defRPr/>
              </a:pPr>
              <a:endParaRPr/>
            </a:p>
          </p:txBody>
        </p:sp>
        <p:sp>
          <p:nvSpPr>
            <p:cNvPr id="10" name="Freeform 18"/>
            <p:cNvSpPr>
              <a:spLocks/>
            </p:cNvSpPr>
            <p:nvPr/>
          </p:nvSpPr>
          <p:spPr bwMode="invGray">
            <a:xfrm>
              <a:off x="11664550" y="1522477"/>
              <a:ext cx="40205" cy="4800"/>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pPr>
                <a:defRPr/>
              </a:pPr>
              <a:endParaRPr/>
            </a:p>
          </p:txBody>
        </p:sp>
        <p:sp>
          <p:nvSpPr>
            <p:cNvPr id="11" name="Freeform 19"/>
            <p:cNvSpPr>
              <a:spLocks/>
            </p:cNvSpPr>
            <p:nvPr/>
          </p:nvSpPr>
          <p:spPr bwMode="invGray">
            <a:xfrm>
              <a:off x="11505848" y="1522477"/>
              <a:ext cx="93105" cy="4800"/>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pPr>
                <a:defRPr/>
              </a:pPr>
              <a:endParaRPr/>
            </a:p>
          </p:txBody>
        </p:sp>
        <p:sp>
          <p:nvSpPr>
            <p:cNvPr id="12" name="Freeform 20"/>
            <p:cNvSpPr>
              <a:spLocks/>
            </p:cNvSpPr>
            <p:nvPr/>
          </p:nvSpPr>
          <p:spPr bwMode="invGray">
            <a:xfrm>
              <a:off x="11471992" y="1525677"/>
              <a:ext cx="33856" cy="3200"/>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pPr>
                <a:defRPr/>
              </a:pPr>
              <a:endParaRPr/>
            </a:p>
          </p:txBody>
        </p:sp>
        <p:sp>
          <p:nvSpPr>
            <p:cNvPr id="13" name="Freeform 21"/>
            <p:cNvSpPr>
              <a:spLocks/>
            </p:cNvSpPr>
            <p:nvPr/>
          </p:nvSpPr>
          <p:spPr bwMode="invGray">
            <a:xfrm>
              <a:off x="11711102" y="1528877"/>
              <a:ext cx="29624" cy="4800"/>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pPr>
                <a:defRPr/>
              </a:pPr>
              <a:endParaRPr/>
            </a:p>
          </p:txBody>
        </p:sp>
        <p:sp>
          <p:nvSpPr>
            <p:cNvPr id="14" name="Freeform 22"/>
            <p:cNvSpPr>
              <a:spLocks/>
            </p:cNvSpPr>
            <p:nvPr/>
          </p:nvSpPr>
          <p:spPr bwMode="invGray">
            <a:xfrm>
              <a:off x="11692059" y="1533677"/>
              <a:ext cx="33856" cy="0"/>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pPr>
                <a:defRPr/>
              </a:pPr>
              <a:endParaRPr/>
            </a:p>
          </p:txBody>
        </p:sp>
        <p:sp>
          <p:nvSpPr>
            <p:cNvPr id="15" name="Freeform 23"/>
            <p:cNvSpPr>
              <a:spLocks/>
            </p:cNvSpPr>
            <p:nvPr/>
          </p:nvSpPr>
          <p:spPr bwMode="invGray">
            <a:xfrm>
              <a:off x="11740727" y="1533677"/>
              <a:ext cx="423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pPr>
                <a:defRPr/>
              </a:pPr>
              <a:endParaRPr/>
            </a:p>
          </p:txBody>
        </p:sp>
        <p:sp>
          <p:nvSpPr>
            <p:cNvPr id="16" name="Freeform 24"/>
            <p:cNvSpPr>
              <a:spLocks/>
            </p:cNvSpPr>
            <p:nvPr/>
          </p:nvSpPr>
          <p:spPr bwMode="invGray">
            <a:xfrm>
              <a:off x="11840181" y="1538479"/>
              <a:ext cx="71945" cy="8000"/>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pPr>
                <a:defRPr/>
              </a:pPr>
              <a:endParaRPr/>
            </a:p>
          </p:txBody>
        </p:sp>
        <p:sp>
          <p:nvSpPr>
            <p:cNvPr id="17" name="Freeform 25"/>
            <p:cNvSpPr>
              <a:spLocks/>
            </p:cNvSpPr>
            <p:nvPr/>
          </p:nvSpPr>
          <p:spPr bwMode="invGray">
            <a:xfrm>
              <a:off x="11764004" y="1535278"/>
              <a:ext cx="44436" cy="3200"/>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pPr>
                <a:defRPr/>
              </a:pPr>
              <a:endParaRPr/>
            </a:p>
          </p:txBody>
        </p:sp>
        <p:sp>
          <p:nvSpPr>
            <p:cNvPr id="18" name="Freeform 26"/>
            <p:cNvSpPr>
              <a:spLocks/>
            </p:cNvSpPr>
            <p:nvPr/>
          </p:nvSpPr>
          <p:spPr bwMode="invGray">
            <a:xfrm>
              <a:off x="11744959" y="1538479"/>
              <a:ext cx="19045" cy="1600"/>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pPr>
                <a:defRPr/>
              </a:pPr>
              <a:endParaRPr/>
            </a:p>
          </p:txBody>
        </p:sp>
        <p:sp>
          <p:nvSpPr>
            <p:cNvPr id="19" name="Freeform 27"/>
            <p:cNvSpPr>
              <a:spLocks/>
            </p:cNvSpPr>
            <p:nvPr/>
          </p:nvSpPr>
          <p:spPr bwMode="invGray">
            <a:xfrm>
              <a:off x="11482571" y="1532078"/>
              <a:ext cx="84641" cy="3200"/>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pPr>
                <a:defRPr/>
              </a:pPr>
              <a:endParaRPr/>
            </a:p>
          </p:txBody>
        </p:sp>
        <p:sp>
          <p:nvSpPr>
            <p:cNvPr id="20" name="Freeform 28"/>
            <p:cNvSpPr>
              <a:spLocks/>
            </p:cNvSpPr>
            <p:nvPr/>
          </p:nvSpPr>
          <p:spPr bwMode="invGray">
            <a:xfrm>
              <a:off x="11626461" y="1533677"/>
              <a:ext cx="4232" cy="0"/>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pPr>
                <a:defRPr/>
              </a:pPr>
              <a:endParaRPr/>
            </a:p>
          </p:txBody>
        </p:sp>
        <p:sp>
          <p:nvSpPr>
            <p:cNvPr id="21" name="Freeform 29"/>
            <p:cNvSpPr>
              <a:spLocks/>
            </p:cNvSpPr>
            <p:nvPr/>
          </p:nvSpPr>
          <p:spPr bwMode="invGray">
            <a:xfrm>
              <a:off x="11262504" y="1533677"/>
              <a:ext cx="423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pPr>
                <a:defRPr/>
              </a:pPr>
              <a:endParaRPr/>
            </a:p>
          </p:txBody>
        </p:sp>
        <p:sp>
          <p:nvSpPr>
            <p:cNvPr id="22" name="Freeform 30"/>
            <p:cNvSpPr>
              <a:spLocks/>
            </p:cNvSpPr>
            <p:nvPr/>
          </p:nvSpPr>
          <p:spPr bwMode="invGray">
            <a:xfrm>
              <a:off x="11554516" y="1533677"/>
              <a:ext cx="44437" cy="3200"/>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pPr>
                <a:defRPr/>
              </a:pPr>
              <a:endParaRPr/>
            </a:p>
          </p:txBody>
        </p:sp>
        <p:sp>
          <p:nvSpPr>
            <p:cNvPr id="23" name="Freeform 31"/>
            <p:cNvSpPr>
              <a:spLocks/>
            </p:cNvSpPr>
            <p:nvPr/>
          </p:nvSpPr>
          <p:spPr bwMode="invGray">
            <a:xfrm>
              <a:off x="11408511" y="1528877"/>
              <a:ext cx="31740" cy="3200"/>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pPr>
                <a:defRPr/>
              </a:pPr>
              <a:endParaRPr/>
            </a:p>
          </p:txBody>
        </p:sp>
        <p:sp>
          <p:nvSpPr>
            <p:cNvPr id="24" name="Freeform 32"/>
            <p:cNvSpPr>
              <a:spLocks/>
            </p:cNvSpPr>
            <p:nvPr/>
          </p:nvSpPr>
          <p:spPr bwMode="invGray">
            <a:xfrm>
              <a:off x="11617997" y="1532078"/>
              <a:ext cx="6349"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pPr>
                <a:defRPr/>
              </a:pPr>
              <a:endParaRPr/>
            </a:p>
          </p:txBody>
        </p:sp>
        <p:sp>
          <p:nvSpPr>
            <p:cNvPr id="25" name="Freeform 33"/>
            <p:cNvSpPr>
              <a:spLocks/>
            </p:cNvSpPr>
            <p:nvPr/>
          </p:nvSpPr>
          <p:spPr bwMode="invGray">
            <a:xfrm>
              <a:off x="11598953" y="1532078"/>
              <a:ext cx="27508" cy="1600"/>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pPr>
                <a:defRPr/>
              </a:pPr>
              <a:endParaRPr/>
            </a:p>
          </p:txBody>
        </p:sp>
        <p:sp>
          <p:nvSpPr>
            <p:cNvPr id="26" name="Freeform 34"/>
            <p:cNvSpPr>
              <a:spLocks/>
            </p:cNvSpPr>
            <p:nvPr/>
          </p:nvSpPr>
          <p:spPr bwMode="invGray">
            <a:xfrm>
              <a:off x="11137659" y="1533677"/>
              <a:ext cx="188326" cy="24004"/>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pPr>
                <a:defRPr/>
              </a:pPr>
              <a:endParaRPr/>
            </a:p>
          </p:txBody>
        </p:sp>
        <p:sp>
          <p:nvSpPr>
            <p:cNvPr id="27" name="Freeform 35"/>
            <p:cNvSpPr>
              <a:spLocks/>
            </p:cNvSpPr>
            <p:nvPr/>
          </p:nvSpPr>
          <p:spPr bwMode="invGray">
            <a:xfrm>
              <a:off x="11266736" y="1528877"/>
              <a:ext cx="95222" cy="4800"/>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pPr>
                <a:defRPr/>
              </a:pPr>
              <a:endParaRPr/>
            </a:p>
          </p:txBody>
        </p:sp>
        <p:sp>
          <p:nvSpPr>
            <p:cNvPr id="28" name="Freeform 36"/>
            <p:cNvSpPr>
              <a:spLocks/>
            </p:cNvSpPr>
            <p:nvPr/>
          </p:nvSpPr>
          <p:spPr bwMode="invGray">
            <a:xfrm>
              <a:off x="11361958" y="1532078"/>
              <a:ext cx="135426" cy="11201"/>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a:lstStyle/>
            <a:p>
              <a:pPr>
                <a:defRPr/>
              </a:pPr>
              <a:endParaRPr/>
            </a:p>
          </p:txBody>
        </p:sp>
        <p:sp>
          <p:nvSpPr>
            <p:cNvPr id="29" name="Freeform 37"/>
            <p:cNvSpPr>
              <a:spLocks/>
            </p:cNvSpPr>
            <p:nvPr/>
          </p:nvSpPr>
          <p:spPr bwMode="invGray">
            <a:xfrm>
              <a:off x="11833832" y="1552880"/>
              <a:ext cx="10581" cy="160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pPr>
                <a:defRPr/>
              </a:pPr>
              <a:endParaRPr/>
            </a:p>
          </p:txBody>
        </p:sp>
        <p:sp>
          <p:nvSpPr>
            <p:cNvPr id="30" name="Freeform 38"/>
            <p:cNvSpPr>
              <a:spLocks/>
            </p:cNvSpPr>
            <p:nvPr/>
          </p:nvSpPr>
          <p:spPr bwMode="invGray">
            <a:xfrm>
              <a:off x="11764004" y="1543279"/>
              <a:ext cx="118498" cy="9601"/>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pPr>
                <a:defRPr/>
              </a:pPr>
              <a:endParaRPr/>
            </a:p>
          </p:txBody>
        </p:sp>
        <p:sp>
          <p:nvSpPr>
            <p:cNvPr id="31" name="Freeform 39"/>
            <p:cNvSpPr>
              <a:spLocks/>
            </p:cNvSpPr>
            <p:nvPr/>
          </p:nvSpPr>
          <p:spPr bwMode="invGray">
            <a:xfrm>
              <a:off x="11554516" y="1543279"/>
              <a:ext cx="69830" cy="6401"/>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pPr>
                <a:defRPr/>
              </a:pPr>
              <a:endParaRPr/>
            </a:p>
          </p:txBody>
        </p:sp>
        <p:sp>
          <p:nvSpPr>
            <p:cNvPr id="32" name="Freeform 40"/>
            <p:cNvSpPr>
              <a:spLocks/>
            </p:cNvSpPr>
            <p:nvPr/>
          </p:nvSpPr>
          <p:spPr bwMode="invGray">
            <a:xfrm>
              <a:off x="11224415" y="1527277"/>
              <a:ext cx="38089" cy="6401"/>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pPr>
                <a:defRPr/>
              </a:pPr>
              <a:endParaRPr/>
            </a:p>
          </p:txBody>
        </p:sp>
        <p:sp>
          <p:nvSpPr>
            <p:cNvPr id="33" name="Freeform 41"/>
            <p:cNvSpPr>
              <a:spLocks/>
            </p:cNvSpPr>
            <p:nvPr/>
          </p:nvSpPr>
          <p:spPr bwMode="invGray">
            <a:xfrm>
              <a:off x="11146123" y="1528877"/>
              <a:ext cx="21160" cy="3200"/>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pPr>
                <a:defRPr/>
              </a:pPr>
              <a:endParaRPr/>
            </a:p>
          </p:txBody>
        </p:sp>
        <p:sp>
          <p:nvSpPr>
            <p:cNvPr id="34" name="Freeform 42"/>
            <p:cNvSpPr>
              <a:spLocks/>
            </p:cNvSpPr>
            <p:nvPr/>
          </p:nvSpPr>
          <p:spPr bwMode="invGray">
            <a:xfrm>
              <a:off x="6196725" y="1565681"/>
              <a:ext cx="21160" cy="160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pPr>
                <a:defRPr/>
              </a:pPr>
              <a:endParaRPr/>
            </a:p>
          </p:txBody>
        </p:sp>
        <p:sp>
          <p:nvSpPr>
            <p:cNvPr id="35" name="Freeform 43"/>
            <p:cNvSpPr>
              <a:spLocks/>
            </p:cNvSpPr>
            <p:nvPr/>
          </p:nvSpPr>
          <p:spPr bwMode="invGray">
            <a:xfrm>
              <a:off x="6355428" y="1565681"/>
              <a:ext cx="10579" cy="0"/>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pPr>
                <a:defRPr/>
              </a:pPr>
              <a:endParaRPr/>
            </a:p>
          </p:txBody>
        </p:sp>
        <p:sp>
          <p:nvSpPr>
            <p:cNvPr id="36" name="Freeform 44"/>
            <p:cNvSpPr>
              <a:spLocks/>
            </p:cNvSpPr>
            <p:nvPr/>
          </p:nvSpPr>
          <p:spPr bwMode="invGray">
            <a:xfrm>
              <a:off x="8949682" y="1522477"/>
              <a:ext cx="63481" cy="6401"/>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pPr>
                <a:defRPr/>
              </a:pPr>
              <a:endParaRPr/>
            </a:p>
          </p:txBody>
        </p:sp>
        <p:sp>
          <p:nvSpPr>
            <p:cNvPr id="37" name="Freeform 45"/>
            <p:cNvSpPr>
              <a:spLocks/>
            </p:cNvSpPr>
            <p:nvPr/>
          </p:nvSpPr>
          <p:spPr bwMode="invGray">
            <a:xfrm>
              <a:off x="7538289" y="1546479"/>
              <a:ext cx="27509" cy="3200"/>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pPr>
                <a:defRPr/>
              </a:pPr>
              <a:endParaRPr/>
            </a:p>
          </p:txBody>
        </p:sp>
        <p:sp>
          <p:nvSpPr>
            <p:cNvPr id="38" name="Freeform 46"/>
            <p:cNvSpPr>
              <a:spLocks/>
            </p:cNvSpPr>
            <p:nvPr/>
          </p:nvSpPr>
          <p:spPr bwMode="invGray">
            <a:xfrm>
              <a:off x="7479040" y="1562481"/>
              <a:ext cx="38089" cy="3200"/>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pPr>
                <a:defRPr/>
              </a:pPr>
              <a:endParaRPr/>
            </a:p>
          </p:txBody>
        </p:sp>
        <p:sp>
          <p:nvSpPr>
            <p:cNvPr id="39" name="Freeform 47"/>
            <p:cNvSpPr>
              <a:spLocks/>
            </p:cNvSpPr>
            <p:nvPr/>
          </p:nvSpPr>
          <p:spPr bwMode="invGray">
            <a:xfrm>
              <a:off x="5409562" y="1568882"/>
              <a:ext cx="38089" cy="3200"/>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pPr>
                <a:defRPr/>
              </a:pPr>
              <a:endParaRPr/>
            </a:p>
          </p:txBody>
        </p:sp>
        <p:sp>
          <p:nvSpPr>
            <p:cNvPr id="40" name="Freeform 48"/>
            <p:cNvSpPr>
              <a:spLocks/>
            </p:cNvSpPr>
            <p:nvPr/>
          </p:nvSpPr>
          <p:spPr bwMode="invGray">
            <a:xfrm>
              <a:off x="10206605" y="1530477"/>
              <a:ext cx="61364" cy="4801"/>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pPr>
                <a:defRPr/>
              </a:pPr>
              <a:endParaRPr/>
            </a:p>
          </p:txBody>
        </p:sp>
        <p:sp>
          <p:nvSpPr>
            <p:cNvPr id="41" name="Freeform 49"/>
            <p:cNvSpPr>
              <a:spLocks/>
            </p:cNvSpPr>
            <p:nvPr/>
          </p:nvSpPr>
          <p:spPr bwMode="invGray">
            <a:xfrm>
              <a:off x="6258091" y="1525677"/>
              <a:ext cx="19044" cy="1600"/>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pPr>
                <a:defRPr/>
              </a:pPr>
              <a:endParaRPr/>
            </a:p>
          </p:txBody>
        </p:sp>
        <p:sp>
          <p:nvSpPr>
            <p:cNvPr id="42" name="Freeform 50"/>
            <p:cNvSpPr>
              <a:spLocks/>
            </p:cNvSpPr>
            <p:nvPr/>
          </p:nvSpPr>
          <p:spPr bwMode="invGray">
            <a:xfrm>
              <a:off x="10134660" y="1527277"/>
              <a:ext cx="71945" cy="4801"/>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pPr>
                <a:defRPr/>
              </a:pPr>
              <a:endParaRPr/>
            </a:p>
          </p:txBody>
        </p:sp>
        <p:sp>
          <p:nvSpPr>
            <p:cNvPr id="43" name="Freeform 51"/>
            <p:cNvSpPr>
              <a:spLocks/>
            </p:cNvSpPr>
            <p:nvPr/>
          </p:nvSpPr>
          <p:spPr bwMode="invGray">
            <a:xfrm>
              <a:off x="2582544" y="1559281"/>
              <a:ext cx="8464" cy="160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pPr>
                <a:defRPr/>
              </a:pPr>
              <a:endParaRPr/>
            </a:p>
          </p:txBody>
        </p:sp>
        <p:sp>
          <p:nvSpPr>
            <p:cNvPr id="44" name="Freeform 52"/>
            <p:cNvSpPr>
              <a:spLocks/>
            </p:cNvSpPr>
            <p:nvPr/>
          </p:nvSpPr>
          <p:spPr bwMode="invGray">
            <a:xfrm>
              <a:off x="1761524" y="1522477"/>
              <a:ext cx="35973" cy="0"/>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pPr>
                <a:defRPr/>
              </a:pPr>
              <a:endParaRPr/>
            </a:p>
          </p:txBody>
        </p:sp>
        <p:sp>
          <p:nvSpPr>
            <p:cNvPr id="45" name="Freeform 53"/>
            <p:cNvSpPr>
              <a:spLocks/>
            </p:cNvSpPr>
            <p:nvPr/>
          </p:nvSpPr>
          <p:spPr bwMode="invGray">
            <a:xfrm>
              <a:off x="10811790" y="1528877"/>
              <a:ext cx="19044" cy="1600"/>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pPr>
                <a:defRPr/>
              </a:pPr>
              <a:endParaRPr/>
            </a:p>
          </p:txBody>
        </p:sp>
        <p:sp>
          <p:nvSpPr>
            <p:cNvPr id="46" name="Freeform 54"/>
            <p:cNvSpPr>
              <a:spLocks/>
            </p:cNvSpPr>
            <p:nvPr/>
          </p:nvSpPr>
          <p:spPr bwMode="invGray">
            <a:xfrm>
              <a:off x="10896431" y="1544879"/>
              <a:ext cx="8464" cy="3200"/>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pPr>
                <a:defRPr/>
              </a:pPr>
              <a:endParaRPr/>
            </a:p>
          </p:txBody>
        </p:sp>
        <p:sp>
          <p:nvSpPr>
            <p:cNvPr id="47" name="Freeform 55"/>
            <p:cNvSpPr>
              <a:spLocks/>
            </p:cNvSpPr>
            <p:nvPr/>
          </p:nvSpPr>
          <p:spPr bwMode="invGray">
            <a:xfrm>
              <a:off x="9946332" y="1554481"/>
              <a:ext cx="6349" cy="0"/>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pPr>
                <a:defRPr/>
              </a:pPr>
              <a:endParaRPr/>
            </a:p>
          </p:txBody>
        </p:sp>
        <p:sp>
          <p:nvSpPr>
            <p:cNvPr id="48" name="Freeform 56"/>
            <p:cNvSpPr>
              <a:spLocks/>
            </p:cNvSpPr>
            <p:nvPr/>
          </p:nvSpPr>
          <p:spPr bwMode="invGray">
            <a:xfrm>
              <a:off x="10818137" y="1532078"/>
              <a:ext cx="23277"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pPr>
                <a:defRPr/>
              </a:pPr>
              <a:endParaRPr/>
            </a:p>
          </p:txBody>
        </p:sp>
        <p:sp>
          <p:nvSpPr>
            <p:cNvPr id="49" name="Freeform 57"/>
            <p:cNvSpPr>
              <a:spLocks/>
            </p:cNvSpPr>
            <p:nvPr/>
          </p:nvSpPr>
          <p:spPr bwMode="invGray">
            <a:xfrm>
              <a:off x="10837182" y="1528877"/>
              <a:ext cx="19044" cy="1600"/>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pPr>
                <a:defRPr/>
              </a:pPr>
              <a:endParaRPr/>
            </a:p>
          </p:txBody>
        </p:sp>
        <p:sp>
          <p:nvSpPr>
            <p:cNvPr id="50" name="Freeform 58"/>
            <p:cNvSpPr>
              <a:spLocks/>
            </p:cNvSpPr>
            <p:nvPr/>
          </p:nvSpPr>
          <p:spPr bwMode="invGray">
            <a:xfrm>
              <a:off x="10786397" y="1530477"/>
              <a:ext cx="31740" cy="160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pPr>
                <a:defRPr/>
              </a:pPr>
              <a:endParaRPr/>
            </a:p>
          </p:txBody>
        </p:sp>
        <p:sp>
          <p:nvSpPr>
            <p:cNvPr id="51" name="Freeform 59"/>
            <p:cNvSpPr>
              <a:spLocks/>
            </p:cNvSpPr>
            <p:nvPr/>
          </p:nvSpPr>
          <p:spPr bwMode="invGray">
            <a:xfrm>
              <a:off x="4093390" y="1552880"/>
              <a:ext cx="19045" cy="1601"/>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pPr>
                <a:defRPr/>
              </a:pPr>
              <a:endParaRPr/>
            </a:p>
          </p:txBody>
        </p:sp>
        <p:sp>
          <p:nvSpPr>
            <p:cNvPr id="52" name="Freeform 60"/>
            <p:cNvSpPr>
              <a:spLocks/>
            </p:cNvSpPr>
            <p:nvPr/>
          </p:nvSpPr>
          <p:spPr bwMode="invGray">
            <a:xfrm>
              <a:off x="8528592" y="1567282"/>
              <a:ext cx="2117" cy="1600"/>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pPr>
                <a:defRPr/>
              </a:pPr>
              <a:endParaRPr/>
            </a:p>
          </p:txBody>
        </p:sp>
        <p:sp>
          <p:nvSpPr>
            <p:cNvPr id="53" name="Freeform 61"/>
            <p:cNvSpPr>
              <a:spLocks/>
            </p:cNvSpPr>
            <p:nvPr/>
          </p:nvSpPr>
          <p:spPr bwMode="invGray">
            <a:xfrm>
              <a:off x="8460879" y="1556080"/>
              <a:ext cx="67713" cy="14402"/>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pPr>
                <a:defRPr/>
              </a:pPr>
              <a:endParaRPr/>
            </a:p>
          </p:txBody>
        </p:sp>
        <p:sp>
          <p:nvSpPr>
            <p:cNvPr id="54" name="Freeform 62"/>
            <p:cNvSpPr>
              <a:spLocks noEditPoints="1"/>
            </p:cNvSpPr>
            <p:nvPr/>
          </p:nvSpPr>
          <p:spPr bwMode="invGray">
            <a:xfrm>
              <a:off x="1562617" y="1514475"/>
              <a:ext cx="9562345"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pPr>
                <a:defRPr/>
              </a:pPr>
              <a:endParaRPr/>
            </a:p>
          </p:txBody>
        </p:sp>
        <p:sp>
          <p:nvSpPr>
            <p:cNvPr id="55" name="Freeform 63"/>
            <p:cNvSpPr>
              <a:spLocks/>
            </p:cNvSpPr>
            <p:nvPr/>
          </p:nvSpPr>
          <p:spPr bwMode="invGray">
            <a:xfrm>
              <a:off x="7508664" y="1559281"/>
              <a:ext cx="10581" cy="4801"/>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pPr>
                <a:defRPr/>
              </a:pPr>
              <a:endParaRPr/>
            </a:p>
          </p:txBody>
        </p:sp>
        <p:sp>
          <p:nvSpPr>
            <p:cNvPr id="56" name="Freeform 64"/>
            <p:cNvSpPr>
              <a:spLocks/>
            </p:cNvSpPr>
            <p:nvPr/>
          </p:nvSpPr>
          <p:spPr bwMode="invGray">
            <a:xfrm>
              <a:off x="5434954" y="1567282"/>
              <a:ext cx="4232" cy="1600"/>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pPr>
                <a:defRPr/>
              </a:pPr>
              <a:endParaRPr/>
            </a:p>
          </p:txBody>
        </p:sp>
        <p:sp>
          <p:nvSpPr>
            <p:cNvPr id="57" name="Freeform 65"/>
            <p:cNvSpPr>
              <a:spLocks/>
            </p:cNvSpPr>
            <p:nvPr/>
          </p:nvSpPr>
          <p:spPr bwMode="invGray">
            <a:xfrm>
              <a:off x="9673365" y="1567282"/>
              <a:ext cx="25392" cy="3200"/>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pPr>
                <a:defRPr/>
              </a:pPr>
              <a:endParaRPr/>
            </a:p>
          </p:txBody>
        </p:sp>
        <p:sp>
          <p:nvSpPr>
            <p:cNvPr id="58" name="Freeform 66"/>
            <p:cNvSpPr>
              <a:spLocks/>
            </p:cNvSpPr>
            <p:nvPr/>
          </p:nvSpPr>
          <p:spPr bwMode="invGray">
            <a:xfrm>
              <a:off x="10966259" y="1528877"/>
              <a:ext cx="40205" cy="3200"/>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pPr>
                <a:defRPr/>
              </a:pPr>
              <a:endParaRPr/>
            </a:p>
          </p:txBody>
        </p:sp>
        <p:sp>
          <p:nvSpPr>
            <p:cNvPr id="59" name="Freeform 67"/>
            <p:cNvSpPr>
              <a:spLocks/>
            </p:cNvSpPr>
            <p:nvPr/>
          </p:nvSpPr>
          <p:spPr bwMode="invGray">
            <a:xfrm>
              <a:off x="11330217" y="1552880"/>
              <a:ext cx="44437" cy="1601"/>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pPr>
                <a:defRPr/>
              </a:pPr>
              <a:endParaRPr/>
            </a:p>
          </p:txBody>
        </p:sp>
        <p:sp>
          <p:nvSpPr>
            <p:cNvPr id="60" name="Freeform 68"/>
            <p:cNvSpPr>
              <a:spLocks/>
            </p:cNvSpPr>
            <p:nvPr/>
          </p:nvSpPr>
          <p:spPr bwMode="invGray">
            <a:xfrm>
              <a:off x="11042437" y="1540078"/>
              <a:ext cx="61366" cy="6401"/>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pPr>
                <a:defRPr/>
              </a:pPr>
              <a:endParaRPr/>
            </a:p>
          </p:txBody>
        </p:sp>
        <p:sp>
          <p:nvSpPr>
            <p:cNvPr id="61" name="Freeform 69"/>
            <p:cNvSpPr>
              <a:spLocks/>
            </p:cNvSpPr>
            <p:nvPr/>
          </p:nvSpPr>
          <p:spPr bwMode="invGray">
            <a:xfrm>
              <a:off x="11105917" y="1543279"/>
              <a:ext cx="29624" cy="0"/>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pPr>
                <a:defRPr/>
              </a:pPr>
              <a:endParaRPr/>
            </a:p>
          </p:txBody>
        </p:sp>
        <p:sp>
          <p:nvSpPr>
            <p:cNvPr id="62" name="Freeform 70"/>
            <p:cNvSpPr>
              <a:spLocks/>
            </p:cNvSpPr>
            <p:nvPr/>
          </p:nvSpPr>
          <p:spPr bwMode="invGray">
            <a:xfrm>
              <a:off x="10678479" y="1525677"/>
              <a:ext cx="103686" cy="9601"/>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pPr>
                <a:defRPr/>
              </a:pPr>
              <a:endParaRPr/>
            </a:p>
          </p:txBody>
        </p:sp>
        <p:sp>
          <p:nvSpPr>
            <p:cNvPr id="63" name="Freeform 71"/>
            <p:cNvSpPr>
              <a:spLocks/>
            </p:cNvSpPr>
            <p:nvPr/>
          </p:nvSpPr>
          <p:spPr bwMode="invGray">
            <a:xfrm>
              <a:off x="11040321" y="1549679"/>
              <a:ext cx="25392" cy="4801"/>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pPr>
                <a:defRPr/>
              </a:pPr>
              <a:endParaRPr/>
            </a:p>
          </p:txBody>
        </p:sp>
        <p:sp>
          <p:nvSpPr>
            <p:cNvPr id="64" name="Freeform 72"/>
            <p:cNvSpPr>
              <a:spLocks/>
            </p:cNvSpPr>
            <p:nvPr/>
          </p:nvSpPr>
          <p:spPr bwMode="invGray">
            <a:xfrm>
              <a:off x="10841414" y="1549679"/>
              <a:ext cx="59249" cy="1601"/>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pPr>
                <a:defRPr/>
              </a:pPr>
              <a:endParaRPr/>
            </a:p>
          </p:txBody>
        </p:sp>
        <p:sp>
          <p:nvSpPr>
            <p:cNvPr id="65" name="Freeform 73"/>
            <p:cNvSpPr>
              <a:spLocks/>
            </p:cNvSpPr>
            <p:nvPr/>
          </p:nvSpPr>
          <p:spPr bwMode="invGray">
            <a:xfrm>
              <a:off x="10900663" y="1549679"/>
              <a:ext cx="35972" cy="160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pPr>
                <a:defRPr/>
              </a:pPr>
              <a:endParaRPr/>
            </a:p>
          </p:txBody>
        </p:sp>
        <p:sp>
          <p:nvSpPr>
            <p:cNvPr id="66" name="Freeform 74"/>
            <p:cNvSpPr>
              <a:spLocks/>
            </p:cNvSpPr>
            <p:nvPr/>
          </p:nvSpPr>
          <p:spPr bwMode="invGray">
            <a:xfrm>
              <a:off x="10957795" y="1554481"/>
              <a:ext cx="46553"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pPr>
                <a:defRPr/>
              </a:pPr>
              <a:endParaRPr/>
            </a:p>
          </p:txBody>
        </p:sp>
        <p:sp>
          <p:nvSpPr>
            <p:cNvPr id="67" name="Freeform 75"/>
            <p:cNvSpPr>
              <a:spLocks/>
            </p:cNvSpPr>
            <p:nvPr/>
          </p:nvSpPr>
          <p:spPr bwMode="invGray">
            <a:xfrm>
              <a:off x="10303942" y="1549679"/>
              <a:ext cx="63481" cy="3200"/>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pPr>
                <a:defRPr/>
              </a:pPr>
              <a:endParaRPr/>
            </a:p>
          </p:txBody>
        </p:sp>
        <p:sp>
          <p:nvSpPr>
            <p:cNvPr id="68" name="Freeform 76"/>
            <p:cNvSpPr>
              <a:spLocks/>
            </p:cNvSpPr>
            <p:nvPr/>
          </p:nvSpPr>
          <p:spPr bwMode="invGray">
            <a:xfrm>
              <a:off x="10483804" y="1557681"/>
              <a:ext cx="23277" cy="6401"/>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pPr>
                <a:defRPr/>
              </a:pPr>
              <a:endParaRPr/>
            </a:p>
          </p:txBody>
        </p:sp>
        <p:sp>
          <p:nvSpPr>
            <p:cNvPr id="69" name="Freeform 77"/>
            <p:cNvSpPr>
              <a:spLocks/>
            </p:cNvSpPr>
            <p:nvPr/>
          </p:nvSpPr>
          <p:spPr bwMode="invGray">
            <a:xfrm>
              <a:off x="10291246" y="1564082"/>
              <a:ext cx="118498" cy="1600"/>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pPr>
                <a:defRPr/>
              </a:pPr>
              <a:endParaRPr/>
            </a:p>
          </p:txBody>
        </p:sp>
        <p:sp>
          <p:nvSpPr>
            <p:cNvPr id="70" name="Freeform 78"/>
            <p:cNvSpPr>
              <a:spLocks/>
            </p:cNvSpPr>
            <p:nvPr/>
          </p:nvSpPr>
          <p:spPr bwMode="invGray">
            <a:xfrm>
              <a:off x="9622580" y="1546479"/>
              <a:ext cx="10579" cy="8002"/>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pPr>
                <a:defRPr/>
              </a:pPr>
              <a:endParaRPr/>
            </a:p>
          </p:txBody>
        </p:sp>
        <p:sp>
          <p:nvSpPr>
            <p:cNvPr id="71" name="Freeform 79"/>
            <p:cNvSpPr>
              <a:spLocks/>
            </p:cNvSpPr>
            <p:nvPr/>
          </p:nvSpPr>
          <p:spPr bwMode="invGray">
            <a:xfrm>
              <a:off x="8951798" y="1568882"/>
              <a:ext cx="97337" cy="8002"/>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pPr>
                <a:defRPr/>
              </a:pPr>
              <a:endParaRPr/>
            </a:p>
          </p:txBody>
        </p:sp>
        <p:sp>
          <p:nvSpPr>
            <p:cNvPr id="72" name="Freeform 80"/>
            <p:cNvSpPr>
              <a:spLocks/>
            </p:cNvSpPr>
            <p:nvPr/>
          </p:nvSpPr>
          <p:spPr bwMode="invGray">
            <a:xfrm>
              <a:off x="9006815" y="1565681"/>
              <a:ext cx="16928" cy="3200"/>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pPr>
                <a:defRPr/>
              </a:pPr>
              <a:endParaRPr/>
            </a:p>
          </p:txBody>
        </p:sp>
        <p:sp>
          <p:nvSpPr>
            <p:cNvPr id="73" name="Freeform 81"/>
            <p:cNvSpPr>
              <a:spLocks/>
            </p:cNvSpPr>
            <p:nvPr/>
          </p:nvSpPr>
          <p:spPr bwMode="invGray">
            <a:xfrm>
              <a:off x="1588009" y="1517675"/>
              <a:ext cx="38089" cy="3200"/>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pPr>
                <a:defRPr/>
              </a:pPr>
              <a:endParaRPr/>
            </a:p>
          </p:txBody>
        </p:sp>
        <p:sp>
          <p:nvSpPr>
            <p:cNvPr id="74" name="Freeform 82"/>
            <p:cNvSpPr>
              <a:spLocks/>
            </p:cNvSpPr>
            <p:nvPr/>
          </p:nvSpPr>
          <p:spPr bwMode="invGray">
            <a:xfrm>
              <a:off x="1522413" y="1519276"/>
              <a:ext cx="29624" cy="4800"/>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pPr>
                <a:defRPr/>
              </a:pPr>
              <a:endParaRPr/>
            </a:p>
          </p:txBody>
        </p:sp>
        <p:sp>
          <p:nvSpPr>
            <p:cNvPr id="75" name="Freeform 83"/>
            <p:cNvSpPr>
              <a:spLocks/>
            </p:cNvSpPr>
            <p:nvPr/>
          </p:nvSpPr>
          <p:spPr bwMode="invGray">
            <a:xfrm>
              <a:off x="6649556" y="1573683"/>
              <a:ext cx="33856" cy="3200"/>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pPr>
                <a:defRPr/>
              </a:pPr>
              <a:endParaRPr/>
            </a:p>
          </p:txBody>
        </p:sp>
        <p:sp>
          <p:nvSpPr>
            <p:cNvPr id="76" name="Freeform 84"/>
            <p:cNvSpPr>
              <a:spLocks/>
            </p:cNvSpPr>
            <p:nvPr/>
          </p:nvSpPr>
          <p:spPr bwMode="invGray">
            <a:xfrm>
              <a:off x="6162869" y="1565681"/>
              <a:ext cx="14813" cy="4801"/>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pPr>
                <a:defRPr/>
              </a:pPr>
              <a:endParaRPr/>
            </a:p>
          </p:txBody>
        </p:sp>
        <p:sp>
          <p:nvSpPr>
            <p:cNvPr id="77" name="Freeform 85"/>
            <p:cNvSpPr>
              <a:spLocks/>
            </p:cNvSpPr>
            <p:nvPr/>
          </p:nvSpPr>
          <p:spPr bwMode="invGray">
            <a:xfrm>
              <a:off x="5739662" y="1570483"/>
              <a:ext cx="59249" cy="6401"/>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pPr>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78" name="Footer Placeholder 3"/>
          <p:cNvSpPr>
            <a:spLocks noGrp="1"/>
          </p:cNvSpPr>
          <p:nvPr>
            <p:ph type="ftr" sz="quarter" idx="10"/>
          </p:nvPr>
        </p:nvSpPr>
        <p:spPr/>
        <p:txBody>
          <a:bodyPr/>
          <a:lstStyle>
            <a:lvl1pPr>
              <a:defRPr/>
            </a:lvl1pPr>
          </a:lstStyle>
          <a:p>
            <a:pPr>
              <a:defRPr/>
            </a:pPr>
            <a:endParaRPr lang="en-US"/>
          </a:p>
        </p:txBody>
      </p:sp>
      <p:sp>
        <p:nvSpPr>
          <p:cNvPr id="79" name="Date Placeholder 2"/>
          <p:cNvSpPr>
            <a:spLocks noGrp="1"/>
          </p:cNvSpPr>
          <p:nvPr>
            <p:ph type="dt" sz="half" idx="11"/>
          </p:nvPr>
        </p:nvSpPr>
        <p:spPr/>
        <p:txBody>
          <a:bodyPr/>
          <a:lstStyle>
            <a:lvl1pPr>
              <a:defRPr/>
            </a:lvl1pPr>
          </a:lstStyle>
          <a:p>
            <a:pPr>
              <a:defRPr/>
            </a:pPr>
            <a:endParaRPr lang="en-US"/>
          </a:p>
        </p:txBody>
      </p:sp>
      <p:sp>
        <p:nvSpPr>
          <p:cNvPr id="80" name="Slide Number Placeholder 4"/>
          <p:cNvSpPr>
            <a:spLocks noGrp="1"/>
          </p:cNvSpPr>
          <p:nvPr>
            <p:ph type="sldNum" sz="quarter" idx="12"/>
          </p:nvPr>
        </p:nvSpPr>
        <p:spPr/>
        <p:txBody>
          <a:bodyPr/>
          <a:lstStyle>
            <a:lvl1pPr>
              <a:defRPr/>
            </a:lvl1pPr>
          </a:lstStyle>
          <a:p>
            <a:pPr>
              <a:defRPr/>
            </a:pPr>
            <a:fld id="{BC312D17-0B73-476A-AE31-3212E521CFB5}"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
          <p:cNvSpPr>
            <a:spLocks noGrp="1"/>
          </p:cNvSpPr>
          <p:nvPr>
            <p:ph type="dt" sz="half"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C3670DF-A132-420D-94D5-468F1D9821F2}"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frame" descr="Box graphic"/>
          <p:cNvGrpSpPr>
            <a:grpSpLocks/>
          </p:cNvGrpSpPr>
          <p:nvPr/>
        </p:nvGrpSpPr>
        <p:grpSpPr bwMode="auto">
          <a:xfrm>
            <a:off x="3314700" y="1630363"/>
            <a:ext cx="4719638" cy="4576762"/>
            <a:chOff x="4417839" y="1630821"/>
            <a:chExt cx="6291028" cy="4575885"/>
          </a:xfrm>
        </p:grpSpPr>
        <p:grpSp>
          <p:nvGrpSpPr>
            <p:cNvPr id="6" name="Group 615"/>
            <p:cNvGrpSpPr>
              <a:grpSpLocks/>
            </p:cNvGrpSpPr>
            <p:nvPr/>
          </p:nvGrpSpPr>
          <p:grpSpPr bwMode="auto">
            <a:xfrm>
              <a:off x="5414491" y="1630821"/>
              <a:ext cx="5294376" cy="4114800"/>
              <a:chOff x="3310555" y="716546"/>
              <a:chExt cx="5294376" cy="4114800"/>
            </a:xfrm>
          </p:grpSpPr>
          <p:grpSp>
            <p:nvGrpSpPr>
              <p:cNvPr id="158" name="Group 767"/>
              <p:cNvGrpSpPr/>
              <p:nvPr/>
            </p:nvGrpSpPr>
            <p:grpSpPr bwMode="invGray">
              <a:xfrm flipH="1">
                <a:off x="3310555" y="737968"/>
                <a:ext cx="5294376" cy="54864"/>
                <a:chOff x="1522413" y="1514475"/>
                <a:chExt cx="10569575" cy="64008"/>
              </a:xfrm>
              <a:solidFill>
                <a:schemeClr val="accent1"/>
              </a:solidFill>
            </p:grpSpPr>
            <p:sp>
              <p:nvSpPr>
                <p:cNvPr id="234" name="Freeform 23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a:p>
              </p:txBody>
            </p:sp>
            <p:sp>
              <p:nvSpPr>
                <p:cNvPr id="235" name="Freeform 23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a:p>
              </p:txBody>
            </p:sp>
            <p:sp>
              <p:nvSpPr>
                <p:cNvPr id="236" name="Freeform 23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a:p>
              </p:txBody>
            </p:sp>
            <p:sp>
              <p:nvSpPr>
                <p:cNvPr id="23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a:p>
              </p:txBody>
            </p:sp>
            <p:sp>
              <p:nvSpPr>
                <p:cNvPr id="23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a:p>
              </p:txBody>
            </p:sp>
            <p:sp>
              <p:nvSpPr>
                <p:cNvPr id="23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a:p>
              </p:txBody>
            </p:sp>
            <p:sp>
              <p:nvSpPr>
                <p:cNvPr id="24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a:p>
              </p:txBody>
            </p:sp>
            <p:sp>
              <p:nvSpPr>
                <p:cNvPr id="24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a:p>
              </p:txBody>
            </p:sp>
            <p:sp>
              <p:nvSpPr>
                <p:cNvPr id="24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a:p>
              </p:txBody>
            </p:sp>
            <p:sp>
              <p:nvSpPr>
                <p:cNvPr id="24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a:p>
              </p:txBody>
            </p:sp>
            <p:sp>
              <p:nvSpPr>
                <p:cNvPr id="24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a:p>
              </p:txBody>
            </p:sp>
            <p:sp>
              <p:nvSpPr>
                <p:cNvPr id="24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a:p>
              </p:txBody>
            </p:sp>
            <p:sp>
              <p:nvSpPr>
                <p:cNvPr id="24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a:p>
              </p:txBody>
            </p:sp>
            <p:sp>
              <p:nvSpPr>
                <p:cNvPr id="24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a:p>
              </p:txBody>
            </p:sp>
            <p:sp>
              <p:nvSpPr>
                <p:cNvPr id="24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a:p>
              </p:txBody>
            </p:sp>
            <p:sp>
              <p:nvSpPr>
                <p:cNvPr id="24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a:p>
              </p:txBody>
            </p:sp>
            <p:sp>
              <p:nvSpPr>
                <p:cNvPr id="25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a:p>
              </p:txBody>
            </p:sp>
            <p:sp>
              <p:nvSpPr>
                <p:cNvPr id="25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a:p>
              </p:txBody>
            </p:sp>
            <p:sp>
              <p:nvSpPr>
                <p:cNvPr id="25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a:p>
              </p:txBody>
            </p:sp>
            <p:sp>
              <p:nvSpPr>
                <p:cNvPr id="25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a:p>
              </p:txBody>
            </p:sp>
            <p:sp>
              <p:nvSpPr>
                <p:cNvPr id="25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a:p>
              </p:txBody>
            </p:sp>
            <p:sp>
              <p:nvSpPr>
                <p:cNvPr id="25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a:p>
              </p:txBody>
            </p:sp>
            <p:sp>
              <p:nvSpPr>
                <p:cNvPr id="25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a:p>
              </p:txBody>
            </p:sp>
            <p:sp>
              <p:nvSpPr>
                <p:cNvPr id="25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a:p>
              </p:txBody>
            </p:sp>
            <p:sp>
              <p:nvSpPr>
                <p:cNvPr id="25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a:p>
              </p:txBody>
            </p:sp>
            <p:sp>
              <p:nvSpPr>
                <p:cNvPr id="25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a:p>
              </p:txBody>
            </p:sp>
            <p:sp>
              <p:nvSpPr>
                <p:cNvPr id="26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a:p>
              </p:txBody>
            </p:sp>
            <p:sp>
              <p:nvSpPr>
                <p:cNvPr id="26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a:p>
              </p:txBody>
            </p:sp>
            <p:sp>
              <p:nvSpPr>
                <p:cNvPr id="26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a:p>
              </p:txBody>
            </p:sp>
            <p:sp>
              <p:nvSpPr>
                <p:cNvPr id="26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a:p>
              </p:txBody>
            </p:sp>
            <p:sp>
              <p:nvSpPr>
                <p:cNvPr id="26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a:p>
              </p:txBody>
            </p:sp>
            <p:sp>
              <p:nvSpPr>
                <p:cNvPr id="26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a:p>
              </p:txBody>
            </p:sp>
            <p:sp>
              <p:nvSpPr>
                <p:cNvPr id="26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a:p>
              </p:txBody>
            </p:sp>
            <p:sp>
              <p:nvSpPr>
                <p:cNvPr id="26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a:p>
              </p:txBody>
            </p:sp>
            <p:sp>
              <p:nvSpPr>
                <p:cNvPr id="26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a:p>
              </p:txBody>
            </p:sp>
            <p:sp>
              <p:nvSpPr>
                <p:cNvPr id="26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a:p>
              </p:txBody>
            </p:sp>
            <p:sp>
              <p:nvSpPr>
                <p:cNvPr id="27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a:p>
              </p:txBody>
            </p:sp>
            <p:sp>
              <p:nvSpPr>
                <p:cNvPr id="27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a:p>
              </p:txBody>
            </p:sp>
            <p:sp>
              <p:nvSpPr>
                <p:cNvPr id="27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a:p>
              </p:txBody>
            </p:sp>
            <p:sp>
              <p:nvSpPr>
                <p:cNvPr id="27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a:p>
              </p:txBody>
            </p:sp>
            <p:sp>
              <p:nvSpPr>
                <p:cNvPr id="27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a:p>
              </p:txBody>
            </p:sp>
            <p:sp>
              <p:nvSpPr>
                <p:cNvPr id="27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a:p>
              </p:txBody>
            </p:sp>
            <p:sp>
              <p:nvSpPr>
                <p:cNvPr id="27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a:p>
              </p:txBody>
            </p:sp>
            <p:sp>
              <p:nvSpPr>
                <p:cNvPr id="27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a:p>
              </p:txBody>
            </p:sp>
            <p:sp>
              <p:nvSpPr>
                <p:cNvPr id="27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a:p>
              </p:txBody>
            </p:sp>
            <p:sp>
              <p:nvSpPr>
                <p:cNvPr id="27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a:p>
              </p:txBody>
            </p:sp>
            <p:sp>
              <p:nvSpPr>
                <p:cNvPr id="28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a:p>
              </p:txBody>
            </p:sp>
            <p:sp>
              <p:nvSpPr>
                <p:cNvPr id="28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a:p>
              </p:txBody>
            </p:sp>
            <p:sp>
              <p:nvSpPr>
                <p:cNvPr id="28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a:p>
              </p:txBody>
            </p:sp>
            <p:sp>
              <p:nvSpPr>
                <p:cNvPr id="28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a:p>
              </p:txBody>
            </p:sp>
            <p:sp>
              <p:nvSpPr>
                <p:cNvPr id="28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a:p>
              </p:txBody>
            </p:sp>
            <p:sp>
              <p:nvSpPr>
                <p:cNvPr id="28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a:p>
              </p:txBody>
            </p:sp>
            <p:sp>
              <p:nvSpPr>
                <p:cNvPr id="28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a:p>
              </p:txBody>
            </p:sp>
            <p:sp>
              <p:nvSpPr>
                <p:cNvPr id="28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a:p>
              </p:txBody>
            </p:sp>
            <p:sp>
              <p:nvSpPr>
                <p:cNvPr id="28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a:p>
              </p:txBody>
            </p:sp>
            <p:sp>
              <p:nvSpPr>
                <p:cNvPr id="28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a:p>
              </p:txBody>
            </p:sp>
            <p:sp>
              <p:nvSpPr>
                <p:cNvPr id="29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a:p>
              </p:txBody>
            </p:sp>
            <p:sp>
              <p:nvSpPr>
                <p:cNvPr id="29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a:p>
              </p:txBody>
            </p:sp>
            <p:sp>
              <p:nvSpPr>
                <p:cNvPr id="29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a:p>
              </p:txBody>
            </p:sp>
            <p:sp>
              <p:nvSpPr>
                <p:cNvPr id="29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a:p>
              </p:txBody>
            </p:sp>
            <p:sp>
              <p:nvSpPr>
                <p:cNvPr id="29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a:p>
              </p:txBody>
            </p:sp>
            <p:sp>
              <p:nvSpPr>
                <p:cNvPr id="29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a:p>
              </p:txBody>
            </p:sp>
            <p:sp>
              <p:nvSpPr>
                <p:cNvPr id="29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a:p>
              </p:txBody>
            </p:sp>
            <p:sp>
              <p:nvSpPr>
                <p:cNvPr id="29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a:p>
              </p:txBody>
            </p:sp>
            <p:sp>
              <p:nvSpPr>
                <p:cNvPr id="29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a:p>
              </p:txBody>
            </p:sp>
            <p:sp>
              <p:nvSpPr>
                <p:cNvPr id="29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a:p>
              </p:txBody>
            </p:sp>
            <p:sp>
              <p:nvSpPr>
                <p:cNvPr id="30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a:p>
              </p:txBody>
            </p:sp>
            <p:sp>
              <p:nvSpPr>
                <p:cNvPr id="30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a:p>
              </p:txBody>
            </p:sp>
            <p:sp>
              <p:nvSpPr>
                <p:cNvPr id="30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a:p>
              </p:txBody>
            </p:sp>
            <p:sp>
              <p:nvSpPr>
                <p:cNvPr id="30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a:p>
              </p:txBody>
            </p:sp>
            <p:sp>
              <p:nvSpPr>
                <p:cNvPr id="30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a:p>
              </p:txBody>
            </p:sp>
            <p:sp>
              <p:nvSpPr>
                <p:cNvPr id="30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a:p>
              </p:txBody>
            </p:sp>
            <p:sp>
              <p:nvSpPr>
                <p:cNvPr id="30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a:p>
              </p:txBody>
            </p:sp>
            <p:sp>
              <p:nvSpPr>
                <p:cNvPr id="30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a:p>
              </p:txBody>
            </p:sp>
          </p:grpSp>
          <p:grpSp>
            <p:nvGrpSpPr>
              <p:cNvPr id="159" name="Group 768"/>
              <p:cNvGrpSpPr/>
              <p:nvPr/>
            </p:nvGrpSpPr>
            <p:grpSpPr bwMode="invGray">
              <a:xfrm rot="16200000" flipH="1">
                <a:off x="6492229" y="2755658"/>
                <a:ext cx="4114800" cy="36576"/>
                <a:chOff x="1522413" y="1514475"/>
                <a:chExt cx="10569575" cy="64008"/>
              </a:xfrm>
              <a:solidFill>
                <a:schemeClr val="accent1"/>
              </a:solidFill>
            </p:grpSpPr>
            <p:sp>
              <p:nvSpPr>
                <p:cNvPr id="160" name="Freeform 15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a:p>
              </p:txBody>
            </p:sp>
            <p:sp>
              <p:nvSpPr>
                <p:cNvPr id="161" name="Freeform 16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a:p>
              </p:txBody>
            </p:sp>
            <p:sp>
              <p:nvSpPr>
                <p:cNvPr id="162" name="Freeform 16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a:p>
              </p:txBody>
            </p:sp>
            <p:sp>
              <p:nvSpPr>
                <p:cNvPr id="16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a:p>
              </p:txBody>
            </p:sp>
            <p:sp>
              <p:nvSpPr>
                <p:cNvPr id="16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a:p>
              </p:txBody>
            </p:sp>
            <p:sp>
              <p:nvSpPr>
                <p:cNvPr id="16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a:p>
              </p:txBody>
            </p:sp>
            <p:sp>
              <p:nvSpPr>
                <p:cNvPr id="16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a:p>
              </p:txBody>
            </p:sp>
            <p:sp>
              <p:nvSpPr>
                <p:cNvPr id="16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a:p>
              </p:txBody>
            </p:sp>
            <p:sp>
              <p:nvSpPr>
                <p:cNvPr id="16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a:p>
              </p:txBody>
            </p:sp>
            <p:sp>
              <p:nvSpPr>
                <p:cNvPr id="16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a:p>
              </p:txBody>
            </p:sp>
            <p:sp>
              <p:nvSpPr>
                <p:cNvPr id="17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a:p>
              </p:txBody>
            </p:sp>
            <p:sp>
              <p:nvSpPr>
                <p:cNvPr id="17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a:p>
              </p:txBody>
            </p:sp>
            <p:sp>
              <p:nvSpPr>
                <p:cNvPr id="17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a:p>
              </p:txBody>
            </p:sp>
            <p:sp>
              <p:nvSpPr>
                <p:cNvPr id="17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a:p>
              </p:txBody>
            </p:sp>
            <p:sp>
              <p:nvSpPr>
                <p:cNvPr id="17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a:p>
              </p:txBody>
            </p:sp>
            <p:sp>
              <p:nvSpPr>
                <p:cNvPr id="17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a:p>
              </p:txBody>
            </p:sp>
            <p:sp>
              <p:nvSpPr>
                <p:cNvPr id="17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a:p>
              </p:txBody>
            </p:sp>
            <p:sp>
              <p:nvSpPr>
                <p:cNvPr id="17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a:p>
              </p:txBody>
            </p:sp>
            <p:sp>
              <p:nvSpPr>
                <p:cNvPr id="17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a:p>
              </p:txBody>
            </p:sp>
            <p:sp>
              <p:nvSpPr>
                <p:cNvPr id="17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a:p>
              </p:txBody>
            </p:sp>
            <p:sp>
              <p:nvSpPr>
                <p:cNvPr id="18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a:p>
              </p:txBody>
            </p:sp>
            <p:sp>
              <p:nvSpPr>
                <p:cNvPr id="18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a:p>
              </p:txBody>
            </p:sp>
            <p:sp>
              <p:nvSpPr>
                <p:cNvPr id="18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a:p>
              </p:txBody>
            </p:sp>
            <p:sp>
              <p:nvSpPr>
                <p:cNvPr id="18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a:p>
              </p:txBody>
            </p:sp>
            <p:sp>
              <p:nvSpPr>
                <p:cNvPr id="18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a:p>
              </p:txBody>
            </p:sp>
            <p:sp>
              <p:nvSpPr>
                <p:cNvPr id="18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a:p>
              </p:txBody>
            </p:sp>
            <p:sp>
              <p:nvSpPr>
                <p:cNvPr id="18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a:p>
              </p:txBody>
            </p:sp>
            <p:sp>
              <p:nvSpPr>
                <p:cNvPr id="18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a:p>
              </p:txBody>
            </p:sp>
            <p:sp>
              <p:nvSpPr>
                <p:cNvPr id="18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a:p>
              </p:txBody>
            </p:sp>
            <p:sp>
              <p:nvSpPr>
                <p:cNvPr id="18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a:p>
              </p:txBody>
            </p:sp>
            <p:sp>
              <p:nvSpPr>
                <p:cNvPr id="19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a:p>
              </p:txBody>
            </p:sp>
            <p:sp>
              <p:nvSpPr>
                <p:cNvPr id="19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a:p>
              </p:txBody>
            </p:sp>
            <p:sp>
              <p:nvSpPr>
                <p:cNvPr id="19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a:p>
              </p:txBody>
            </p:sp>
            <p:sp>
              <p:nvSpPr>
                <p:cNvPr id="19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a:p>
              </p:txBody>
            </p:sp>
            <p:sp>
              <p:nvSpPr>
                <p:cNvPr id="19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a:p>
              </p:txBody>
            </p:sp>
            <p:sp>
              <p:nvSpPr>
                <p:cNvPr id="19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a:p>
              </p:txBody>
            </p:sp>
            <p:sp>
              <p:nvSpPr>
                <p:cNvPr id="19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a:p>
              </p:txBody>
            </p:sp>
            <p:sp>
              <p:nvSpPr>
                <p:cNvPr id="19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a:p>
              </p:txBody>
            </p:sp>
            <p:sp>
              <p:nvSpPr>
                <p:cNvPr id="19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a:p>
              </p:txBody>
            </p:sp>
            <p:sp>
              <p:nvSpPr>
                <p:cNvPr id="19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a:p>
              </p:txBody>
            </p:sp>
            <p:sp>
              <p:nvSpPr>
                <p:cNvPr id="20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a:p>
              </p:txBody>
            </p:sp>
            <p:sp>
              <p:nvSpPr>
                <p:cNvPr id="20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a:p>
              </p:txBody>
            </p:sp>
            <p:sp>
              <p:nvSpPr>
                <p:cNvPr id="20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a:p>
              </p:txBody>
            </p:sp>
            <p:sp>
              <p:nvSpPr>
                <p:cNvPr id="20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a:p>
              </p:txBody>
            </p:sp>
            <p:sp>
              <p:nvSpPr>
                <p:cNvPr id="20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a:p>
              </p:txBody>
            </p:sp>
            <p:sp>
              <p:nvSpPr>
                <p:cNvPr id="20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a:p>
              </p:txBody>
            </p:sp>
            <p:sp>
              <p:nvSpPr>
                <p:cNvPr id="20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a:p>
              </p:txBody>
            </p:sp>
            <p:sp>
              <p:nvSpPr>
                <p:cNvPr id="20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a:p>
              </p:txBody>
            </p:sp>
            <p:sp>
              <p:nvSpPr>
                <p:cNvPr id="20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a:p>
              </p:txBody>
            </p:sp>
            <p:sp>
              <p:nvSpPr>
                <p:cNvPr id="20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a:p>
              </p:txBody>
            </p:sp>
            <p:sp>
              <p:nvSpPr>
                <p:cNvPr id="21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a:p>
              </p:txBody>
            </p:sp>
            <p:sp>
              <p:nvSpPr>
                <p:cNvPr id="21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a:p>
              </p:txBody>
            </p:sp>
            <p:sp>
              <p:nvSpPr>
                <p:cNvPr id="21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a:p>
              </p:txBody>
            </p:sp>
            <p:sp>
              <p:nvSpPr>
                <p:cNvPr id="21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a:p>
              </p:txBody>
            </p:sp>
            <p:sp>
              <p:nvSpPr>
                <p:cNvPr id="21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a:p>
              </p:txBody>
            </p:sp>
            <p:sp>
              <p:nvSpPr>
                <p:cNvPr id="21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a:p>
              </p:txBody>
            </p:sp>
            <p:sp>
              <p:nvSpPr>
                <p:cNvPr id="21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a:p>
              </p:txBody>
            </p:sp>
            <p:sp>
              <p:nvSpPr>
                <p:cNvPr id="21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a:p>
              </p:txBody>
            </p:sp>
            <p:sp>
              <p:nvSpPr>
                <p:cNvPr id="21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a:p>
              </p:txBody>
            </p:sp>
            <p:sp>
              <p:nvSpPr>
                <p:cNvPr id="21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a:p>
              </p:txBody>
            </p:sp>
            <p:sp>
              <p:nvSpPr>
                <p:cNvPr id="22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a:p>
              </p:txBody>
            </p:sp>
            <p:sp>
              <p:nvSpPr>
                <p:cNvPr id="22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a:p>
              </p:txBody>
            </p:sp>
            <p:sp>
              <p:nvSpPr>
                <p:cNvPr id="22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a:p>
              </p:txBody>
            </p:sp>
            <p:sp>
              <p:nvSpPr>
                <p:cNvPr id="22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a:p>
              </p:txBody>
            </p:sp>
            <p:sp>
              <p:nvSpPr>
                <p:cNvPr id="22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a:p>
              </p:txBody>
            </p:sp>
            <p:sp>
              <p:nvSpPr>
                <p:cNvPr id="22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a:p>
              </p:txBody>
            </p:sp>
            <p:sp>
              <p:nvSpPr>
                <p:cNvPr id="22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a:p>
              </p:txBody>
            </p:sp>
            <p:sp>
              <p:nvSpPr>
                <p:cNvPr id="22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a:p>
              </p:txBody>
            </p:sp>
            <p:sp>
              <p:nvSpPr>
                <p:cNvPr id="22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a:p>
              </p:txBody>
            </p:sp>
            <p:sp>
              <p:nvSpPr>
                <p:cNvPr id="22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a:p>
              </p:txBody>
            </p:sp>
            <p:sp>
              <p:nvSpPr>
                <p:cNvPr id="23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a:p>
              </p:txBody>
            </p:sp>
            <p:sp>
              <p:nvSpPr>
                <p:cNvPr id="23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a:p>
              </p:txBody>
            </p:sp>
            <p:sp>
              <p:nvSpPr>
                <p:cNvPr id="23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a:p>
              </p:txBody>
            </p:sp>
            <p:sp>
              <p:nvSpPr>
                <p:cNvPr id="23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a:p>
              </p:txBody>
            </p:sp>
          </p:grpSp>
        </p:grpSp>
        <p:grpSp>
          <p:nvGrpSpPr>
            <p:cNvPr id="7" name="Group 616"/>
            <p:cNvGrpSpPr>
              <a:grpSpLocks/>
            </p:cNvGrpSpPr>
            <p:nvPr/>
          </p:nvGrpSpPr>
          <p:grpSpPr bwMode="auto">
            <a:xfrm rot="10800000">
              <a:off x="4417839" y="2091906"/>
              <a:ext cx="5294376" cy="4114800"/>
              <a:chOff x="3310555" y="716546"/>
              <a:chExt cx="5294376" cy="4114800"/>
            </a:xfrm>
          </p:grpSpPr>
          <p:grpSp>
            <p:nvGrpSpPr>
              <p:cNvPr id="8" name="Group 617"/>
              <p:cNvGrpSpPr/>
              <p:nvPr/>
            </p:nvGrpSpPr>
            <p:grpSpPr bwMode="invGray">
              <a:xfrm flipH="1">
                <a:off x="3310555" y="737968"/>
                <a:ext cx="5294376" cy="54864"/>
                <a:chOff x="1522413" y="1514475"/>
                <a:chExt cx="10569575" cy="64008"/>
              </a:xfrm>
              <a:solidFill>
                <a:schemeClr val="accent1"/>
              </a:solidFill>
            </p:grpSpPr>
            <p:sp>
              <p:nvSpPr>
                <p:cNvPr id="84" name="Freeform 8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a:p>
              </p:txBody>
            </p:sp>
            <p:sp>
              <p:nvSpPr>
                <p:cNvPr id="85" name="Freeform 8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a:p>
              </p:txBody>
            </p:sp>
            <p:sp>
              <p:nvSpPr>
                <p:cNvPr id="86" name="Freeform 8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a:p>
              </p:txBody>
            </p:sp>
            <p:sp>
              <p:nvSpPr>
                <p:cNvPr id="8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a:p>
              </p:txBody>
            </p:sp>
            <p:sp>
              <p:nvSpPr>
                <p:cNvPr id="8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a:p>
              </p:txBody>
            </p:sp>
            <p:sp>
              <p:nvSpPr>
                <p:cNvPr id="8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a:p>
              </p:txBody>
            </p:sp>
            <p:sp>
              <p:nvSpPr>
                <p:cNvPr id="9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a:p>
              </p:txBody>
            </p:sp>
            <p:sp>
              <p:nvSpPr>
                <p:cNvPr id="9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a:p>
              </p:txBody>
            </p:sp>
            <p:sp>
              <p:nvSpPr>
                <p:cNvPr id="9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a:p>
              </p:txBody>
            </p:sp>
            <p:sp>
              <p:nvSpPr>
                <p:cNvPr id="9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a:p>
              </p:txBody>
            </p:sp>
            <p:sp>
              <p:nvSpPr>
                <p:cNvPr id="9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a:p>
              </p:txBody>
            </p:sp>
            <p:sp>
              <p:nvSpPr>
                <p:cNvPr id="9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a:p>
              </p:txBody>
            </p:sp>
            <p:sp>
              <p:nvSpPr>
                <p:cNvPr id="9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a:p>
              </p:txBody>
            </p:sp>
            <p:sp>
              <p:nvSpPr>
                <p:cNvPr id="9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a:p>
              </p:txBody>
            </p:sp>
            <p:sp>
              <p:nvSpPr>
                <p:cNvPr id="9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a:p>
              </p:txBody>
            </p:sp>
            <p:sp>
              <p:nvSpPr>
                <p:cNvPr id="9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a:p>
              </p:txBody>
            </p:sp>
            <p:sp>
              <p:nvSpPr>
                <p:cNvPr id="10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a:p>
              </p:txBody>
            </p:sp>
            <p:sp>
              <p:nvSpPr>
                <p:cNvPr id="10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a:p>
              </p:txBody>
            </p:sp>
            <p:sp>
              <p:nvSpPr>
                <p:cNvPr id="10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a:p>
              </p:txBody>
            </p:sp>
            <p:sp>
              <p:nvSpPr>
                <p:cNvPr id="10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a:p>
              </p:txBody>
            </p:sp>
            <p:sp>
              <p:nvSpPr>
                <p:cNvPr id="10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a:p>
              </p:txBody>
            </p:sp>
            <p:sp>
              <p:nvSpPr>
                <p:cNvPr id="10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a:p>
              </p:txBody>
            </p:sp>
            <p:sp>
              <p:nvSpPr>
                <p:cNvPr id="10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a:p>
              </p:txBody>
            </p:sp>
            <p:sp>
              <p:nvSpPr>
                <p:cNvPr id="10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a:p>
              </p:txBody>
            </p:sp>
            <p:sp>
              <p:nvSpPr>
                <p:cNvPr id="10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a:p>
              </p:txBody>
            </p:sp>
            <p:sp>
              <p:nvSpPr>
                <p:cNvPr id="10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a:p>
              </p:txBody>
            </p:sp>
            <p:sp>
              <p:nvSpPr>
                <p:cNvPr id="11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a:p>
              </p:txBody>
            </p:sp>
            <p:sp>
              <p:nvSpPr>
                <p:cNvPr id="11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a:p>
              </p:txBody>
            </p:sp>
            <p:sp>
              <p:nvSpPr>
                <p:cNvPr id="11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a:p>
              </p:txBody>
            </p:sp>
            <p:sp>
              <p:nvSpPr>
                <p:cNvPr id="11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a:p>
              </p:txBody>
            </p:sp>
            <p:sp>
              <p:nvSpPr>
                <p:cNvPr id="11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a:p>
              </p:txBody>
            </p:sp>
            <p:sp>
              <p:nvSpPr>
                <p:cNvPr id="11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a:p>
              </p:txBody>
            </p:sp>
            <p:sp>
              <p:nvSpPr>
                <p:cNvPr id="11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a:p>
              </p:txBody>
            </p:sp>
            <p:sp>
              <p:nvSpPr>
                <p:cNvPr id="11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a:p>
              </p:txBody>
            </p:sp>
            <p:sp>
              <p:nvSpPr>
                <p:cNvPr id="11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a:p>
              </p:txBody>
            </p:sp>
            <p:sp>
              <p:nvSpPr>
                <p:cNvPr id="11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a:p>
              </p:txBody>
            </p:sp>
            <p:sp>
              <p:nvSpPr>
                <p:cNvPr id="12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a:p>
              </p:txBody>
            </p:sp>
            <p:sp>
              <p:nvSpPr>
                <p:cNvPr id="12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a:p>
              </p:txBody>
            </p:sp>
            <p:sp>
              <p:nvSpPr>
                <p:cNvPr id="12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a:p>
              </p:txBody>
            </p:sp>
            <p:sp>
              <p:nvSpPr>
                <p:cNvPr id="12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a:p>
              </p:txBody>
            </p:sp>
            <p:sp>
              <p:nvSpPr>
                <p:cNvPr id="12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a:p>
              </p:txBody>
            </p:sp>
            <p:sp>
              <p:nvSpPr>
                <p:cNvPr id="12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a:p>
              </p:txBody>
            </p:sp>
            <p:sp>
              <p:nvSpPr>
                <p:cNvPr id="12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a:p>
              </p:txBody>
            </p:sp>
            <p:sp>
              <p:nvSpPr>
                <p:cNvPr id="12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a:p>
              </p:txBody>
            </p:sp>
            <p:sp>
              <p:nvSpPr>
                <p:cNvPr id="12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a:p>
              </p:txBody>
            </p:sp>
            <p:sp>
              <p:nvSpPr>
                <p:cNvPr id="12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a:p>
              </p:txBody>
            </p:sp>
            <p:sp>
              <p:nvSpPr>
                <p:cNvPr id="13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a:p>
              </p:txBody>
            </p:sp>
            <p:sp>
              <p:nvSpPr>
                <p:cNvPr id="13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a:p>
              </p:txBody>
            </p:sp>
            <p:sp>
              <p:nvSpPr>
                <p:cNvPr id="13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a:p>
              </p:txBody>
            </p:sp>
            <p:sp>
              <p:nvSpPr>
                <p:cNvPr id="13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a:p>
              </p:txBody>
            </p:sp>
            <p:sp>
              <p:nvSpPr>
                <p:cNvPr id="13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a:p>
              </p:txBody>
            </p:sp>
            <p:sp>
              <p:nvSpPr>
                <p:cNvPr id="13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a:p>
              </p:txBody>
            </p:sp>
            <p:sp>
              <p:nvSpPr>
                <p:cNvPr id="13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a:p>
              </p:txBody>
            </p:sp>
            <p:sp>
              <p:nvSpPr>
                <p:cNvPr id="13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a:p>
              </p:txBody>
            </p:sp>
            <p:sp>
              <p:nvSpPr>
                <p:cNvPr id="13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a:p>
              </p:txBody>
            </p:sp>
            <p:sp>
              <p:nvSpPr>
                <p:cNvPr id="13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a:p>
              </p:txBody>
            </p:sp>
            <p:sp>
              <p:nvSpPr>
                <p:cNvPr id="14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a:p>
              </p:txBody>
            </p:sp>
            <p:sp>
              <p:nvSpPr>
                <p:cNvPr id="14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a:p>
              </p:txBody>
            </p:sp>
            <p:sp>
              <p:nvSpPr>
                <p:cNvPr id="14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a:p>
              </p:txBody>
            </p:sp>
            <p:sp>
              <p:nvSpPr>
                <p:cNvPr id="14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a:p>
              </p:txBody>
            </p:sp>
            <p:sp>
              <p:nvSpPr>
                <p:cNvPr id="14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a:p>
              </p:txBody>
            </p:sp>
            <p:sp>
              <p:nvSpPr>
                <p:cNvPr id="14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a:p>
              </p:txBody>
            </p:sp>
            <p:sp>
              <p:nvSpPr>
                <p:cNvPr id="14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a:p>
              </p:txBody>
            </p:sp>
            <p:sp>
              <p:nvSpPr>
                <p:cNvPr id="14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a:p>
              </p:txBody>
            </p:sp>
            <p:sp>
              <p:nvSpPr>
                <p:cNvPr id="14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a:p>
              </p:txBody>
            </p:sp>
            <p:sp>
              <p:nvSpPr>
                <p:cNvPr id="14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a:p>
              </p:txBody>
            </p:sp>
            <p:sp>
              <p:nvSpPr>
                <p:cNvPr id="15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a:p>
              </p:txBody>
            </p:sp>
            <p:sp>
              <p:nvSpPr>
                <p:cNvPr id="15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a:p>
              </p:txBody>
            </p:sp>
            <p:sp>
              <p:nvSpPr>
                <p:cNvPr id="15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a:p>
              </p:txBody>
            </p:sp>
            <p:sp>
              <p:nvSpPr>
                <p:cNvPr id="15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a:p>
              </p:txBody>
            </p:sp>
            <p:sp>
              <p:nvSpPr>
                <p:cNvPr id="15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a:p>
              </p:txBody>
            </p:sp>
            <p:sp>
              <p:nvSpPr>
                <p:cNvPr id="15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a:p>
              </p:txBody>
            </p:sp>
            <p:sp>
              <p:nvSpPr>
                <p:cNvPr id="15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a:p>
              </p:txBody>
            </p:sp>
            <p:sp>
              <p:nvSpPr>
                <p:cNvPr id="15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a:p>
              </p:txBody>
            </p:sp>
          </p:grpSp>
          <p:grpSp>
            <p:nvGrpSpPr>
              <p:cNvPr id="9" name="Group 618"/>
              <p:cNvGrpSpPr/>
              <p:nvPr/>
            </p:nvGrpSpPr>
            <p:grpSpPr bwMode="invGray">
              <a:xfrm rot="16200000" flipH="1">
                <a:off x="6492229" y="2755658"/>
                <a:ext cx="4114800" cy="36576"/>
                <a:chOff x="1522413" y="1514475"/>
                <a:chExt cx="10569575" cy="64008"/>
              </a:xfrm>
              <a:solidFill>
                <a:schemeClr val="accent1"/>
              </a:solidFill>
            </p:grpSpPr>
            <p:sp>
              <p:nvSpPr>
                <p:cNvPr id="10" name="Freeform 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a:p>
              </p:txBody>
            </p:sp>
            <p:sp>
              <p:nvSpPr>
                <p:cNvPr id="11" name="Freeform 1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a:p>
              </p:txBody>
            </p:sp>
            <p:sp>
              <p:nvSpPr>
                <p:cNvPr id="12" name="Freeform 1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a:p>
              </p:txBody>
            </p:sp>
            <p:sp>
              <p:nvSpPr>
                <p:cNvPr id="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a:p>
              </p:txBody>
            </p:sp>
            <p:sp>
              <p:nvSpPr>
                <p:cNvPr id="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a:p>
              </p:txBody>
            </p:sp>
            <p:sp>
              <p:nvSpPr>
                <p:cNvPr id="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a:p>
              </p:txBody>
            </p:sp>
            <p:sp>
              <p:nvSpPr>
                <p:cNvPr id="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a:p>
              </p:txBody>
            </p:sp>
            <p:sp>
              <p:nvSpPr>
                <p:cNvPr id="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a:p>
              </p:txBody>
            </p:sp>
            <p:sp>
              <p:nvSpPr>
                <p:cNvPr id="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a:p>
              </p:txBody>
            </p:sp>
            <p:sp>
              <p:nvSpPr>
                <p:cNvPr id="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a:p>
              </p:txBody>
            </p:sp>
            <p:sp>
              <p:nvSpPr>
                <p:cNvPr id="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a:p>
              </p:txBody>
            </p:sp>
            <p:sp>
              <p:nvSpPr>
                <p:cNvPr id="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a:p>
              </p:txBody>
            </p:sp>
            <p:sp>
              <p:nvSpPr>
                <p:cNvPr id="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a:p>
              </p:txBody>
            </p:sp>
            <p:sp>
              <p:nvSpPr>
                <p:cNvPr id="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a:p>
              </p:txBody>
            </p:sp>
            <p:sp>
              <p:nvSpPr>
                <p:cNvPr id="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a:p>
              </p:txBody>
            </p:sp>
            <p:sp>
              <p:nvSpPr>
                <p:cNvPr id="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a:p>
              </p:txBody>
            </p:sp>
            <p:sp>
              <p:nvSpPr>
                <p:cNvPr id="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a:p>
              </p:txBody>
            </p:sp>
            <p:sp>
              <p:nvSpPr>
                <p:cNvPr id="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a:p>
              </p:txBody>
            </p:sp>
            <p:sp>
              <p:nvSpPr>
                <p:cNvPr id="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a:p>
              </p:txBody>
            </p:sp>
            <p:sp>
              <p:nvSpPr>
                <p:cNvPr id="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a:p>
              </p:txBody>
            </p:sp>
            <p:sp>
              <p:nvSpPr>
                <p:cNvPr id="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a:p>
              </p:txBody>
            </p:sp>
            <p:sp>
              <p:nvSpPr>
                <p:cNvPr id="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a:p>
              </p:txBody>
            </p:sp>
            <p:sp>
              <p:nvSpPr>
                <p:cNvPr id="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a:p>
              </p:txBody>
            </p:sp>
            <p:sp>
              <p:nvSpPr>
                <p:cNvPr id="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a:p>
              </p:txBody>
            </p:sp>
            <p:sp>
              <p:nvSpPr>
                <p:cNvPr id="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a:p>
              </p:txBody>
            </p:sp>
            <p:sp>
              <p:nvSpPr>
                <p:cNvPr id="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a:p>
              </p:txBody>
            </p:sp>
            <p:sp>
              <p:nvSpPr>
                <p:cNvPr id="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a:p>
              </p:txBody>
            </p:sp>
            <p:sp>
              <p:nvSpPr>
                <p:cNvPr id="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a:p>
              </p:txBody>
            </p:sp>
            <p:sp>
              <p:nvSpPr>
                <p:cNvPr id="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a:p>
              </p:txBody>
            </p:sp>
            <p:sp>
              <p:nvSpPr>
                <p:cNvPr id="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a:p>
              </p:txBody>
            </p:sp>
            <p:sp>
              <p:nvSpPr>
                <p:cNvPr id="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a:p>
              </p:txBody>
            </p:sp>
            <p:sp>
              <p:nvSpPr>
                <p:cNvPr id="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a:p>
              </p:txBody>
            </p:sp>
            <p:sp>
              <p:nvSpPr>
                <p:cNvPr id="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a:p>
              </p:txBody>
            </p:sp>
            <p:sp>
              <p:nvSpPr>
                <p:cNvPr id="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a:p>
              </p:txBody>
            </p:sp>
            <p:sp>
              <p:nvSpPr>
                <p:cNvPr id="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a:p>
              </p:txBody>
            </p:sp>
            <p:sp>
              <p:nvSpPr>
                <p:cNvPr id="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a:p>
              </p:txBody>
            </p:sp>
            <p:sp>
              <p:nvSpPr>
                <p:cNvPr id="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a:p>
              </p:txBody>
            </p:sp>
            <p:sp>
              <p:nvSpPr>
                <p:cNvPr id="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a:p>
              </p:txBody>
            </p:sp>
            <p:sp>
              <p:nvSpPr>
                <p:cNvPr id="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a:p>
              </p:txBody>
            </p:sp>
            <p:sp>
              <p:nvSpPr>
                <p:cNvPr id="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a:p>
              </p:txBody>
            </p:sp>
            <p:sp>
              <p:nvSpPr>
                <p:cNvPr id="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a:p>
              </p:txBody>
            </p:sp>
            <p:sp>
              <p:nvSpPr>
                <p:cNvPr id="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a:p>
              </p:txBody>
            </p:sp>
            <p:sp>
              <p:nvSpPr>
                <p:cNvPr id="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a:p>
              </p:txBody>
            </p:sp>
            <p:sp>
              <p:nvSpPr>
                <p:cNvPr id="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a:p>
              </p:txBody>
            </p:sp>
            <p:sp>
              <p:nvSpPr>
                <p:cNvPr id="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a:p>
              </p:txBody>
            </p:sp>
            <p:sp>
              <p:nvSpPr>
                <p:cNvPr id="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a:p>
              </p:txBody>
            </p:sp>
            <p:sp>
              <p:nvSpPr>
                <p:cNvPr id="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a:p>
              </p:txBody>
            </p:sp>
            <p:sp>
              <p:nvSpPr>
                <p:cNvPr id="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a:p>
              </p:txBody>
            </p:sp>
            <p:sp>
              <p:nvSpPr>
                <p:cNvPr id="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a:p>
              </p:txBody>
            </p:sp>
            <p:sp>
              <p:nvSpPr>
                <p:cNvPr id="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a:p>
              </p:txBody>
            </p:sp>
            <p:sp>
              <p:nvSpPr>
                <p:cNvPr id="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a:p>
              </p:txBody>
            </p:sp>
            <p:sp>
              <p:nvSpPr>
                <p:cNvPr id="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a:p>
              </p:txBody>
            </p:sp>
            <p:sp>
              <p:nvSpPr>
                <p:cNvPr id="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a:p>
              </p:txBody>
            </p:sp>
            <p:sp>
              <p:nvSpPr>
                <p:cNvPr id="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a:p>
              </p:txBody>
            </p:sp>
            <p:sp>
              <p:nvSpPr>
                <p:cNvPr id="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a:p>
              </p:txBody>
            </p:sp>
            <p:sp>
              <p:nvSpPr>
                <p:cNvPr id="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a:p>
              </p:txBody>
            </p:sp>
            <p:sp>
              <p:nvSpPr>
                <p:cNvPr id="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a:p>
              </p:txBody>
            </p:sp>
            <p:sp>
              <p:nvSpPr>
                <p:cNvPr id="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a:p>
              </p:txBody>
            </p:sp>
            <p:sp>
              <p:nvSpPr>
                <p:cNvPr id="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a:p>
              </p:txBody>
            </p:sp>
            <p:sp>
              <p:nvSpPr>
                <p:cNvPr id="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a:p>
              </p:txBody>
            </p:sp>
            <p:sp>
              <p:nvSpPr>
                <p:cNvPr id="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a:p>
              </p:txBody>
            </p:sp>
            <p:sp>
              <p:nvSpPr>
                <p:cNvPr id="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a:p>
              </p:txBody>
            </p:sp>
            <p:sp>
              <p:nvSpPr>
                <p:cNvPr id="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a:p>
              </p:txBody>
            </p:sp>
            <p:sp>
              <p:nvSpPr>
                <p:cNvPr id="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a:p>
              </p:txBody>
            </p:sp>
            <p:sp>
              <p:nvSpPr>
                <p:cNvPr id="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a:p>
              </p:txBody>
            </p:sp>
            <p:sp>
              <p:nvSpPr>
                <p:cNvPr id="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a:p>
              </p:txBody>
            </p:sp>
            <p:sp>
              <p:nvSpPr>
                <p:cNvPr id="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a:p>
              </p:txBody>
            </p:sp>
            <p:sp>
              <p:nvSpPr>
                <p:cNvPr id="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a:p>
              </p:txBody>
            </p:sp>
            <p:sp>
              <p:nvSpPr>
                <p:cNvPr id="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a:p>
              </p:txBody>
            </p:sp>
            <p:sp>
              <p:nvSpPr>
                <p:cNvPr id="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a:p>
              </p:txBody>
            </p:sp>
            <p:sp>
              <p:nvSpPr>
                <p:cNvPr id="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a:p>
              </p:txBody>
            </p:sp>
            <p:sp>
              <p:nvSpPr>
                <p:cNvPr id="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a:p>
              </p:txBody>
            </p:sp>
            <p:sp>
              <p:nvSpPr>
                <p:cNvPr id="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a:p>
              </p:txBody>
            </p:sp>
            <p:sp>
              <p:nvSpPr>
                <p:cNvPr id="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a:p>
              </p:txBody>
            </p:sp>
          </p:grpSp>
        </p:grpSp>
      </p:grpSp>
      <p:sp>
        <p:nvSpPr>
          <p:cNvPr id="2" name="Title 1"/>
          <p:cNvSpPr>
            <a:spLocks noGrp="1"/>
          </p:cNvSpPr>
          <p:nvPr>
            <p:ph type="title"/>
          </p:nvPr>
        </p:nvSpPr>
        <p:spPr>
          <a:xfrm>
            <a:off x="1142108" y="274638"/>
            <a:ext cx="6859785" cy="1020762"/>
          </a:xfrm>
        </p:spPr>
        <p:txBody>
          <a:bodyPr>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08" name="Footer Placeholder 5"/>
          <p:cNvSpPr>
            <a:spLocks noGrp="1"/>
          </p:cNvSpPr>
          <p:nvPr>
            <p:ph type="ftr" sz="quarter" idx="10"/>
          </p:nvPr>
        </p:nvSpPr>
        <p:spPr/>
        <p:txBody>
          <a:bodyPr/>
          <a:lstStyle>
            <a:lvl1pPr>
              <a:defRPr/>
            </a:lvl1pPr>
          </a:lstStyle>
          <a:p>
            <a:pPr>
              <a:defRPr/>
            </a:pPr>
            <a:endParaRPr lang="en-US"/>
          </a:p>
        </p:txBody>
      </p:sp>
      <p:sp>
        <p:nvSpPr>
          <p:cNvPr id="309" name="Date Placeholder 4"/>
          <p:cNvSpPr>
            <a:spLocks noGrp="1"/>
          </p:cNvSpPr>
          <p:nvPr>
            <p:ph type="dt" sz="half" idx="11"/>
          </p:nvPr>
        </p:nvSpPr>
        <p:spPr/>
        <p:txBody>
          <a:bodyPr/>
          <a:lstStyle>
            <a:lvl1pPr>
              <a:defRPr/>
            </a:lvl1pPr>
          </a:lstStyle>
          <a:p>
            <a:pPr>
              <a:defRPr/>
            </a:pPr>
            <a:endParaRPr lang="en-US"/>
          </a:p>
        </p:txBody>
      </p:sp>
      <p:sp>
        <p:nvSpPr>
          <p:cNvPr id="310" name="Slide Number Placeholder 6"/>
          <p:cNvSpPr>
            <a:spLocks noGrp="1"/>
          </p:cNvSpPr>
          <p:nvPr>
            <p:ph type="sldNum" sz="quarter" idx="12"/>
          </p:nvPr>
        </p:nvSpPr>
        <p:spPr/>
        <p:txBody>
          <a:bodyPr/>
          <a:lstStyle>
            <a:lvl1pPr>
              <a:defRPr/>
            </a:lvl1pPr>
          </a:lstStyle>
          <a:p>
            <a:pPr>
              <a:defRPr/>
            </a:pPr>
            <a:fld id="{7F8ECB97-BED1-4628-928F-918EB6BA16C3}"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frame" descr="Box graphic"/>
          <p:cNvGrpSpPr>
            <a:grpSpLocks/>
          </p:cNvGrpSpPr>
          <p:nvPr/>
        </p:nvGrpSpPr>
        <p:grpSpPr bwMode="auto">
          <a:xfrm flipH="1">
            <a:off x="1085850" y="1630363"/>
            <a:ext cx="4719638" cy="4576762"/>
            <a:chOff x="4417839" y="1630821"/>
            <a:chExt cx="6291028" cy="4575885"/>
          </a:xfrm>
        </p:grpSpPr>
        <p:grpSp>
          <p:nvGrpSpPr>
            <p:cNvPr id="6" name="Group 614"/>
            <p:cNvGrpSpPr>
              <a:grpSpLocks/>
            </p:cNvGrpSpPr>
            <p:nvPr/>
          </p:nvGrpSpPr>
          <p:grpSpPr bwMode="auto">
            <a:xfrm>
              <a:off x="5414491" y="1630821"/>
              <a:ext cx="5294376" cy="4114800"/>
              <a:chOff x="3310555" y="716546"/>
              <a:chExt cx="5294376" cy="4114800"/>
            </a:xfrm>
          </p:grpSpPr>
          <p:grpSp>
            <p:nvGrpSpPr>
              <p:cNvPr id="158" name="Group 766"/>
              <p:cNvGrpSpPr/>
              <p:nvPr/>
            </p:nvGrpSpPr>
            <p:grpSpPr bwMode="invGray">
              <a:xfrm flipH="1">
                <a:off x="3310555" y="737968"/>
                <a:ext cx="5294376" cy="54864"/>
                <a:chOff x="1522413" y="1514475"/>
                <a:chExt cx="10569575" cy="64008"/>
              </a:xfrm>
              <a:solidFill>
                <a:schemeClr val="accent1"/>
              </a:solidFill>
            </p:grpSpPr>
            <p:sp>
              <p:nvSpPr>
                <p:cNvPr id="234" name="Freeform 23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a:p>
              </p:txBody>
            </p:sp>
            <p:sp>
              <p:nvSpPr>
                <p:cNvPr id="235" name="Freeform 23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a:p>
              </p:txBody>
            </p:sp>
            <p:sp>
              <p:nvSpPr>
                <p:cNvPr id="236" name="Freeform 23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a:p>
              </p:txBody>
            </p:sp>
            <p:sp>
              <p:nvSpPr>
                <p:cNvPr id="23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a:p>
              </p:txBody>
            </p:sp>
            <p:sp>
              <p:nvSpPr>
                <p:cNvPr id="23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a:p>
              </p:txBody>
            </p:sp>
            <p:sp>
              <p:nvSpPr>
                <p:cNvPr id="23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a:p>
              </p:txBody>
            </p:sp>
            <p:sp>
              <p:nvSpPr>
                <p:cNvPr id="24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a:p>
              </p:txBody>
            </p:sp>
            <p:sp>
              <p:nvSpPr>
                <p:cNvPr id="24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a:p>
              </p:txBody>
            </p:sp>
            <p:sp>
              <p:nvSpPr>
                <p:cNvPr id="24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a:p>
              </p:txBody>
            </p:sp>
            <p:sp>
              <p:nvSpPr>
                <p:cNvPr id="24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a:p>
              </p:txBody>
            </p:sp>
            <p:sp>
              <p:nvSpPr>
                <p:cNvPr id="24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a:p>
              </p:txBody>
            </p:sp>
            <p:sp>
              <p:nvSpPr>
                <p:cNvPr id="24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a:p>
              </p:txBody>
            </p:sp>
            <p:sp>
              <p:nvSpPr>
                <p:cNvPr id="24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a:p>
              </p:txBody>
            </p:sp>
            <p:sp>
              <p:nvSpPr>
                <p:cNvPr id="24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a:p>
              </p:txBody>
            </p:sp>
            <p:sp>
              <p:nvSpPr>
                <p:cNvPr id="24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a:p>
              </p:txBody>
            </p:sp>
            <p:sp>
              <p:nvSpPr>
                <p:cNvPr id="24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a:p>
              </p:txBody>
            </p:sp>
            <p:sp>
              <p:nvSpPr>
                <p:cNvPr id="25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a:p>
              </p:txBody>
            </p:sp>
            <p:sp>
              <p:nvSpPr>
                <p:cNvPr id="25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a:p>
              </p:txBody>
            </p:sp>
            <p:sp>
              <p:nvSpPr>
                <p:cNvPr id="25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a:p>
              </p:txBody>
            </p:sp>
            <p:sp>
              <p:nvSpPr>
                <p:cNvPr id="25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a:p>
              </p:txBody>
            </p:sp>
            <p:sp>
              <p:nvSpPr>
                <p:cNvPr id="25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a:p>
              </p:txBody>
            </p:sp>
            <p:sp>
              <p:nvSpPr>
                <p:cNvPr id="25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a:p>
              </p:txBody>
            </p:sp>
            <p:sp>
              <p:nvSpPr>
                <p:cNvPr id="25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a:p>
              </p:txBody>
            </p:sp>
            <p:sp>
              <p:nvSpPr>
                <p:cNvPr id="25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a:p>
              </p:txBody>
            </p:sp>
            <p:sp>
              <p:nvSpPr>
                <p:cNvPr id="25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a:p>
              </p:txBody>
            </p:sp>
            <p:sp>
              <p:nvSpPr>
                <p:cNvPr id="25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a:p>
              </p:txBody>
            </p:sp>
            <p:sp>
              <p:nvSpPr>
                <p:cNvPr id="26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a:p>
              </p:txBody>
            </p:sp>
            <p:sp>
              <p:nvSpPr>
                <p:cNvPr id="26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a:p>
              </p:txBody>
            </p:sp>
            <p:sp>
              <p:nvSpPr>
                <p:cNvPr id="26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a:p>
              </p:txBody>
            </p:sp>
            <p:sp>
              <p:nvSpPr>
                <p:cNvPr id="26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a:p>
              </p:txBody>
            </p:sp>
            <p:sp>
              <p:nvSpPr>
                <p:cNvPr id="26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a:p>
              </p:txBody>
            </p:sp>
            <p:sp>
              <p:nvSpPr>
                <p:cNvPr id="26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a:p>
              </p:txBody>
            </p:sp>
            <p:sp>
              <p:nvSpPr>
                <p:cNvPr id="26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a:p>
              </p:txBody>
            </p:sp>
            <p:sp>
              <p:nvSpPr>
                <p:cNvPr id="26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a:p>
              </p:txBody>
            </p:sp>
            <p:sp>
              <p:nvSpPr>
                <p:cNvPr id="26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a:p>
              </p:txBody>
            </p:sp>
            <p:sp>
              <p:nvSpPr>
                <p:cNvPr id="26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a:p>
              </p:txBody>
            </p:sp>
            <p:sp>
              <p:nvSpPr>
                <p:cNvPr id="27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a:p>
              </p:txBody>
            </p:sp>
            <p:sp>
              <p:nvSpPr>
                <p:cNvPr id="27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a:p>
              </p:txBody>
            </p:sp>
            <p:sp>
              <p:nvSpPr>
                <p:cNvPr id="27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a:p>
              </p:txBody>
            </p:sp>
            <p:sp>
              <p:nvSpPr>
                <p:cNvPr id="27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a:p>
              </p:txBody>
            </p:sp>
            <p:sp>
              <p:nvSpPr>
                <p:cNvPr id="27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a:p>
              </p:txBody>
            </p:sp>
            <p:sp>
              <p:nvSpPr>
                <p:cNvPr id="27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a:p>
              </p:txBody>
            </p:sp>
            <p:sp>
              <p:nvSpPr>
                <p:cNvPr id="27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a:p>
              </p:txBody>
            </p:sp>
            <p:sp>
              <p:nvSpPr>
                <p:cNvPr id="27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a:p>
              </p:txBody>
            </p:sp>
            <p:sp>
              <p:nvSpPr>
                <p:cNvPr id="27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a:p>
              </p:txBody>
            </p:sp>
            <p:sp>
              <p:nvSpPr>
                <p:cNvPr id="27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a:p>
              </p:txBody>
            </p:sp>
            <p:sp>
              <p:nvSpPr>
                <p:cNvPr id="28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a:p>
              </p:txBody>
            </p:sp>
            <p:sp>
              <p:nvSpPr>
                <p:cNvPr id="28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a:p>
              </p:txBody>
            </p:sp>
            <p:sp>
              <p:nvSpPr>
                <p:cNvPr id="28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a:p>
              </p:txBody>
            </p:sp>
            <p:sp>
              <p:nvSpPr>
                <p:cNvPr id="28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a:p>
              </p:txBody>
            </p:sp>
            <p:sp>
              <p:nvSpPr>
                <p:cNvPr id="28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a:p>
              </p:txBody>
            </p:sp>
            <p:sp>
              <p:nvSpPr>
                <p:cNvPr id="28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a:p>
              </p:txBody>
            </p:sp>
            <p:sp>
              <p:nvSpPr>
                <p:cNvPr id="28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a:p>
              </p:txBody>
            </p:sp>
            <p:sp>
              <p:nvSpPr>
                <p:cNvPr id="28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a:p>
              </p:txBody>
            </p:sp>
            <p:sp>
              <p:nvSpPr>
                <p:cNvPr id="28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a:p>
              </p:txBody>
            </p:sp>
            <p:sp>
              <p:nvSpPr>
                <p:cNvPr id="28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a:p>
              </p:txBody>
            </p:sp>
            <p:sp>
              <p:nvSpPr>
                <p:cNvPr id="29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a:p>
              </p:txBody>
            </p:sp>
            <p:sp>
              <p:nvSpPr>
                <p:cNvPr id="29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a:p>
              </p:txBody>
            </p:sp>
            <p:sp>
              <p:nvSpPr>
                <p:cNvPr id="29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a:p>
              </p:txBody>
            </p:sp>
            <p:sp>
              <p:nvSpPr>
                <p:cNvPr id="29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a:p>
              </p:txBody>
            </p:sp>
            <p:sp>
              <p:nvSpPr>
                <p:cNvPr id="29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a:p>
              </p:txBody>
            </p:sp>
            <p:sp>
              <p:nvSpPr>
                <p:cNvPr id="29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a:p>
              </p:txBody>
            </p:sp>
            <p:sp>
              <p:nvSpPr>
                <p:cNvPr id="29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a:p>
              </p:txBody>
            </p:sp>
            <p:sp>
              <p:nvSpPr>
                <p:cNvPr id="29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a:p>
              </p:txBody>
            </p:sp>
            <p:sp>
              <p:nvSpPr>
                <p:cNvPr id="29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a:p>
              </p:txBody>
            </p:sp>
            <p:sp>
              <p:nvSpPr>
                <p:cNvPr id="29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a:p>
              </p:txBody>
            </p:sp>
            <p:sp>
              <p:nvSpPr>
                <p:cNvPr id="30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a:p>
              </p:txBody>
            </p:sp>
            <p:sp>
              <p:nvSpPr>
                <p:cNvPr id="30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a:p>
              </p:txBody>
            </p:sp>
            <p:sp>
              <p:nvSpPr>
                <p:cNvPr id="30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a:p>
              </p:txBody>
            </p:sp>
            <p:sp>
              <p:nvSpPr>
                <p:cNvPr id="30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a:p>
              </p:txBody>
            </p:sp>
            <p:sp>
              <p:nvSpPr>
                <p:cNvPr id="30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a:p>
              </p:txBody>
            </p:sp>
            <p:sp>
              <p:nvSpPr>
                <p:cNvPr id="30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a:p>
              </p:txBody>
            </p:sp>
            <p:sp>
              <p:nvSpPr>
                <p:cNvPr id="30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a:p>
              </p:txBody>
            </p:sp>
            <p:sp>
              <p:nvSpPr>
                <p:cNvPr id="30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a:p>
              </p:txBody>
            </p:sp>
          </p:grpSp>
          <p:grpSp>
            <p:nvGrpSpPr>
              <p:cNvPr id="159" name="Group 767"/>
              <p:cNvGrpSpPr/>
              <p:nvPr/>
            </p:nvGrpSpPr>
            <p:grpSpPr bwMode="invGray">
              <a:xfrm rot="16200000" flipH="1">
                <a:off x="6492229" y="2755658"/>
                <a:ext cx="4114800" cy="36576"/>
                <a:chOff x="1522413" y="1514475"/>
                <a:chExt cx="10569575" cy="64008"/>
              </a:xfrm>
              <a:solidFill>
                <a:schemeClr val="accent1"/>
              </a:solidFill>
            </p:grpSpPr>
            <p:sp>
              <p:nvSpPr>
                <p:cNvPr id="160" name="Freeform 15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a:p>
              </p:txBody>
            </p:sp>
            <p:sp>
              <p:nvSpPr>
                <p:cNvPr id="161" name="Freeform 16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a:p>
              </p:txBody>
            </p:sp>
            <p:sp>
              <p:nvSpPr>
                <p:cNvPr id="162" name="Freeform 16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a:p>
              </p:txBody>
            </p:sp>
            <p:sp>
              <p:nvSpPr>
                <p:cNvPr id="16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a:p>
              </p:txBody>
            </p:sp>
            <p:sp>
              <p:nvSpPr>
                <p:cNvPr id="16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a:p>
              </p:txBody>
            </p:sp>
            <p:sp>
              <p:nvSpPr>
                <p:cNvPr id="16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a:p>
              </p:txBody>
            </p:sp>
            <p:sp>
              <p:nvSpPr>
                <p:cNvPr id="16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a:p>
              </p:txBody>
            </p:sp>
            <p:sp>
              <p:nvSpPr>
                <p:cNvPr id="16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a:p>
              </p:txBody>
            </p:sp>
            <p:sp>
              <p:nvSpPr>
                <p:cNvPr id="16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a:p>
              </p:txBody>
            </p:sp>
            <p:sp>
              <p:nvSpPr>
                <p:cNvPr id="16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a:p>
              </p:txBody>
            </p:sp>
            <p:sp>
              <p:nvSpPr>
                <p:cNvPr id="17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a:p>
              </p:txBody>
            </p:sp>
            <p:sp>
              <p:nvSpPr>
                <p:cNvPr id="17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a:p>
              </p:txBody>
            </p:sp>
            <p:sp>
              <p:nvSpPr>
                <p:cNvPr id="17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a:p>
              </p:txBody>
            </p:sp>
            <p:sp>
              <p:nvSpPr>
                <p:cNvPr id="17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a:p>
              </p:txBody>
            </p:sp>
            <p:sp>
              <p:nvSpPr>
                <p:cNvPr id="17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a:p>
              </p:txBody>
            </p:sp>
            <p:sp>
              <p:nvSpPr>
                <p:cNvPr id="17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a:p>
              </p:txBody>
            </p:sp>
            <p:sp>
              <p:nvSpPr>
                <p:cNvPr id="17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a:p>
              </p:txBody>
            </p:sp>
            <p:sp>
              <p:nvSpPr>
                <p:cNvPr id="17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a:p>
              </p:txBody>
            </p:sp>
            <p:sp>
              <p:nvSpPr>
                <p:cNvPr id="17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a:p>
              </p:txBody>
            </p:sp>
            <p:sp>
              <p:nvSpPr>
                <p:cNvPr id="17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a:p>
              </p:txBody>
            </p:sp>
            <p:sp>
              <p:nvSpPr>
                <p:cNvPr id="18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a:p>
              </p:txBody>
            </p:sp>
            <p:sp>
              <p:nvSpPr>
                <p:cNvPr id="18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a:p>
              </p:txBody>
            </p:sp>
            <p:sp>
              <p:nvSpPr>
                <p:cNvPr id="18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a:p>
              </p:txBody>
            </p:sp>
            <p:sp>
              <p:nvSpPr>
                <p:cNvPr id="18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a:p>
              </p:txBody>
            </p:sp>
            <p:sp>
              <p:nvSpPr>
                <p:cNvPr id="18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a:p>
              </p:txBody>
            </p:sp>
            <p:sp>
              <p:nvSpPr>
                <p:cNvPr id="18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a:p>
              </p:txBody>
            </p:sp>
            <p:sp>
              <p:nvSpPr>
                <p:cNvPr id="18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a:p>
              </p:txBody>
            </p:sp>
            <p:sp>
              <p:nvSpPr>
                <p:cNvPr id="18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a:p>
              </p:txBody>
            </p:sp>
            <p:sp>
              <p:nvSpPr>
                <p:cNvPr id="18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a:p>
              </p:txBody>
            </p:sp>
            <p:sp>
              <p:nvSpPr>
                <p:cNvPr id="18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a:p>
              </p:txBody>
            </p:sp>
            <p:sp>
              <p:nvSpPr>
                <p:cNvPr id="19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a:p>
              </p:txBody>
            </p:sp>
            <p:sp>
              <p:nvSpPr>
                <p:cNvPr id="19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a:p>
              </p:txBody>
            </p:sp>
            <p:sp>
              <p:nvSpPr>
                <p:cNvPr id="19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a:p>
              </p:txBody>
            </p:sp>
            <p:sp>
              <p:nvSpPr>
                <p:cNvPr id="19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a:p>
              </p:txBody>
            </p:sp>
            <p:sp>
              <p:nvSpPr>
                <p:cNvPr id="19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a:p>
              </p:txBody>
            </p:sp>
            <p:sp>
              <p:nvSpPr>
                <p:cNvPr id="19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a:p>
              </p:txBody>
            </p:sp>
            <p:sp>
              <p:nvSpPr>
                <p:cNvPr id="19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a:p>
              </p:txBody>
            </p:sp>
            <p:sp>
              <p:nvSpPr>
                <p:cNvPr id="19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a:p>
              </p:txBody>
            </p:sp>
            <p:sp>
              <p:nvSpPr>
                <p:cNvPr id="19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a:p>
              </p:txBody>
            </p:sp>
            <p:sp>
              <p:nvSpPr>
                <p:cNvPr id="19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a:p>
              </p:txBody>
            </p:sp>
            <p:sp>
              <p:nvSpPr>
                <p:cNvPr id="20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a:p>
              </p:txBody>
            </p:sp>
            <p:sp>
              <p:nvSpPr>
                <p:cNvPr id="20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a:p>
              </p:txBody>
            </p:sp>
            <p:sp>
              <p:nvSpPr>
                <p:cNvPr id="20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a:p>
              </p:txBody>
            </p:sp>
            <p:sp>
              <p:nvSpPr>
                <p:cNvPr id="20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a:p>
              </p:txBody>
            </p:sp>
            <p:sp>
              <p:nvSpPr>
                <p:cNvPr id="20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a:p>
              </p:txBody>
            </p:sp>
            <p:sp>
              <p:nvSpPr>
                <p:cNvPr id="20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a:p>
              </p:txBody>
            </p:sp>
            <p:sp>
              <p:nvSpPr>
                <p:cNvPr id="20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a:p>
              </p:txBody>
            </p:sp>
            <p:sp>
              <p:nvSpPr>
                <p:cNvPr id="20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a:p>
              </p:txBody>
            </p:sp>
            <p:sp>
              <p:nvSpPr>
                <p:cNvPr id="20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a:p>
              </p:txBody>
            </p:sp>
            <p:sp>
              <p:nvSpPr>
                <p:cNvPr id="20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a:p>
              </p:txBody>
            </p:sp>
            <p:sp>
              <p:nvSpPr>
                <p:cNvPr id="21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a:p>
              </p:txBody>
            </p:sp>
            <p:sp>
              <p:nvSpPr>
                <p:cNvPr id="21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a:p>
              </p:txBody>
            </p:sp>
            <p:sp>
              <p:nvSpPr>
                <p:cNvPr id="21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a:p>
              </p:txBody>
            </p:sp>
            <p:sp>
              <p:nvSpPr>
                <p:cNvPr id="21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a:p>
              </p:txBody>
            </p:sp>
            <p:sp>
              <p:nvSpPr>
                <p:cNvPr id="21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a:p>
              </p:txBody>
            </p:sp>
            <p:sp>
              <p:nvSpPr>
                <p:cNvPr id="21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a:p>
              </p:txBody>
            </p:sp>
            <p:sp>
              <p:nvSpPr>
                <p:cNvPr id="21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a:p>
              </p:txBody>
            </p:sp>
            <p:sp>
              <p:nvSpPr>
                <p:cNvPr id="21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a:p>
              </p:txBody>
            </p:sp>
            <p:sp>
              <p:nvSpPr>
                <p:cNvPr id="21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a:p>
              </p:txBody>
            </p:sp>
            <p:sp>
              <p:nvSpPr>
                <p:cNvPr id="21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a:p>
              </p:txBody>
            </p:sp>
            <p:sp>
              <p:nvSpPr>
                <p:cNvPr id="22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a:p>
              </p:txBody>
            </p:sp>
            <p:sp>
              <p:nvSpPr>
                <p:cNvPr id="22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a:p>
              </p:txBody>
            </p:sp>
            <p:sp>
              <p:nvSpPr>
                <p:cNvPr id="22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a:p>
              </p:txBody>
            </p:sp>
            <p:sp>
              <p:nvSpPr>
                <p:cNvPr id="22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a:p>
              </p:txBody>
            </p:sp>
            <p:sp>
              <p:nvSpPr>
                <p:cNvPr id="22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a:p>
              </p:txBody>
            </p:sp>
            <p:sp>
              <p:nvSpPr>
                <p:cNvPr id="22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a:p>
              </p:txBody>
            </p:sp>
            <p:sp>
              <p:nvSpPr>
                <p:cNvPr id="22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a:p>
              </p:txBody>
            </p:sp>
            <p:sp>
              <p:nvSpPr>
                <p:cNvPr id="22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a:p>
              </p:txBody>
            </p:sp>
            <p:sp>
              <p:nvSpPr>
                <p:cNvPr id="22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a:p>
              </p:txBody>
            </p:sp>
            <p:sp>
              <p:nvSpPr>
                <p:cNvPr id="22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a:p>
              </p:txBody>
            </p:sp>
            <p:sp>
              <p:nvSpPr>
                <p:cNvPr id="23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a:p>
              </p:txBody>
            </p:sp>
            <p:sp>
              <p:nvSpPr>
                <p:cNvPr id="23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a:p>
              </p:txBody>
            </p:sp>
            <p:sp>
              <p:nvSpPr>
                <p:cNvPr id="23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a:p>
              </p:txBody>
            </p:sp>
            <p:sp>
              <p:nvSpPr>
                <p:cNvPr id="23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a:p>
              </p:txBody>
            </p:sp>
          </p:grpSp>
        </p:grpSp>
        <p:grpSp>
          <p:nvGrpSpPr>
            <p:cNvPr id="7" name="Group 615"/>
            <p:cNvGrpSpPr>
              <a:grpSpLocks/>
            </p:cNvGrpSpPr>
            <p:nvPr/>
          </p:nvGrpSpPr>
          <p:grpSpPr bwMode="auto">
            <a:xfrm rot="10800000">
              <a:off x="4417839" y="2091906"/>
              <a:ext cx="5294376" cy="4114800"/>
              <a:chOff x="3310555" y="716546"/>
              <a:chExt cx="5294376" cy="4114800"/>
            </a:xfrm>
          </p:grpSpPr>
          <p:grpSp>
            <p:nvGrpSpPr>
              <p:cNvPr id="8" name="Group 616"/>
              <p:cNvGrpSpPr/>
              <p:nvPr/>
            </p:nvGrpSpPr>
            <p:grpSpPr bwMode="invGray">
              <a:xfrm flipH="1">
                <a:off x="3310555" y="737968"/>
                <a:ext cx="5294376" cy="54864"/>
                <a:chOff x="1522413" y="1514475"/>
                <a:chExt cx="10569575" cy="64008"/>
              </a:xfrm>
              <a:solidFill>
                <a:schemeClr val="accent1"/>
              </a:solidFill>
            </p:grpSpPr>
            <p:sp>
              <p:nvSpPr>
                <p:cNvPr id="84" name="Freeform 8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a:p>
              </p:txBody>
            </p:sp>
            <p:sp>
              <p:nvSpPr>
                <p:cNvPr id="85" name="Freeform 8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a:p>
              </p:txBody>
            </p:sp>
            <p:sp>
              <p:nvSpPr>
                <p:cNvPr id="86" name="Freeform 8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a:p>
              </p:txBody>
            </p:sp>
            <p:sp>
              <p:nvSpPr>
                <p:cNvPr id="8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a:p>
              </p:txBody>
            </p:sp>
            <p:sp>
              <p:nvSpPr>
                <p:cNvPr id="8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a:p>
              </p:txBody>
            </p:sp>
            <p:sp>
              <p:nvSpPr>
                <p:cNvPr id="8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a:p>
              </p:txBody>
            </p:sp>
            <p:sp>
              <p:nvSpPr>
                <p:cNvPr id="9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a:p>
              </p:txBody>
            </p:sp>
            <p:sp>
              <p:nvSpPr>
                <p:cNvPr id="9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a:p>
              </p:txBody>
            </p:sp>
            <p:sp>
              <p:nvSpPr>
                <p:cNvPr id="9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a:p>
              </p:txBody>
            </p:sp>
            <p:sp>
              <p:nvSpPr>
                <p:cNvPr id="9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a:p>
              </p:txBody>
            </p:sp>
            <p:sp>
              <p:nvSpPr>
                <p:cNvPr id="9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a:p>
              </p:txBody>
            </p:sp>
            <p:sp>
              <p:nvSpPr>
                <p:cNvPr id="9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a:p>
              </p:txBody>
            </p:sp>
            <p:sp>
              <p:nvSpPr>
                <p:cNvPr id="9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a:p>
              </p:txBody>
            </p:sp>
            <p:sp>
              <p:nvSpPr>
                <p:cNvPr id="9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a:p>
              </p:txBody>
            </p:sp>
            <p:sp>
              <p:nvSpPr>
                <p:cNvPr id="9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a:p>
              </p:txBody>
            </p:sp>
            <p:sp>
              <p:nvSpPr>
                <p:cNvPr id="9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a:p>
              </p:txBody>
            </p:sp>
            <p:sp>
              <p:nvSpPr>
                <p:cNvPr id="10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a:p>
              </p:txBody>
            </p:sp>
            <p:sp>
              <p:nvSpPr>
                <p:cNvPr id="10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a:p>
              </p:txBody>
            </p:sp>
            <p:sp>
              <p:nvSpPr>
                <p:cNvPr id="10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a:p>
              </p:txBody>
            </p:sp>
            <p:sp>
              <p:nvSpPr>
                <p:cNvPr id="10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a:p>
              </p:txBody>
            </p:sp>
            <p:sp>
              <p:nvSpPr>
                <p:cNvPr id="10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a:p>
              </p:txBody>
            </p:sp>
            <p:sp>
              <p:nvSpPr>
                <p:cNvPr id="10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a:p>
              </p:txBody>
            </p:sp>
            <p:sp>
              <p:nvSpPr>
                <p:cNvPr id="10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a:p>
              </p:txBody>
            </p:sp>
            <p:sp>
              <p:nvSpPr>
                <p:cNvPr id="10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a:p>
              </p:txBody>
            </p:sp>
            <p:sp>
              <p:nvSpPr>
                <p:cNvPr id="10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a:p>
              </p:txBody>
            </p:sp>
            <p:sp>
              <p:nvSpPr>
                <p:cNvPr id="10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a:p>
              </p:txBody>
            </p:sp>
            <p:sp>
              <p:nvSpPr>
                <p:cNvPr id="11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a:p>
              </p:txBody>
            </p:sp>
            <p:sp>
              <p:nvSpPr>
                <p:cNvPr id="11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a:p>
              </p:txBody>
            </p:sp>
            <p:sp>
              <p:nvSpPr>
                <p:cNvPr id="11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a:p>
              </p:txBody>
            </p:sp>
            <p:sp>
              <p:nvSpPr>
                <p:cNvPr id="11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a:p>
              </p:txBody>
            </p:sp>
            <p:sp>
              <p:nvSpPr>
                <p:cNvPr id="11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a:p>
              </p:txBody>
            </p:sp>
            <p:sp>
              <p:nvSpPr>
                <p:cNvPr id="11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a:p>
              </p:txBody>
            </p:sp>
            <p:sp>
              <p:nvSpPr>
                <p:cNvPr id="11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a:p>
              </p:txBody>
            </p:sp>
            <p:sp>
              <p:nvSpPr>
                <p:cNvPr id="11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a:p>
              </p:txBody>
            </p:sp>
            <p:sp>
              <p:nvSpPr>
                <p:cNvPr id="11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a:p>
              </p:txBody>
            </p:sp>
            <p:sp>
              <p:nvSpPr>
                <p:cNvPr id="11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a:p>
              </p:txBody>
            </p:sp>
            <p:sp>
              <p:nvSpPr>
                <p:cNvPr id="12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a:p>
              </p:txBody>
            </p:sp>
            <p:sp>
              <p:nvSpPr>
                <p:cNvPr id="12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a:p>
              </p:txBody>
            </p:sp>
            <p:sp>
              <p:nvSpPr>
                <p:cNvPr id="12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a:p>
              </p:txBody>
            </p:sp>
            <p:sp>
              <p:nvSpPr>
                <p:cNvPr id="12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a:p>
              </p:txBody>
            </p:sp>
            <p:sp>
              <p:nvSpPr>
                <p:cNvPr id="12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a:p>
              </p:txBody>
            </p:sp>
            <p:sp>
              <p:nvSpPr>
                <p:cNvPr id="12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a:p>
              </p:txBody>
            </p:sp>
            <p:sp>
              <p:nvSpPr>
                <p:cNvPr id="12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a:p>
              </p:txBody>
            </p:sp>
            <p:sp>
              <p:nvSpPr>
                <p:cNvPr id="12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a:p>
              </p:txBody>
            </p:sp>
            <p:sp>
              <p:nvSpPr>
                <p:cNvPr id="12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a:p>
              </p:txBody>
            </p:sp>
            <p:sp>
              <p:nvSpPr>
                <p:cNvPr id="12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a:p>
              </p:txBody>
            </p:sp>
            <p:sp>
              <p:nvSpPr>
                <p:cNvPr id="13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a:p>
              </p:txBody>
            </p:sp>
            <p:sp>
              <p:nvSpPr>
                <p:cNvPr id="13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a:p>
              </p:txBody>
            </p:sp>
            <p:sp>
              <p:nvSpPr>
                <p:cNvPr id="13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a:p>
              </p:txBody>
            </p:sp>
            <p:sp>
              <p:nvSpPr>
                <p:cNvPr id="13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a:p>
              </p:txBody>
            </p:sp>
            <p:sp>
              <p:nvSpPr>
                <p:cNvPr id="13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a:p>
              </p:txBody>
            </p:sp>
            <p:sp>
              <p:nvSpPr>
                <p:cNvPr id="13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a:p>
              </p:txBody>
            </p:sp>
            <p:sp>
              <p:nvSpPr>
                <p:cNvPr id="13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a:p>
              </p:txBody>
            </p:sp>
            <p:sp>
              <p:nvSpPr>
                <p:cNvPr id="13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a:p>
              </p:txBody>
            </p:sp>
            <p:sp>
              <p:nvSpPr>
                <p:cNvPr id="13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a:p>
              </p:txBody>
            </p:sp>
            <p:sp>
              <p:nvSpPr>
                <p:cNvPr id="13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a:p>
              </p:txBody>
            </p:sp>
            <p:sp>
              <p:nvSpPr>
                <p:cNvPr id="14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a:p>
              </p:txBody>
            </p:sp>
            <p:sp>
              <p:nvSpPr>
                <p:cNvPr id="14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a:p>
              </p:txBody>
            </p:sp>
            <p:sp>
              <p:nvSpPr>
                <p:cNvPr id="14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a:p>
              </p:txBody>
            </p:sp>
            <p:sp>
              <p:nvSpPr>
                <p:cNvPr id="14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a:p>
              </p:txBody>
            </p:sp>
            <p:sp>
              <p:nvSpPr>
                <p:cNvPr id="14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a:p>
              </p:txBody>
            </p:sp>
            <p:sp>
              <p:nvSpPr>
                <p:cNvPr id="14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a:p>
              </p:txBody>
            </p:sp>
            <p:sp>
              <p:nvSpPr>
                <p:cNvPr id="14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a:p>
              </p:txBody>
            </p:sp>
            <p:sp>
              <p:nvSpPr>
                <p:cNvPr id="14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a:p>
              </p:txBody>
            </p:sp>
            <p:sp>
              <p:nvSpPr>
                <p:cNvPr id="14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a:p>
              </p:txBody>
            </p:sp>
            <p:sp>
              <p:nvSpPr>
                <p:cNvPr id="14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a:p>
              </p:txBody>
            </p:sp>
            <p:sp>
              <p:nvSpPr>
                <p:cNvPr id="15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a:p>
              </p:txBody>
            </p:sp>
            <p:sp>
              <p:nvSpPr>
                <p:cNvPr id="15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a:p>
              </p:txBody>
            </p:sp>
            <p:sp>
              <p:nvSpPr>
                <p:cNvPr id="15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a:p>
              </p:txBody>
            </p:sp>
            <p:sp>
              <p:nvSpPr>
                <p:cNvPr id="15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a:p>
              </p:txBody>
            </p:sp>
            <p:sp>
              <p:nvSpPr>
                <p:cNvPr id="15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a:p>
              </p:txBody>
            </p:sp>
            <p:sp>
              <p:nvSpPr>
                <p:cNvPr id="15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a:p>
              </p:txBody>
            </p:sp>
            <p:sp>
              <p:nvSpPr>
                <p:cNvPr id="15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a:p>
              </p:txBody>
            </p:sp>
            <p:sp>
              <p:nvSpPr>
                <p:cNvPr id="15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a:p>
              </p:txBody>
            </p:sp>
          </p:grpSp>
          <p:grpSp>
            <p:nvGrpSpPr>
              <p:cNvPr id="9" name="Group 617"/>
              <p:cNvGrpSpPr/>
              <p:nvPr/>
            </p:nvGrpSpPr>
            <p:grpSpPr bwMode="invGray">
              <a:xfrm rot="16200000" flipH="1">
                <a:off x="6492229" y="2755658"/>
                <a:ext cx="4114800" cy="36576"/>
                <a:chOff x="1522413" y="1514475"/>
                <a:chExt cx="10569575" cy="64008"/>
              </a:xfrm>
              <a:solidFill>
                <a:schemeClr val="accent1"/>
              </a:solidFill>
            </p:grpSpPr>
            <p:sp>
              <p:nvSpPr>
                <p:cNvPr id="10" name="Freeform 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a:p>
              </p:txBody>
            </p:sp>
            <p:sp>
              <p:nvSpPr>
                <p:cNvPr id="11" name="Freeform 1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a:p>
              </p:txBody>
            </p:sp>
            <p:sp>
              <p:nvSpPr>
                <p:cNvPr id="12" name="Freeform 1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a:p>
              </p:txBody>
            </p:sp>
            <p:sp>
              <p:nvSpPr>
                <p:cNvPr id="13" name="Freeform 12"/>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a:p>
              </p:txBody>
            </p:sp>
            <p:sp>
              <p:nvSpPr>
                <p:cNvPr id="14" name="Freeform 13"/>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a:p>
              </p:txBody>
            </p:sp>
            <p:sp>
              <p:nvSpPr>
                <p:cNvPr id="15" name="Freeform 14"/>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a:p>
              </p:txBody>
            </p:sp>
            <p:sp>
              <p:nvSpPr>
                <p:cNvPr id="16" name="Freeform 15"/>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a:p>
              </p:txBody>
            </p:sp>
            <p:sp>
              <p:nvSpPr>
                <p:cNvPr id="17" name="Freeform 16"/>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a:p>
              </p:txBody>
            </p:sp>
            <p:sp>
              <p:nvSpPr>
                <p:cNvPr id="18" name="Freeform 17"/>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a:p>
              </p:txBody>
            </p:sp>
            <p:sp>
              <p:nvSpPr>
                <p:cNvPr id="19" name="Freeform 18"/>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a:p>
              </p:txBody>
            </p:sp>
            <p:sp>
              <p:nvSpPr>
                <p:cNvPr id="20" name="Freeform 19"/>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a:p>
              </p:txBody>
            </p:sp>
            <p:sp>
              <p:nvSpPr>
                <p:cNvPr id="21" name="Freeform 20"/>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a:p>
              </p:txBody>
            </p:sp>
            <p:sp>
              <p:nvSpPr>
                <p:cNvPr id="22" name="Freeform 21"/>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a:p>
              </p:txBody>
            </p:sp>
            <p:sp>
              <p:nvSpPr>
                <p:cNvPr id="23" name="Freeform 22"/>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a:p>
              </p:txBody>
            </p:sp>
            <p:sp>
              <p:nvSpPr>
                <p:cNvPr id="24" name="Freeform 23"/>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a:p>
              </p:txBody>
            </p:sp>
            <p:sp>
              <p:nvSpPr>
                <p:cNvPr id="25" name="Freeform 24"/>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a:p>
              </p:txBody>
            </p:sp>
            <p:sp>
              <p:nvSpPr>
                <p:cNvPr id="26" name="Freeform 25"/>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a:p>
              </p:txBody>
            </p:sp>
            <p:sp>
              <p:nvSpPr>
                <p:cNvPr id="27" name="Freeform 26"/>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a:p>
              </p:txBody>
            </p:sp>
            <p:sp>
              <p:nvSpPr>
                <p:cNvPr id="28" name="Freeform 27"/>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a:p>
              </p:txBody>
            </p:sp>
            <p:sp>
              <p:nvSpPr>
                <p:cNvPr id="29" name="Freeform 28"/>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a:p>
              </p:txBody>
            </p:sp>
            <p:sp>
              <p:nvSpPr>
                <p:cNvPr id="30" name="Freeform 29"/>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a:p>
              </p:txBody>
            </p:sp>
            <p:sp>
              <p:nvSpPr>
                <p:cNvPr id="31" name="Freeform 30"/>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a:p>
              </p:txBody>
            </p:sp>
            <p:sp>
              <p:nvSpPr>
                <p:cNvPr id="32" name="Freeform 31"/>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a:p>
              </p:txBody>
            </p:sp>
            <p:sp>
              <p:nvSpPr>
                <p:cNvPr id="33" name="Freeform 32"/>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a:p>
              </p:txBody>
            </p:sp>
            <p:sp>
              <p:nvSpPr>
                <p:cNvPr id="34" name="Freeform 33"/>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a:p>
              </p:txBody>
            </p:sp>
            <p:sp>
              <p:nvSpPr>
                <p:cNvPr id="35" name="Freeform 34"/>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a:p>
              </p:txBody>
            </p:sp>
            <p:sp>
              <p:nvSpPr>
                <p:cNvPr id="36" name="Freeform 35"/>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a:p>
              </p:txBody>
            </p:sp>
            <p:sp>
              <p:nvSpPr>
                <p:cNvPr id="37" name="Freeform 36"/>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a:p>
              </p:txBody>
            </p:sp>
            <p:sp>
              <p:nvSpPr>
                <p:cNvPr id="38" name="Freeform 37"/>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a:p>
              </p:txBody>
            </p:sp>
            <p:sp>
              <p:nvSpPr>
                <p:cNvPr id="39" name="Freeform 38"/>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a:p>
              </p:txBody>
            </p:sp>
            <p:sp>
              <p:nvSpPr>
                <p:cNvPr id="40" name="Freeform 39"/>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a:p>
              </p:txBody>
            </p:sp>
            <p:sp>
              <p:nvSpPr>
                <p:cNvPr id="41" name="Freeform 40"/>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a:p>
              </p:txBody>
            </p:sp>
            <p:sp>
              <p:nvSpPr>
                <p:cNvPr id="42" name="Freeform 41"/>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a:p>
              </p:txBody>
            </p:sp>
            <p:sp>
              <p:nvSpPr>
                <p:cNvPr id="43" name="Freeform 42"/>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a:p>
              </p:txBody>
            </p:sp>
            <p:sp>
              <p:nvSpPr>
                <p:cNvPr id="44" name="Freeform 43"/>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a:p>
              </p:txBody>
            </p:sp>
            <p:sp>
              <p:nvSpPr>
                <p:cNvPr id="45" name="Freeform 44"/>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a:p>
              </p:txBody>
            </p:sp>
            <p:sp>
              <p:nvSpPr>
                <p:cNvPr id="46" name="Freeform 45"/>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a:p>
              </p:txBody>
            </p:sp>
            <p:sp>
              <p:nvSpPr>
                <p:cNvPr id="47" name="Freeform 46"/>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a:p>
              </p:txBody>
            </p:sp>
            <p:sp>
              <p:nvSpPr>
                <p:cNvPr id="48" name="Freeform 47"/>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a:p>
              </p:txBody>
            </p:sp>
            <p:sp>
              <p:nvSpPr>
                <p:cNvPr id="49" name="Freeform 48"/>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a:p>
              </p:txBody>
            </p:sp>
            <p:sp>
              <p:nvSpPr>
                <p:cNvPr id="50" name="Freeform 49"/>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a:p>
              </p:txBody>
            </p:sp>
            <p:sp>
              <p:nvSpPr>
                <p:cNvPr id="51" name="Freeform 50"/>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a:p>
              </p:txBody>
            </p:sp>
            <p:sp>
              <p:nvSpPr>
                <p:cNvPr id="52" name="Freeform 51"/>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a:p>
              </p:txBody>
            </p:sp>
            <p:sp>
              <p:nvSpPr>
                <p:cNvPr id="53" name="Freeform 52"/>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a:p>
              </p:txBody>
            </p:sp>
            <p:sp>
              <p:nvSpPr>
                <p:cNvPr id="54" name="Freeform 53"/>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a:p>
              </p:txBody>
            </p:sp>
            <p:sp>
              <p:nvSpPr>
                <p:cNvPr id="55" name="Freeform 54"/>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a:p>
              </p:txBody>
            </p:sp>
            <p:sp>
              <p:nvSpPr>
                <p:cNvPr id="56" name="Freeform 55"/>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a:p>
              </p:txBody>
            </p:sp>
            <p:sp>
              <p:nvSpPr>
                <p:cNvPr id="57" name="Freeform 56"/>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a:p>
              </p:txBody>
            </p:sp>
            <p:sp>
              <p:nvSpPr>
                <p:cNvPr id="58" name="Freeform 57"/>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a:p>
              </p:txBody>
            </p:sp>
            <p:sp>
              <p:nvSpPr>
                <p:cNvPr id="59" name="Freeform 58"/>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a:p>
              </p:txBody>
            </p:sp>
            <p:sp>
              <p:nvSpPr>
                <p:cNvPr id="60" name="Freeform 59"/>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a:p>
              </p:txBody>
            </p:sp>
            <p:sp>
              <p:nvSpPr>
                <p:cNvPr id="61" name="Freeform 60"/>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a:p>
              </p:txBody>
            </p:sp>
            <p:sp>
              <p:nvSpPr>
                <p:cNvPr id="62" name="Freeform 61"/>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a:p>
              </p:txBody>
            </p:sp>
            <p:sp>
              <p:nvSpPr>
                <p:cNvPr id="63" name="Freeform 62"/>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a:p>
              </p:txBody>
            </p:sp>
            <p:sp>
              <p:nvSpPr>
                <p:cNvPr id="64" name="Freeform 63"/>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a:p>
              </p:txBody>
            </p:sp>
            <p:sp>
              <p:nvSpPr>
                <p:cNvPr id="65" name="Freeform 64"/>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a:p>
              </p:txBody>
            </p:sp>
            <p:sp>
              <p:nvSpPr>
                <p:cNvPr id="66" name="Freeform 65"/>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a:p>
              </p:txBody>
            </p:sp>
            <p:sp>
              <p:nvSpPr>
                <p:cNvPr id="67" name="Freeform 66"/>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a:p>
              </p:txBody>
            </p:sp>
            <p:sp>
              <p:nvSpPr>
                <p:cNvPr id="68" name="Freeform 67"/>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a:p>
              </p:txBody>
            </p:sp>
            <p:sp>
              <p:nvSpPr>
                <p:cNvPr id="69" name="Freeform 68"/>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a:p>
              </p:txBody>
            </p:sp>
            <p:sp>
              <p:nvSpPr>
                <p:cNvPr id="70" name="Freeform 69"/>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a:p>
              </p:txBody>
            </p:sp>
            <p:sp>
              <p:nvSpPr>
                <p:cNvPr id="71" name="Freeform 70"/>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a:p>
              </p:txBody>
            </p:sp>
            <p:sp>
              <p:nvSpPr>
                <p:cNvPr id="72" name="Freeform 71"/>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a:p>
              </p:txBody>
            </p:sp>
            <p:sp>
              <p:nvSpPr>
                <p:cNvPr id="73" name="Freeform 72"/>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a:p>
              </p:txBody>
            </p:sp>
            <p:sp>
              <p:nvSpPr>
                <p:cNvPr id="74" name="Freeform 73"/>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a:p>
              </p:txBody>
            </p:sp>
            <p:sp>
              <p:nvSpPr>
                <p:cNvPr id="75" name="Freeform 74"/>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a:p>
              </p:txBody>
            </p:sp>
            <p:sp>
              <p:nvSpPr>
                <p:cNvPr id="76" name="Freeform 75"/>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a:p>
              </p:txBody>
            </p:sp>
            <p:sp>
              <p:nvSpPr>
                <p:cNvPr id="77" name="Freeform 76"/>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a:p>
              </p:txBody>
            </p:sp>
            <p:sp>
              <p:nvSpPr>
                <p:cNvPr id="78" name="Freeform 77"/>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a:p>
              </p:txBody>
            </p:sp>
            <p:sp>
              <p:nvSpPr>
                <p:cNvPr id="79" name="Freeform 78"/>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a:p>
              </p:txBody>
            </p:sp>
            <p:sp>
              <p:nvSpPr>
                <p:cNvPr id="80" name="Freeform 79"/>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a:p>
              </p:txBody>
            </p:sp>
            <p:sp>
              <p:nvSpPr>
                <p:cNvPr id="81" name="Freeform 80"/>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a:p>
              </p:txBody>
            </p:sp>
            <p:sp>
              <p:nvSpPr>
                <p:cNvPr id="82" name="Freeform 81"/>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a:p>
              </p:txBody>
            </p:sp>
            <p:sp>
              <p:nvSpPr>
                <p:cNvPr id="83" name="Freeform 82"/>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a:p>
              </p:txBody>
            </p:sp>
          </p:grpSp>
        </p:grpSp>
      </p:grpSp>
      <p:sp>
        <p:nvSpPr>
          <p:cNvPr id="2" name="Title 1"/>
          <p:cNvSpPr>
            <a:spLocks noGrp="1"/>
          </p:cNvSpPr>
          <p:nvPr>
            <p:ph type="title"/>
          </p:nvPr>
        </p:nvSpPr>
        <p:spPr>
          <a:xfrm>
            <a:off x="1142108" y="274638"/>
            <a:ext cx="6859785" cy="1020762"/>
          </a:xfrm>
        </p:spPr>
        <p:txBody>
          <a:bodyPr>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309719" y="1884311"/>
            <a:ext cx="4253068"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08" name="Footer Placeholder 5"/>
          <p:cNvSpPr>
            <a:spLocks noGrp="1"/>
          </p:cNvSpPr>
          <p:nvPr>
            <p:ph type="ftr" sz="quarter" idx="10"/>
          </p:nvPr>
        </p:nvSpPr>
        <p:spPr/>
        <p:txBody>
          <a:bodyPr/>
          <a:lstStyle>
            <a:lvl1pPr>
              <a:defRPr/>
            </a:lvl1pPr>
          </a:lstStyle>
          <a:p>
            <a:pPr>
              <a:defRPr/>
            </a:pPr>
            <a:endParaRPr lang="en-US"/>
          </a:p>
        </p:txBody>
      </p:sp>
      <p:sp>
        <p:nvSpPr>
          <p:cNvPr id="309" name="Date Placeholder 4"/>
          <p:cNvSpPr>
            <a:spLocks noGrp="1"/>
          </p:cNvSpPr>
          <p:nvPr>
            <p:ph type="dt" sz="half" idx="11"/>
          </p:nvPr>
        </p:nvSpPr>
        <p:spPr/>
        <p:txBody>
          <a:bodyPr/>
          <a:lstStyle>
            <a:lvl1pPr>
              <a:defRPr/>
            </a:lvl1pPr>
          </a:lstStyle>
          <a:p>
            <a:pPr>
              <a:defRPr/>
            </a:pPr>
            <a:endParaRPr lang="en-US"/>
          </a:p>
        </p:txBody>
      </p:sp>
      <p:sp>
        <p:nvSpPr>
          <p:cNvPr id="310" name="Slide Number Placeholder 6"/>
          <p:cNvSpPr>
            <a:spLocks noGrp="1"/>
          </p:cNvSpPr>
          <p:nvPr>
            <p:ph type="sldNum" sz="quarter" idx="12"/>
          </p:nvPr>
        </p:nvSpPr>
        <p:spPr/>
        <p:txBody>
          <a:bodyPr/>
          <a:lstStyle>
            <a:lvl1pPr>
              <a:defRPr/>
            </a:lvl1pPr>
          </a:lstStyle>
          <a:p>
            <a:pPr>
              <a:defRPr/>
            </a:pPr>
            <a:fld id="{85413673-07FB-487E-9D88-387BB146905A}"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141413" y="274638"/>
            <a:ext cx="6861175" cy="1020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1141413" y="1905000"/>
            <a:ext cx="6861175"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141413" y="6400800"/>
            <a:ext cx="4745037" cy="2762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4" name="Date Placeholder 3"/>
          <p:cNvSpPr>
            <a:spLocks noGrp="1"/>
          </p:cNvSpPr>
          <p:nvPr>
            <p:ph type="dt" sz="half" idx="2"/>
          </p:nvPr>
        </p:nvSpPr>
        <p:spPr>
          <a:xfrm>
            <a:off x="6057900" y="6400800"/>
            <a:ext cx="933450" cy="2762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143750" y="6400800"/>
            <a:ext cx="858838" cy="2762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5AAC53-D3B8-4DB4-8FB2-60BF13063FBB}" type="slidenum">
              <a:rPr lang="en-US"/>
              <a:pPr>
                <a:defRPr/>
              </a:pPr>
              <a:t>‹#›</a:t>
            </a:fld>
            <a:endParaRPr lang="en-US"/>
          </a:p>
        </p:txBody>
      </p:sp>
      <p:pic>
        <p:nvPicPr>
          <p:cNvPr id="5127" name="Picture 7" descr="Biohazard"/>
          <p:cNvPicPr>
            <a:picLocks noChangeAspect="1" noChangeArrowheads="1" noCrop="1"/>
          </p:cNvPicPr>
          <p:nvPr userDrawn="1"/>
        </p:nvPicPr>
        <p:blipFill>
          <a:blip r:embed="rId15" cstate="print">
            <a:lum bright="70000" contrast="-94000"/>
            <a:grayscl/>
          </a:blip>
          <a:srcRect/>
          <a:stretch>
            <a:fillRect/>
          </a:stretch>
        </p:blipFill>
        <p:spPr bwMode="auto">
          <a:xfrm>
            <a:off x="0" y="0"/>
            <a:ext cx="9144000" cy="6867525"/>
          </a:xfrm>
          <a:prstGeom prst="rect">
            <a:avLst/>
          </a:prstGeom>
          <a:noFill/>
          <a:ln w="9525">
            <a:noFill/>
            <a:miter lim="800000"/>
            <a:headEnd/>
            <a:tailEnd/>
          </a:ln>
        </p:spPr>
      </p:pic>
      <p:pic>
        <p:nvPicPr>
          <p:cNvPr id="5128" name="Picture 9" descr="3"/>
          <p:cNvPicPr>
            <a:picLocks noChangeAspect="1" noChangeArrowheads="1"/>
          </p:cNvPicPr>
          <p:nvPr userDrawn="1"/>
        </p:nvPicPr>
        <p:blipFill>
          <a:blip r:embed="rId16"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129" name="Picture 10" descr="2"/>
          <p:cNvPicPr>
            <a:picLocks noChangeAspect="1" noChangeArrowheads="1"/>
          </p:cNvPicPr>
          <p:nvPr userDrawn="1"/>
        </p:nvPicPr>
        <p:blipFill>
          <a:blip r:embed="rId17" cstate="print">
            <a:lum bright="70000" contrast="-94000"/>
          </a:blip>
          <a:srcRect/>
          <a:stretch>
            <a:fillRect/>
          </a:stretch>
        </p:blipFill>
        <p:spPr bwMode="auto">
          <a:xfrm>
            <a:off x="0" y="25400"/>
            <a:ext cx="9144000" cy="68072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med">
    <p:fade/>
  </p:transition>
  <p:hf hdr="0" ftr="0" dt="0"/>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onsolas" pitchFamily="49" charset="0"/>
        </a:defRPr>
      </a:lvl2pPr>
      <a:lvl3pPr algn="l" rtl="0" eaLnBrk="0" fontAlgn="base" hangingPunct="0">
        <a:lnSpc>
          <a:spcPct val="90000"/>
        </a:lnSpc>
        <a:spcBef>
          <a:spcPct val="0"/>
        </a:spcBef>
        <a:spcAft>
          <a:spcPct val="0"/>
        </a:spcAft>
        <a:defRPr sz="3200">
          <a:solidFill>
            <a:schemeClr val="tx1"/>
          </a:solidFill>
          <a:latin typeface="Consolas" pitchFamily="49" charset="0"/>
        </a:defRPr>
      </a:lvl3pPr>
      <a:lvl4pPr algn="l" rtl="0" eaLnBrk="0" fontAlgn="base" hangingPunct="0">
        <a:lnSpc>
          <a:spcPct val="90000"/>
        </a:lnSpc>
        <a:spcBef>
          <a:spcPct val="0"/>
        </a:spcBef>
        <a:spcAft>
          <a:spcPct val="0"/>
        </a:spcAft>
        <a:defRPr sz="3200">
          <a:solidFill>
            <a:schemeClr val="tx1"/>
          </a:solidFill>
          <a:latin typeface="Consolas" pitchFamily="49" charset="0"/>
        </a:defRPr>
      </a:lvl4pPr>
      <a:lvl5pPr algn="l" rtl="0" eaLnBrk="0" fontAlgn="base" hangingPunct="0">
        <a:lnSpc>
          <a:spcPct val="90000"/>
        </a:lnSpc>
        <a:spcBef>
          <a:spcPct val="0"/>
        </a:spcBef>
        <a:spcAft>
          <a:spcPct val="0"/>
        </a:spcAft>
        <a:defRPr sz="3200">
          <a:solidFill>
            <a:schemeClr val="tx1"/>
          </a:solidFill>
          <a:latin typeface="Consolas" pitchFamily="49" charset="0"/>
        </a:defRPr>
      </a:lvl5pPr>
      <a:lvl6pPr marL="457200" algn="l" rtl="0" fontAlgn="base">
        <a:lnSpc>
          <a:spcPct val="90000"/>
        </a:lnSpc>
        <a:spcBef>
          <a:spcPct val="0"/>
        </a:spcBef>
        <a:spcAft>
          <a:spcPct val="0"/>
        </a:spcAft>
        <a:defRPr sz="3200">
          <a:solidFill>
            <a:schemeClr val="tx1"/>
          </a:solidFill>
          <a:latin typeface="Consolas" pitchFamily="49" charset="0"/>
        </a:defRPr>
      </a:lvl6pPr>
      <a:lvl7pPr marL="914400" algn="l" rtl="0" fontAlgn="base">
        <a:lnSpc>
          <a:spcPct val="90000"/>
        </a:lnSpc>
        <a:spcBef>
          <a:spcPct val="0"/>
        </a:spcBef>
        <a:spcAft>
          <a:spcPct val="0"/>
        </a:spcAft>
        <a:defRPr sz="3200">
          <a:solidFill>
            <a:schemeClr val="tx1"/>
          </a:solidFill>
          <a:latin typeface="Consolas" pitchFamily="49" charset="0"/>
        </a:defRPr>
      </a:lvl7pPr>
      <a:lvl8pPr marL="1371600" algn="l" rtl="0" fontAlgn="base">
        <a:lnSpc>
          <a:spcPct val="90000"/>
        </a:lnSpc>
        <a:spcBef>
          <a:spcPct val="0"/>
        </a:spcBef>
        <a:spcAft>
          <a:spcPct val="0"/>
        </a:spcAft>
        <a:defRPr sz="3200">
          <a:solidFill>
            <a:schemeClr val="tx1"/>
          </a:solidFill>
          <a:latin typeface="Consolas" pitchFamily="49" charset="0"/>
        </a:defRPr>
      </a:lvl8pPr>
      <a:lvl9pPr marL="1828800" algn="l" rtl="0" fontAlgn="base">
        <a:lnSpc>
          <a:spcPct val="90000"/>
        </a:lnSpc>
        <a:spcBef>
          <a:spcPct val="0"/>
        </a:spcBef>
        <a:spcAft>
          <a:spcPct val="0"/>
        </a:spcAft>
        <a:defRPr sz="3200">
          <a:solidFill>
            <a:schemeClr val="tx1"/>
          </a:solidFill>
          <a:latin typeface="Consolas" pitchFamily="49" charset="0"/>
        </a:defRPr>
      </a:lvl9pPr>
    </p:titleStyle>
    <p:bodyStyle>
      <a:lvl1pPr marL="273050" indent="-273050" algn="l" rtl="0" eaLnBrk="0" fontAlgn="base" hangingPunct="0">
        <a:lnSpc>
          <a:spcPct val="90000"/>
        </a:lnSpc>
        <a:spcBef>
          <a:spcPts val="1800"/>
        </a:spcBef>
        <a:spcAft>
          <a:spcPct val="0"/>
        </a:spcAft>
        <a:buSzPct val="100000"/>
        <a:buFont typeface="Arial" charset="0"/>
        <a:buChar char="▪"/>
        <a:defRPr sz="2400" kern="1200">
          <a:solidFill>
            <a:schemeClr val="tx1"/>
          </a:solidFill>
          <a:latin typeface="+mn-lt"/>
          <a:ea typeface="+mn-ea"/>
          <a:cs typeface="+mn-cs"/>
        </a:defRPr>
      </a:lvl1pPr>
      <a:lvl2pPr marL="574675" indent="-273050" algn="l" rtl="0" eaLnBrk="0" fontAlgn="base" hangingPunct="0">
        <a:lnSpc>
          <a:spcPct val="90000"/>
        </a:lnSpc>
        <a:spcBef>
          <a:spcPts val="600"/>
        </a:spcBef>
        <a:spcAft>
          <a:spcPct val="0"/>
        </a:spcAft>
        <a:buSzPct val="100000"/>
        <a:buFont typeface="Consolas" pitchFamily="49" charset="0"/>
        <a:buChar char="–"/>
        <a:defRPr sz="2000" kern="1200">
          <a:solidFill>
            <a:schemeClr val="tx1"/>
          </a:solidFill>
          <a:latin typeface="+mn-lt"/>
          <a:ea typeface="+mn-ea"/>
          <a:cs typeface="+mn-cs"/>
        </a:defRPr>
      </a:lvl2pPr>
      <a:lvl3pPr marL="803275" indent="-228600" algn="l" rtl="0" eaLnBrk="0" fontAlgn="base" hangingPunct="0">
        <a:lnSpc>
          <a:spcPct val="90000"/>
        </a:lnSpc>
        <a:spcBef>
          <a:spcPts val="600"/>
        </a:spcBef>
        <a:spcAft>
          <a:spcPct val="0"/>
        </a:spcAft>
        <a:buSzPct val="100000"/>
        <a:buFont typeface="Arial" charset="0"/>
        <a:buChar char="▪"/>
        <a:defRPr kern="1200">
          <a:solidFill>
            <a:schemeClr val="tx1"/>
          </a:solidFill>
          <a:latin typeface="+mn-lt"/>
          <a:ea typeface="+mn-ea"/>
          <a:cs typeface="+mn-cs"/>
        </a:defRPr>
      </a:lvl3pPr>
      <a:lvl4pPr marL="1031875" indent="-228600" algn="l" rtl="0" eaLnBrk="0" fontAlgn="base" hangingPunct="0">
        <a:lnSpc>
          <a:spcPct val="90000"/>
        </a:lnSpc>
        <a:spcBef>
          <a:spcPts val="600"/>
        </a:spcBef>
        <a:spcAft>
          <a:spcPct val="0"/>
        </a:spcAft>
        <a:buSzPct val="100000"/>
        <a:buFont typeface="Consolas" pitchFamily="49" charset="0"/>
        <a:buChar char="–"/>
        <a:defRPr sz="1600" kern="1200">
          <a:solidFill>
            <a:schemeClr val="tx1"/>
          </a:solidFill>
          <a:latin typeface="+mn-lt"/>
          <a:ea typeface="+mn-ea"/>
          <a:cs typeface="+mn-cs"/>
        </a:defRPr>
      </a:lvl4pPr>
      <a:lvl5pPr marL="1260475" indent="-228600" algn="l" rtl="0" eaLnBrk="0" fontAlgn="base" hangingPunct="0">
        <a:lnSpc>
          <a:spcPct val="90000"/>
        </a:lnSpc>
        <a:spcBef>
          <a:spcPts val="600"/>
        </a:spcBef>
        <a:spcAft>
          <a:spcPct val="0"/>
        </a:spcAft>
        <a:buSzPct val="100000"/>
        <a:buFont typeface="Arial"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9469C-B9AF-8453-AE71-0CD1C4F8DD5C}"/>
              </a:ext>
            </a:extLst>
          </p:cNvPr>
          <p:cNvSpPr>
            <a:spLocks noGrp="1"/>
          </p:cNvSpPr>
          <p:nvPr>
            <p:ph type="ctrTitle"/>
          </p:nvPr>
        </p:nvSpPr>
        <p:spPr>
          <a:xfrm>
            <a:off x="540544" y="779143"/>
            <a:ext cx="8062912" cy="1470025"/>
          </a:xfrm>
        </p:spPr>
        <p:txBody>
          <a:bodyPr>
            <a:normAutofit/>
          </a:bodyPr>
          <a:lstStyle/>
          <a:p>
            <a:r>
              <a:rPr lang="en-US" sz="3200" b="1" dirty="0">
                <a:solidFill>
                  <a:schemeClr val="bg1"/>
                </a:solidFill>
              </a:rPr>
              <a:t>SIBAR INSTITUTE OF DENTAL SCIENCES</a:t>
            </a:r>
            <a:endParaRPr lang="en-IN" sz="3200" b="1" dirty="0">
              <a:solidFill>
                <a:schemeClr val="bg1"/>
              </a:solidFill>
            </a:endParaRPr>
          </a:p>
        </p:txBody>
      </p:sp>
      <p:sp>
        <p:nvSpPr>
          <p:cNvPr id="3" name="Subtitle 2">
            <a:extLst>
              <a:ext uri="{FF2B5EF4-FFF2-40B4-BE49-F238E27FC236}">
                <a16:creationId xmlns:a16="http://schemas.microsoft.com/office/drawing/2014/main" xmlns="" id="{0F29BC0C-9832-42AD-3F92-E000E5D46657}"/>
              </a:ext>
            </a:extLst>
          </p:cNvPr>
          <p:cNvSpPr>
            <a:spLocks noGrp="1"/>
          </p:cNvSpPr>
          <p:nvPr>
            <p:ph type="subTitle" idx="1"/>
          </p:nvPr>
        </p:nvSpPr>
        <p:spPr/>
        <p:txBody>
          <a:bodyPr/>
          <a:lstStyle/>
          <a:p>
            <a:endParaRPr lang="en-IN" dirty="0"/>
          </a:p>
        </p:txBody>
      </p:sp>
      <p:sp>
        <p:nvSpPr>
          <p:cNvPr id="4" name="Slide Number Placeholder 3">
            <a:extLst>
              <a:ext uri="{FF2B5EF4-FFF2-40B4-BE49-F238E27FC236}">
                <a16:creationId xmlns:a16="http://schemas.microsoft.com/office/drawing/2014/main" xmlns="" id="{6D3DA95B-2FAA-ACB2-BE27-2547AB8103C9}"/>
              </a:ext>
            </a:extLst>
          </p:cNvPr>
          <p:cNvSpPr>
            <a:spLocks noGrp="1"/>
          </p:cNvSpPr>
          <p:nvPr>
            <p:ph type="sldNum" sz="quarter" idx="4294967295"/>
          </p:nvPr>
        </p:nvSpPr>
        <p:spPr>
          <a:xfrm>
            <a:off x="8392247" y="5752307"/>
            <a:ext cx="502920" cy="365125"/>
          </a:xfrm>
          <a:prstGeom prst="rect">
            <a:avLst/>
          </a:prstGeom>
        </p:spPr>
        <p:txBody>
          <a:bodyPr/>
          <a:lstStyle/>
          <a:p>
            <a:fld id="{A3DCDF73-85D2-4237-9B32-053DBDB0C312}" type="slidenum">
              <a:rPr kumimoji="0" lang="en-US" smtClean="0"/>
              <a:pPr/>
              <a:t>1</a:t>
            </a:fld>
            <a:endParaRPr kumimoji="0" lang="en-US"/>
          </a:p>
        </p:txBody>
      </p:sp>
      <p:pic>
        <p:nvPicPr>
          <p:cNvPr id="5" name="Picture 4">
            <a:extLst>
              <a:ext uri="{FF2B5EF4-FFF2-40B4-BE49-F238E27FC236}">
                <a16:creationId xmlns:a16="http://schemas.microsoft.com/office/drawing/2014/main" xmlns="" id="{6AE39F3B-0AFE-2D72-3267-2227D1104561}"/>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425859118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5" descr="s13.jpg"/>
          <p:cNvPicPr>
            <a:picLocks noGrp="1" noChangeAspect="1"/>
          </p:cNvPicPr>
          <p:nvPr>
            <p:ph idx="1"/>
          </p:nvPr>
        </p:nvPicPr>
        <p:blipFill>
          <a:blip r:embed="rId2" cstate="print"/>
          <a:srcRect/>
          <a:stretch>
            <a:fillRect/>
          </a:stretch>
        </p:blipFill>
        <p:spPr>
          <a:xfrm>
            <a:off x="381000" y="533400"/>
            <a:ext cx="8086725" cy="5715000"/>
          </a:xfrm>
          <a:effectLst>
            <a:outerShdw blurRad="292100" dist="139700" dir="2700000" algn="tl" rotWithShape="0">
              <a:srgbClr val="333333">
                <a:alpha val="65000"/>
              </a:srgbClr>
            </a:outerShdw>
          </a:effectLst>
        </p:spPr>
      </p:pic>
      <p:sp>
        <p:nvSpPr>
          <p:cNvPr id="16388" name="Slide Number Placeholder 3"/>
          <p:cNvSpPr>
            <a:spLocks noGrp="1"/>
          </p:cNvSpPr>
          <p:nvPr>
            <p:ph type="sldNum" sz="quarter" idx="12"/>
          </p:nvPr>
        </p:nvSpPr>
        <p:spPr/>
        <p:txBody>
          <a:bodyPr/>
          <a:lstStyle/>
          <a:p>
            <a:pPr>
              <a:defRPr/>
            </a:pPr>
            <a:fld id="{7FC3DBF8-67AF-4996-87FB-3F87159D2CBD}" type="slidenum">
              <a:rPr lang="en-US"/>
              <a:pPr>
                <a:defRPr/>
              </a:pPr>
              <a:t>10</a:t>
            </a:fld>
            <a:endParaRPr lang="en-US"/>
          </a:p>
        </p:txBody>
      </p:sp>
      <p:sp>
        <p:nvSpPr>
          <p:cNvPr id="26628" name="AutoShape 6" descr="Image result for how to segregate was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ctrTitle"/>
          </p:nvPr>
        </p:nvSpPr>
        <p:spPr>
          <a:xfrm>
            <a:off x="1143000" y="1981200"/>
            <a:ext cx="6861175" cy="2667000"/>
          </a:xfrm>
        </p:spPr>
        <p:txBody>
          <a:bodyPr/>
          <a:lstStyle/>
          <a:p>
            <a:pPr eaLnBrk="1" hangingPunct="1"/>
            <a:r>
              <a:rPr lang="en-US" b="1" smtClean="0">
                <a:solidFill>
                  <a:srgbClr val="66FF33"/>
                </a:solidFill>
              </a:rPr>
              <a:t>Disposal of solid wastes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xfrm>
            <a:off x="7315200" y="6324600"/>
            <a:ext cx="858838" cy="276225"/>
          </a:xfrm>
        </p:spPr>
        <p:txBody>
          <a:bodyPr/>
          <a:lstStyle/>
          <a:p>
            <a:pPr>
              <a:defRPr/>
            </a:pPr>
            <a:fld id="{72E85284-DADB-410C-AE51-FD2797047E2C}" type="slidenum">
              <a:rPr lang="en-US" sz="1400" b="1"/>
              <a:pPr>
                <a:defRPr/>
              </a:pPr>
              <a:t>12</a:t>
            </a:fld>
            <a:endParaRPr lang="en-US" sz="1400" b="1" dirty="0"/>
          </a:p>
        </p:txBody>
      </p:sp>
      <p:graphicFrame>
        <p:nvGraphicFramePr>
          <p:cNvPr id="5" name="Diagram 4"/>
          <p:cNvGraphicFramePr/>
          <p:nvPr/>
        </p:nvGraphicFramePr>
        <p:xfrm>
          <a:off x="381000" y="304800"/>
          <a:ext cx="8458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304800" y="381000"/>
            <a:ext cx="8229600" cy="1143000"/>
          </a:xfrm>
          <a:prstGeom prst="rect">
            <a:avLst/>
          </a:prstGeom>
          <a:noFill/>
          <a:ln w="9525">
            <a:noFill/>
            <a:miter lim="800000"/>
            <a:headEnd/>
            <a:tailEnd/>
          </a:ln>
        </p:spPr>
        <p:txBody>
          <a:bodyPr anchor="ctr"/>
          <a:lstStyle/>
          <a:p>
            <a:r>
              <a:rPr lang="en-US" sz="3600" b="1">
                <a:solidFill>
                  <a:srgbClr val="66FF33"/>
                </a:solidFill>
                <a:latin typeface="Century Gothic" pitchFamily="34" charset="0"/>
                <a:cs typeface="Times New Roman" pitchFamily="18" charset="0"/>
              </a:rPr>
              <a:t>  DUMPING </a:t>
            </a:r>
          </a:p>
        </p:txBody>
      </p:sp>
      <p:sp>
        <p:nvSpPr>
          <p:cNvPr id="30723" name="Content Placeholder 6"/>
          <p:cNvSpPr>
            <a:spLocks noGrp="1"/>
          </p:cNvSpPr>
          <p:nvPr>
            <p:ph idx="1"/>
          </p:nvPr>
        </p:nvSpPr>
        <p:spPr>
          <a:xfrm>
            <a:off x="457200" y="1752600"/>
            <a:ext cx="8382000" cy="2438400"/>
          </a:xfrm>
        </p:spPr>
        <p:txBody>
          <a:bodyPr/>
          <a:lstStyle/>
          <a:p>
            <a:pPr algn="just" eaLnBrk="1" hangingPunct="1">
              <a:lnSpc>
                <a:spcPct val="150000"/>
              </a:lnSpc>
            </a:pPr>
            <a:r>
              <a:rPr lang="en-US" sz="2000" b="1" dirty="0" smtClean="0">
                <a:latin typeface="Century Gothic" pitchFamily="34" charset="0"/>
              </a:rPr>
              <a:t>Easy but most unsanitary method </a:t>
            </a:r>
            <a:endParaRPr lang="en-US" sz="2000" b="1" dirty="0" smtClean="0">
              <a:latin typeface="Century Gothic" pitchFamily="34" charset="0"/>
              <a:cs typeface="Calibri" pitchFamily="34" charset="0"/>
            </a:endParaRPr>
          </a:p>
          <a:p>
            <a:pPr algn="just" eaLnBrk="1" hangingPunct="1">
              <a:lnSpc>
                <a:spcPct val="150000"/>
              </a:lnSpc>
            </a:pPr>
            <a:r>
              <a:rPr lang="en-US" sz="2000" b="1" dirty="0" smtClean="0">
                <a:latin typeface="Century Gothic" pitchFamily="34" charset="0"/>
                <a:cs typeface="Calibri" pitchFamily="34" charset="0"/>
              </a:rPr>
              <a:t>Refuse is dumped in low lying areas partly as a method of reclamation of land. </a:t>
            </a:r>
          </a:p>
        </p:txBody>
      </p:sp>
      <p:sp>
        <p:nvSpPr>
          <p:cNvPr id="20486" name="Slide Number Placeholder 5"/>
          <p:cNvSpPr>
            <a:spLocks noGrp="1"/>
          </p:cNvSpPr>
          <p:nvPr>
            <p:ph type="sldNum" sz="quarter" idx="12"/>
          </p:nvPr>
        </p:nvSpPr>
        <p:spPr/>
        <p:txBody>
          <a:bodyPr/>
          <a:lstStyle/>
          <a:p>
            <a:pPr>
              <a:defRPr/>
            </a:pPr>
            <a:fld id="{0BBC7B18-91B6-4039-8C29-70312639787B}" type="slidenum">
              <a:rPr lang="en-US"/>
              <a:pPr>
                <a:defRPr/>
              </a:pPr>
              <a:t>13</a:t>
            </a:fld>
            <a:endParaRPr lang="en-US" dirty="0"/>
          </a:p>
        </p:txBody>
      </p:sp>
      <p:pic>
        <p:nvPicPr>
          <p:cNvPr id="30725" name="Picture 8" descr="Where does the waste 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3867150"/>
            <a:ext cx="3322638" cy="2076450"/>
          </a:xfrm>
          <a:prstGeom prst="rect">
            <a:avLst/>
          </a:prstGeom>
          <a:noFill/>
          <a:ln w="9525">
            <a:noFill/>
            <a:miter lim="800000"/>
            <a:headEnd/>
            <a:tailEnd/>
          </a:ln>
        </p:spPr>
      </p:pic>
      <p:sp>
        <p:nvSpPr>
          <p:cNvPr id="30726" name="Rectangle 8"/>
          <p:cNvSpPr>
            <a:spLocks noChangeArrowheads="1"/>
          </p:cNvSpPr>
          <p:nvPr/>
        </p:nvSpPr>
        <p:spPr bwMode="auto">
          <a:xfrm>
            <a:off x="533400" y="3657600"/>
            <a:ext cx="4953000" cy="1417638"/>
          </a:xfrm>
          <a:prstGeom prst="rect">
            <a:avLst/>
          </a:prstGeom>
          <a:noFill/>
          <a:ln w="9525">
            <a:noFill/>
            <a:miter lim="800000"/>
            <a:headEnd/>
            <a:tailEnd/>
          </a:ln>
        </p:spPr>
        <p:txBody>
          <a:bodyPr>
            <a:spAutoFit/>
          </a:bodyPr>
          <a:lstStyle/>
          <a:p>
            <a:pPr marL="273050" indent="-273050" algn="just">
              <a:lnSpc>
                <a:spcPct val="150000"/>
              </a:lnSpc>
              <a:buFont typeface="Arial" charset="0"/>
              <a:buChar char="▪"/>
            </a:pPr>
            <a:r>
              <a:rPr lang="en-US" sz="2000" b="1" dirty="0">
                <a:latin typeface="Century Gothic" pitchFamily="34" charset="0"/>
                <a:cs typeface="Calibri" pitchFamily="34" charset="0"/>
              </a:rPr>
              <a:t>As a result of bacterial action, it decreases considerably in volume and gets converted to humus.</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r>
              <a:rPr lang="en-US" sz="3000" b="1">
                <a:solidFill>
                  <a:srgbClr val="FF0000"/>
                </a:solidFill>
                <a:latin typeface="Century Gothic" pitchFamily="34" charset="0"/>
              </a:rPr>
              <a:t>Draw backs of dumping:</a:t>
            </a:r>
            <a:endParaRPr lang="en-US" sz="3000">
              <a:solidFill>
                <a:srgbClr val="FF0000"/>
              </a:solidFill>
              <a:latin typeface="Century Gothic" pitchFamily="34" charset="0"/>
            </a:endParaRPr>
          </a:p>
        </p:txBody>
      </p:sp>
      <p:pic>
        <p:nvPicPr>
          <p:cNvPr id="31747" name="Picture 5" descr="nodumping"/>
          <p:cNvPicPr>
            <a:picLocks noChangeAspect="1" noChangeArrowheads="1"/>
          </p:cNvPicPr>
          <p:nvPr/>
        </p:nvPicPr>
        <p:blipFill>
          <a:blip r:embed="rId3" cstate="print"/>
          <a:srcRect/>
          <a:stretch>
            <a:fillRect/>
          </a:stretch>
        </p:blipFill>
        <p:spPr bwMode="auto">
          <a:xfrm>
            <a:off x="6019800" y="1624013"/>
            <a:ext cx="2914650" cy="2185987"/>
          </a:xfrm>
          <a:prstGeom prst="rect">
            <a:avLst/>
          </a:prstGeom>
          <a:noFill/>
          <a:ln w="9525">
            <a:noFill/>
            <a:miter lim="800000"/>
            <a:headEnd/>
            <a:tailEnd/>
          </a:ln>
        </p:spPr>
      </p:pic>
      <p:pic>
        <p:nvPicPr>
          <p:cNvPr id="31748" name="Picture 6" descr="512ND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2988" y="4089400"/>
            <a:ext cx="2792412" cy="2616200"/>
          </a:xfrm>
          <a:prstGeom prst="rect">
            <a:avLst/>
          </a:prstGeom>
          <a:noFill/>
          <a:ln w="9525">
            <a:noFill/>
            <a:miter lim="800000"/>
            <a:headEnd/>
            <a:tailEnd/>
          </a:ln>
        </p:spPr>
      </p:pic>
      <p:sp>
        <p:nvSpPr>
          <p:cNvPr id="31749" name="Content Placeholder 6"/>
          <p:cNvSpPr>
            <a:spLocks noGrp="1"/>
          </p:cNvSpPr>
          <p:nvPr>
            <p:ph idx="1"/>
          </p:nvPr>
        </p:nvSpPr>
        <p:spPr>
          <a:xfrm>
            <a:off x="533400" y="1828800"/>
            <a:ext cx="5334000" cy="4343400"/>
          </a:xfrm>
        </p:spPr>
        <p:txBody>
          <a:bodyPr/>
          <a:lstStyle/>
          <a:p>
            <a:pPr algn="just" eaLnBrk="1" hangingPunct="1"/>
            <a:r>
              <a:rPr lang="en-US" sz="2000" b="1" dirty="0" smtClean="0">
                <a:latin typeface="Century Gothic" pitchFamily="34" charset="0"/>
              </a:rPr>
              <a:t>The risk of either people or animals (</a:t>
            </a:r>
            <a:r>
              <a:rPr lang="en-US" sz="2000" b="1" dirty="0" smtClean="0">
                <a:latin typeface="Century Gothic" pitchFamily="34" charset="0"/>
                <a:cs typeface="Calibri" pitchFamily="34" charset="0"/>
              </a:rPr>
              <a:t>flies and rodents</a:t>
            </a:r>
            <a:r>
              <a:rPr lang="en-US" sz="2000" b="1" dirty="0" smtClean="0">
                <a:latin typeface="Century Gothic" pitchFamily="34" charset="0"/>
              </a:rPr>
              <a:t>) coming into contact with </a:t>
            </a:r>
            <a:r>
              <a:rPr lang="en-US" sz="2000" b="1" dirty="0" smtClean="0">
                <a:solidFill>
                  <a:srgbClr val="FF0000"/>
                </a:solidFill>
                <a:latin typeface="Century Gothic" pitchFamily="34" charset="0"/>
              </a:rPr>
              <a:t>infectious pathogens </a:t>
            </a:r>
            <a:r>
              <a:rPr lang="en-US" sz="2000" b="1" dirty="0" smtClean="0">
                <a:latin typeface="Century Gothic" pitchFamily="34" charset="0"/>
              </a:rPr>
              <a:t>is obvious. </a:t>
            </a:r>
            <a:endParaRPr lang="en-US" sz="2000" b="1" dirty="0" smtClean="0">
              <a:latin typeface="Century Gothic" pitchFamily="34" charset="0"/>
              <a:cs typeface="Calibri" pitchFamily="34" charset="0"/>
            </a:endParaRPr>
          </a:p>
          <a:p>
            <a:pPr algn="just" eaLnBrk="1" hangingPunct="1"/>
            <a:endParaRPr lang="en-US" sz="2000" b="1" dirty="0" smtClean="0">
              <a:latin typeface="Century Gothic" pitchFamily="34" charset="0"/>
              <a:cs typeface="Calibri" pitchFamily="34" charset="0"/>
            </a:endParaRPr>
          </a:p>
          <a:p>
            <a:pPr algn="just" eaLnBrk="1" hangingPunct="1"/>
            <a:r>
              <a:rPr lang="en-US" sz="2000" b="1" dirty="0" smtClean="0">
                <a:latin typeface="Century Gothic" pitchFamily="34" charset="0"/>
                <a:cs typeface="Calibri" pitchFamily="34" charset="0"/>
              </a:rPr>
              <a:t>Smell and unsightly appearance.</a:t>
            </a:r>
          </a:p>
          <a:p>
            <a:pPr algn="just" eaLnBrk="1" hangingPunct="1"/>
            <a:endParaRPr lang="en-US" sz="2000" b="1" dirty="0" smtClean="0">
              <a:latin typeface="Century Gothic" pitchFamily="34" charset="0"/>
              <a:cs typeface="Calibri" pitchFamily="34" charset="0"/>
            </a:endParaRPr>
          </a:p>
          <a:p>
            <a:pPr algn="just" eaLnBrk="1" hangingPunct="1"/>
            <a:r>
              <a:rPr lang="en-US" sz="2000" b="1" dirty="0" smtClean="0">
                <a:latin typeface="Century Gothic" pitchFamily="34" charset="0"/>
                <a:cs typeface="Calibri" pitchFamily="34" charset="0"/>
              </a:rPr>
              <a:t>Dispersed by action of wind.</a:t>
            </a:r>
          </a:p>
          <a:p>
            <a:pPr algn="just" eaLnBrk="1" hangingPunct="1"/>
            <a:endParaRPr lang="en-US" sz="2000" b="1" dirty="0" smtClean="0">
              <a:latin typeface="Century Gothic" pitchFamily="34" charset="0"/>
              <a:cs typeface="Calibri" pitchFamily="34" charset="0"/>
            </a:endParaRPr>
          </a:p>
          <a:p>
            <a:pPr algn="just" eaLnBrk="1" hangingPunct="1"/>
            <a:r>
              <a:rPr lang="en-US" sz="2000" b="1" dirty="0" smtClean="0">
                <a:latin typeface="Century Gothic" pitchFamily="34" charset="0"/>
                <a:cs typeface="Calibri" pitchFamily="34" charset="0"/>
              </a:rPr>
              <a:t>Drainage from dumps contributes to pollution of surface and ground water.</a:t>
            </a:r>
            <a:endParaRPr lang="en-US" sz="2000" dirty="0" smtClean="0">
              <a:latin typeface="Century Gothic" pitchFamily="34" charset="0"/>
            </a:endParaRPr>
          </a:p>
        </p:txBody>
      </p:sp>
      <p:sp>
        <p:nvSpPr>
          <p:cNvPr id="22534" name="Slide Number Placeholder 5"/>
          <p:cNvSpPr>
            <a:spLocks noGrp="1"/>
          </p:cNvSpPr>
          <p:nvPr>
            <p:ph type="sldNum" sz="quarter" idx="12"/>
          </p:nvPr>
        </p:nvSpPr>
        <p:spPr/>
        <p:txBody>
          <a:bodyPr/>
          <a:lstStyle/>
          <a:p>
            <a:pPr>
              <a:defRPr/>
            </a:pPr>
            <a:fld id="{34A3F1B4-4385-4607-A8E4-2424778D6694}" type="slidenum">
              <a:rPr lang="en-US"/>
              <a:pPr>
                <a:defRPr/>
              </a:pPr>
              <a:t>14</a:t>
            </a:fld>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228600" y="381000"/>
            <a:ext cx="8229600" cy="1143000"/>
          </a:xfrm>
        </p:spPr>
        <p:txBody>
          <a:bodyPr/>
          <a:lstStyle/>
          <a:p>
            <a:pPr algn="ctr" eaLnBrk="1" hangingPunct="1"/>
            <a:r>
              <a:rPr lang="en-US" b="1" smtClean="0">
                <a:solidFill>
                  <a:srgbClr val="66FF33"/>
                </a:solidFill>
              </a:rPr>
              <a:t>CONTROLLED TIPPING/SANITARY LANDFILL </a:t>
            </a:r>
            <a:endParaRPr lang="en-US" smtClean="0">
              <a:solidFill>
                <a:srgbClr val="66FF33"/>
              </a:solidFill>
            </a:endParaRPr>
          </a:p>
        </p:txBody>
      </p:sp>
      <p:sp>
        <p:nvSpPr>
          <p:cNvPr id="33795" name="Content Placeholder 2"/>
          <p:cNvSpPr>
            <a:spLocks noGrp="1"/>
          </p:cNvSpPr>
          <p:nvPr>
            <p:ph idx="1"/>
          </p:nvPr>
        </p:nvSpPr>
        <p:spPr>
          <a:xfrm>
            <a:off x="457200" y="1722438"/>
            <a:ext cx="8001000" cy="4602162"/>
          </a:xfrm>
        </p:spPr>
        <p:txBody>
          <a:bodyPr/>
          <a:lstStyle/>
          <a:p>
            <a:pPr algn="just" eaLnBrk="1" hangingPunct="1">
              <a:lnSpc>
                <a:spcPct val="150000"/>
              </a:lnSpc>
            </a:pPr>
            <a:r>
              <a:rPr lang="en-US" sz="2000" b="1" dirty="0" smtClean="0">
                <a:latin typeface="Century Gothic" pitchFamily="34" charset="0"/>
              </a:rPr>
              <a:t>Sanitary landfills are designed to have at least </a:t>
            </a:r>
            <a:r>
              <a:rPr lang="en-US" sz="2000" b="1" dirty="0" smtClean="0">
                <a:solidFill>
                  <a:srgbClr val="66FF33"/>
                </a:solidFill>
                <a:latin typeface="Century Gothic" pitchFamily="34" charset="0"/>
              </a:rPr>
              <a:t>4 advantages </a:t>
            </a:r>
            <a:r>
              <a:rPr lang="en-US" sz="2000" b="1" dirty="0" smtClean="0">
                <a:latin typeface="Century Gothic" pitchFamily="34" charset="0"/>
              </a:rPr>
              <a:t>over</a:t>
            </a:r>
            <a:r>
              <a:rPr lang="en-US" sz="2000" b="1" dirty="0" smtClean="0">
                <a:solidFill>
                  <a:srgbClr val="C00000"/>
                </a:solidFill>
                <a:latin typeface="Century Gothic" pitchFamily="34" charset="0"/>
              </a:rPr>
              <a:t> </a:t>
            </a:r>
            <a:r>
              <a:rPr lang="en-US" sz="2000" b="1" dirty="0" smtClean="0">
                <a:latin typeface="Century Gothic" pitchFamily="34" charset="0"/>
              </a:rPr>
              <a:t>open dumps : </a:t>
            </a:r>
          </a:p>
          <a:p>
            <a:pPr marL="547688" lvl="1" algn="just" eaLnBrk="1" hangingPunct="1">
              <a:lnSpc>
                <a:spcPct val="150000"/>
              </a:lnSpc>
            </a:pPr>
            <a:r>
              <a:rPr lang="en-US" b="1" dirty="0" smtClean="0">
                <a:latin typeface="Century Gothic" pitchFamily="34" charset="0"/>
              </a:rPr>
              <a:t>Geological isolation of waste from the environment.</a:t>
            </a:r>
          </a:p>
          <a:p>
            <a:pPr marL="547688" lvl="1" algn="just" eaLnBrk="1" hangingPunct="1">
              <a:lnSpc>
                <a:spcPct val="150000"/>
              </a:lnSpc>
            </a:pPr>
            <a:r>
              <a:rPr lang="en-US" b="1" dirty="0" smtClean="0">
                <a:latin typeface="Century Gothic" pitchFamily="34" charset="0"/>
              </a:rPr>
              <a:t>Appropriate engineering preparation before the site is ready to accept waste.</a:t>
            </a:r>
          </a:p>
          <a:p>
            <a:pPr marL="547688" lvl="1" algn="just" eaLnBrk="1" hangingPunct="1">
              <a:lnSpc>
                <a:spcPct val="150000"/>
              </a:lnSpc>
            </a:pPr>
            <a:r>
              <a:rPr lang="en-US" b="1" dirty="0" smtClean="0">
                <a:latin typeface="Century Gothic" pitchFamily="34" charset="0"/>
              </a:rPr>
              <a:t>Staff present on site to control operations.</a:t>
            </a:r>
          </a:p>
          <a:p>
            <a:pPr marL="547688" lvl="1" algn="just" eaLnBrk="1" hangingPunct="1">
              <a:lnSpc>
                <a:spcPct val="150000"/>
              </a:lnSpc>
            </a:pPr>
            <a:r>
              <a:rPr lang="en-US" b="1" dirty="0" smtClean="0">
                <a:latin typeface="Century Gothic" pitchFamily="34" charset="0"/>
              </a:rPr>
              <a:t>Organized deposit and daily coverage of waste.</a:t>
            </a:r>
          </a:p>
          <a:p>
            <a:pPr marL="547688" lvl="1" algn="just" eaLnBrk="1" hangingPunct="1"/>
            <a:endParaRPr lang="en-US" b="1" dirty="0" smtClean="0">
              <a:latin typeface="Century Gothic" pitchFamily="34" charset="0"/>
            </a:endParaRPr>
          </a:p>
        </p:txBody>
      </p:sp>
      <p:sp>
        <p:nvSpPr>
          <p:cNvPr id="24580" name="Slide Number Placeholder 3"/>
          <p:cNvSpPr>
            <a:spLocks noGrp="1"/>
          </p:cNvSpPr>
          <p:nvPr>
            <p:ph type="sldNum" sz="quarter" idx="12"/>
          </p:nvPr>
        </p:nvSpPr>
        <p:spPr/>
        <p:txBody>
          <a:bodyPr/>
          <a:lstStyle/>
          <a:p>
            <a:pPr>
              <a:defRPr/>
            </a:pPr>
            <a:fld id="{9D7D0935-A234-496C-BB5F-FD3D44C6384D}" type="slidenum">
              <a:rPr lang="en-US"/>
              <a:pPr>
                <a:defRPr/>
              </a:pPr>
              <a:t>15</a:t>
            </a:fld>
            <a:endParaRPr 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1066801" y="457200"/>
            <a:ext cx="3200399" cy="1020763"/>
          </a:xfrm>
        </p:spPr>
        <p:txBody>
          <a:bodyPr/>
          <a:lstStyle/>
          <a:p>
            <a:pPr eaLnBrk="1" hangingPunct="1"/>
            <a:r>
              <a:rPr lang="en-US" sz="2400" b="1" dirty="0" smtClean="0">
                <a:solidFill>
                  <a:srgbClr val="66FF33"/>
                </a:solidFill>
                <a:latin typeface="Century Gothic" pitchFamily="34" charset="0"/>
              </a:rPr>
              <a:t>Controlled tipping/</a:t>
            </a:r>
            <a:br>
              <a:rPr lang="en-US" sz="2400" b="1" dirty="0" smtClean="0">
                <a:solidFill>
                  <a:srgbClr val="66FF33"/>
                </a:solidFill>
                <a:latin typeface="Century Gothic" pitchFamily="34" charset="0"/>
              </a:rPr>
            </a:br>
            <a:r>
              <a:rPr lang="en-US" sz="2400" b="1" dirty="0" smtClean="0">
                <a:solidFill>
                  <a:srgbClr val="66FF33"/>
                </a:solidFill>
                <a:latin typeface="Century Gothic" pitchFamily="34" charset="0"/>
              </a:rPr>
              <a:t>sanitary landfill</a:t>
            </a:r>
          </a:p>
        </p:txBody>
      </p:sp>
      <p:sp>
        <p:nvSpPr>
          <p:cNvPr id="25607" name="Slide Number Placeholder 6"/>
          <p:cNvSpPr>
            <a:spLocks noGrp="1"/>
          </p:cNvSpPr>
          <p:nvPr>
            <p:ph type="sldNum" sz="quarter" idx="12"/>
          </p:nvPr>
        </p:nvSpPr>
        <p:spPr>
          <a:xfrm>
            <a:off x="7980362" y="6400800"/>
            <a:ext cx="858838" cy="276225"/>
          </a:xfrm>
        </p:spPr>
        <p:txBody>
          <a:bodyPr/>
          <a:lstStyle/>
          <a:p>
            <a:pPr>
              <a:defRPr/>
            </a:pPr>
            <a:fld id="{992A6232-1F36-4D10-92AD-CB045D3EBCD1}" type="slidenum">
              <a:rPr lang="en-US"/>
              <a:pPr>
                <a:defRPr/>
              </a:pPr>
              <a:t>16</a:t>
            </a:fld>
            <a:endParaRPr lang="en-US" dirty="0"/>
          </a:p>
        </p:txBody>
      </p:sp>
      <p:pic>
        <p:nvPicPr>
          <p:cNvPr id="34822" name="Picture 7" descr="ln01a_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492375"/>
            <a:ext cx="3678238" cy="2362201"/>
          </a:xfrm>
          <a:prstGeom prst="rect">
            <a:avLst/>
          </a:prstGeom>
          <a:noFill/>
          <a:ln w="9525">
            <a:noFill/>
            <a:miter lim="800000"/>
            <a:headEnd/>
            <a:tailEnd/>
          </a:ln>
        </p:spPr>
      </p:pic>
      <p:pic>
        <p:nvPicPr>
          <p:cNvPr id="34823" name="Picture 8" descr="Nov050008"/>
          <p:cNvPicPr>
            <a:picLocks noChangeAspect="1" noChangeArrowheads="1"/>
          </p:cNvPicPr>
          <p:nvPr/>
        </p:nvPicPr>
        <p:blipFill>
          <a:blip r:embed="rId3" cstate="print"/>
          <a:srcRect/>
          <a:stretch>
            <a:fillRect/>
          </a:stretch>
        </p:blipFill>
        <p:spPr bwMode="auto">
          <a:xfrm>
            <a:off x="990600" y="2438400"/>
            <a:ext cx="3200400" cy="2406650"/>
          </a:xfrm>
          <a:prstGeom prst="rect">
            <a:avLst/>
          </a:prstGeom>
          <a:noFill/>
          <a:ln w="9525">
            <a:noFill/>
            <a:miter lim="800000"/>
            <a:headEnd/>
            <a:tailEnd/>
          </a:ln>
        </p:spPr>
      </p:pic>
      <p:sp>
        <p:nvSpPr>
          <p:cNvPr id="8" name="Rectangle 4"/>
          <p:cNvSpPr txBox="1">
            <a:spLocks noChangeArrowheads="1"/>
          </p:cNvSpPr>
          <p:nvPr/>
        </p:nvSpPr>
        <p:spPr bwMode="auto">
          <a:xfrm>
            <a:off x="4724400" y="533400"/>
            <a:ext cx="3200399" cy="1020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66FF33"/>
                </a:solidFill>
                <a:effectLst/>
                <a:uLnTx/>
                <a:uFillTx/>
                <a:latin typeface="Century Gothic" pitchFamily="34" charset="0"/>
                <a:ea typeface="+mj-ea"/>
                <a:cs typeface="+mj-cs"/>
              </a:rPr>
              <a:t>Open dumping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dirty="0" smtClean="0">
              <a:ln>
                <a:noFill/>
              </a:ln>
              <a:solidFill>
                <a:srgbClr val="66FF33"/>
              </a:solidFill>
              <a:effectLst/>
              <a:uLnTx/>
              <a:uFillTx/>
              <a:latin typeface="Century Gothic" pitchFamily="34" charset="0"/>
              <a:ea typeface="+mj-ea"/>
              <a:cs typeface="+mj-cs"/>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914400" y="1828800"/>
            <a:ext cx="7467600" cy="2708275"/>
          </a:xfrm>
          <a:prstGeom prst="rect">
            <a:avLst/>
          </a:prstGeom>
          <a:noFill/>
          <a:ln w="9525">
            <a:noFill/>
            <a:miter lim="800000"/>
            <a:headEnd/>
            <a:tailEnd/>
          </a:ln>
        </p:spPr>
        <p:txBody>
          <a:bodyPr>
            <a:spAutoFit/>
          </a:bodyPr>
          <a:lstStyle/>
          <a:p>
            <a:pPr>
              <a:defRPr/>
            </a:pPr>
            <a:endParaRPr lang="en-US" sz="2000" b="1" dirty="0">
              <a:solidFill>
                <a:schemeClr val="accent2"/>
              </a:solidFill>
              <a:latin typeface="Century Gothic" pitchFamily="34" charset="0"/>
            </a:endParaRPr>
          </a:p>
          <a:p>
            <a:pPr>
              <a:defRPr/>
            </a:pPr>
            <a:endParaRPr lang="en-US" sz="2000" b="1" dirty="0">
              <a:solidFill>
                <a:schemeClr val="accent2"/>
              </a:solidFill>
              <a:latin typeface="Century Gothic" pitchFamily="34" charset="0"/>
              <a:cs typeface="Calibri" pitchFamily="34" charset="0"/>
            </a:endParaRPr>
          </a:p>
          <a:p>
            <a:pPr>
              <a:defRPr/>
            </a:pPr>
            <a:r>
              <a:rPr lang="en-US" sz="2000" b="1" dirty="0">
                <a:latin typeface="Century Gothic" pitchFamily="34" charset="0"/>
                <a:cs typeface="Calibri" pitchFamily="34" charset="0"/>
              </a:rPr>
              <a:t>The following methods are used in this operation:</a:t>
            </a:r>
          </a:p>
          <a:p>
            <a:pPr>
              <a:defRPr/>
            </a:pPr>
            <a:endParaRPr lang="en-US" sz="2000" b="1" dirty="0">
              <a:solidFill>
                <a:srgbClr val="C00000"/>
              </a:solidFill>
              <a:latin typeface="Century Gothic" pitchFamily="34" charset="0"/>
              <a:cs typeface="Calibri" pitchFamily="34" charset="0"/>
            </a:endParaRPr>
          </a:p>
          <a:p>
            <a:pPr marL="457200" indent="-457200">
              <a:lnSpc>
                <a:spcPct val="150000"/>
              </a:lnSpc>
              <a:buFont typeface="+mj-lt"/>
              <a:buAutoNum type="alphaLcPeriod"/>
              <a:defRPr/>
            </a:pPr>
            <a:r>
              <a:rPr lang="en-US" sz="2000" b="1" dirty="0">
                <a:solidFill>
                  <a:srgbClr val="66FF33"/>
                </a:solidFill>
                <a:latin typeface="Century Gothic" pitchFamily="34" charset="0"/>
                <a:cs typeface="Calibri" pitchFamily="34" charset="0"/>
              </a:rPr>
              <a:t>Trench method</a:t>
            </a:r>
          </a:p>
          <a:p>
            <a:pPr marL="457200" indent="-457200">
              <a:lnSpc>
                <a:spcPct val="150000"/>
              </a:lnSpc>
              <a:buFont typeface="+mj-lt"/>
              <a:buAutoNum type="alphaLcPeriod"/>
              <a:defRPr/>
            </a:pPr>
            <a:r>
              <a:rPr lang="en-US" sz="2000" b="1" dirty="0">
                <a:solidFill>
                  <a:srgbClr val="66FF33"/>
                </a:solidFill>
                <a:latin typeface="Century Gothic" pitchFamily="34" charset="0"/>
                <a:cs typeface="Calibri" pitchFamily="34" charset="0"/>
              </a:rPr>
              <a:t>Ramp method</a:t>
            </a:r>
          </a:p>
          <a:p>
            <a:pPr marL="457200" indent="-457200">
              <a:lnSpc>
                <a:spcPct val="150000"/>
              </a:lnSpc>
              <a:buFont typeface="+mj-lt"/>
              <a:buAutoNum type="alphaLcPeriod"/>
              <a:defRPr/>
            </a:pPr>
            <a:r>
              <a:rPr lang="en-US" sz="2000" b="1" dirty="0">
                <a:solidFill>
                  <a:srgbClr val="66FF33"/>
                </a:solidFill>
                <a:latin typeface="Century Gothic" pitchFamily="34" charset="0"/>
                <a:cs typeface="Calibri" pitchFamily="34" charset="0"/>
              </a:rPr>
              <a:t>Area method</a:t>
            </a:r>
          </a:p>
        </p:txBody>
      </p:sp>
      <p:sp>
        <p:nvSpPr>
          <p:cNvPr id="35843" name="Rectangle 4"/>
          <p:cNvSpPr>
            <a:spLocks noGrp="1" noChangeArrowheads="1"/>
          </p:cNvSpPr>
          <p:nvPr>
            <p:ph type="title"/>
          </p:nvPr>
        </p:nvSpPr>
        <p:spPr>
          <a:xfrm>
            <a:off x="1141413" y="274638"/>
            <a:ext cx="6861175" cy="1020762"/>
          </a:xfrm>
        </p:spPr>
        <p:txBody>
          <a:bodyPr/>
          <a:lstStyle/>
          <a:p>
            <a:pPr eaLnBrk="1" hangingPunct="1"/>
            <a:r>
              <a:rPr lang="en-US" sz="4000" smtClean="0">
                <a:solidFill>
                  <a:srgbClr val="66FF33"/>
                </a:solidFill>
                <a:latin typeface="Monotype Corsiva" pitchFamily="66" charset="0"/>
              </a:rPr>
              <a:t>Controlled tipping/sanitary landfill</a:t>
            </a:r>
          </a:p>
        </p:txBody>
      </p:sp>
      <p:sp>
        <p:nvSpPr>
          <p:cNvPr id="26628" name="Slide Number Placeholder 3"/>
          <p:cNvSpPr>
            <a:spLocks noGrp="1"/>
          </p:cNvSpPr>
          <p:nvPr>
            <p:ph type="sldNum" sz="quarter" idx="12"/>
          </p:nvPr>
        </p:nvSpPr>
        <p:spPr/>
        <p:txBody>
          <a:bodyPr/>
          <a:lstStyle/>
          <a:p>
            <a:pPr>
              <a:defRPr/>
            </a:pPr>
            <a:fld id="{E1430953-7453-473A-A12A-FED695BDAD0F}" type="slidenum">
              <a:rPr lang="en-US"/>
              <a:pPr>
                <a:defRPr/>
              </a:pPr>
              <a:t>17</a:t>
            </a:fld>
            <a:endParaRPr lang="en-US"/>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225425" y="1371600"/>
            <a:ext cx="6861175" cy="1020763"/>
          </a:xfrm>
        </p:spPr>
        <p:txBody>
          <a:bodyPr/>
          <a:lstStyle/>
          <a:p>
            <a:pPr eaLnBrk="1" hangingPunct="1"/>
            <a:r>
              <a:rPr lang="en-US" sz="3600" b="1" smtClean="0">
                <a:solidFill>
                  <a:srgbClr val="66FF33"/>
                </a:solidFill>
                <a:latin typeface="Monotype Corsiva" pitchFamily="66" charset="0"/>
                <a:cs typeface="Calibri" pitchFamily="34" charset="0"/>
              </a:rPr>
              <a:t>a. Trench method - </a:t>
            </a:r>
            <a:endParaRPr lang="en-US" sz="3600" b="1" smtClean="0">
              <a:solidFill>
                <a:srgbClr val="66FF33"/>
              </a:solidFill>
              <a:latin typeface="Monotype Corsiva" pitchFamily="66" charset="0"/>
            </a:endParaRPr>
          </a:p>
        </p:txBody>
      </p:sp>
      <p:sp>
        <p:nvSpPr>
          <p:cNvPr id="36867" name="Content Placeholder 4"/>
          <p:cNvSpPr>
            <a:spLocks noGrp="1"/>
          </p:cNvSpPr>
          <p:nvPr>
            <p:ph idx="1"/>
          </p:nvPr>
        </p:nvSpPr>
        <p:spPr>
          <a:xfrm>
            <a:off x="457200" y="2667000"/>
            <a:ext cx="4495800" cy="3048000"/>
          </a:xfrm>
        </p:spPr>
        <p:txBody>
          <a:bodyPr/>
          <a:lstStyle/>
          <a:p>
            <a:pPr algn="just" eaLnBrk="1" hangingPunct="1"/>
            <a:r>
              <a:rPr lang="en-US" sz="2000" b="1" smtClean="0">
                <a:latin typeface="Century Gothic" pitchFamily="34" charset="0"/>
                <a:cs typeface="Calibri" pitchFamily="34" charset="0"/>
              </a:rPr>
              <a:t>Where level ground is available trench method is used. </a:t>
            </a:r>
          </a:p>
          <a:p>
            <a:pPr algn="just" eaLnBrk="1" hangingPunct="1"/>
            <a:r>
              <a:rPr lang="en-US" sz="2000" b="1" smtClean="0">
                <a:latin typeface="Century Gothic" pitchFamily="34" charset="0"/>
                <a:cs typeface="Calibri" pitchFamily="34" charset="0"/>
              </a:rPr>
              <a:t>A long trench is dug out 6-10 feet deep and 12-36 feet wide. </a:t>
            </a:r>
          </a:p>
          <a:p>
            <a:pPr algn="just" eaLnBrk="1" hangingPunct="1"/>
            <a:r>
              <a:rPr lang="en-US" sz="2000" b="1" smtClean="0">
                <a:latin typeface="Century Gothic" pitchFamily="34" charset="0"/>
                <a:cs typeface="Calibri" pitchFamily="34" charset="0"/>
              </a:rPr>
              <a:t>The refuse is compacted and covered with excavated earth.</a:t>
            </a:r>
          </a:p>
        </p:txBody>
      </p:sp>
      <p:sp>
        <p:nvSpPr>
          <p:cNvPr id="27653" name="Slide Number Placeholder 4"/>
          <p:cNvSpPr>
            <a:spLocks noGrp="1"/>
          </p:cNvSpPr>
          <p:nvPr>
            <p:ph type="sldNum" sz="quarter" idx="12"/>
          </p:nvPr>
        </p:nvSpPr>
        <p:spPr/>
        <p:txBody>
          <a:bodyPr/>
          <a:lstStyle/>
          <a:p>
            <a:pPr>
              <a:defRPr/>
            </a:pPr>
            <a:fld id="{AA8702D6-ABFD-4F9F-A7F8-2CB7F0F968D8}" type="slidenum">
              <a:rPr lang="en-US"/>
              <a:pPr>
                <a:defRPr/>
              </a:pPr>
              <a:t>18</a:t>
            </a:fld>
            <a:endParaRPr lang="en-US"/>
          </a:p>
        </p:txBody>
      </p:sp>
      <p:sp>
        <p:nvSpPr>
          <p:cNvPr id="6" name="Rectangle 4"/>
          <p:cNvSpPr txBox="1">
            <a:spLocks noChangeArrowheads="1"/>
          </p:cNvSpPr>
          <p:nvPr/>
        </p:nvSpPr>
        <p:spPr bwMode="auto">
          <a:xfrm>
            <a:off x="838200" y="304800"/>
            <a:ext cx="6861175" cy="1020763"/>
          </a:xfrm>
          <a:prstGeom prst="rect">
            <a:avLst/>
          </a:prstGeom>
          <a:noFill/>
          <a:ln w="9525">
            <a:noFill/>
            <a:miter lim="800000"/>
            <a:headEnd/>
            <a:tailEnd/>
          </a:ln>
        </p:spPr>
        <p:txBody>
          <a:bodyPr anchor="b"/>
          <a:lstStyle/>
          <a:p>
            <a:pPr>
              <a:lnSpc>
                <a:spcPct val="90000"/>
              </a:lnSpc>
              <a:defRPr/>
            </a:pPr>
            <a:r>
              <a:rPr lang="en-US" sz="4000" dirty="0">
                <a:solidFill>
                  <a:srgbClr val="66FF33"/>
                </a:solidFill>
                <a:latin typeface="Monotype Corsiva" pitchFamily="66" charset="0"/>
                <a:ea typeface="+mj-ea"/>
                <a:cs typeface="+mj-cs"/>
              </a:rPr>
              <a:t>Controlled tipping/sanitary landfill</a:t>
            </a:r>
          </a:p>
        </p:txBody>
      </p:sp>
      <p:pic>
        <p:nvPicPr>
          <p:cNvPr id="7" name="Picture 6" descr="San 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4504" y="1828800"/>
            <a:ext cx="4189496" cy="4114707"/>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609600" y="1447800"/>
            <a:ext cx="6861175" cy="1020763"/>
          </a:xfrm>
        </p:spPr>
        <p:txBody>
          <a:bodyPr/>
          <a:lstStyle/>
          <a:p>
            <a:pPr eaLnBrk="1" hangingPunct="1"/>
            <a:r>
              <a:rPr lang="en-US" sz="4000" b="1" smtClean="0">
                <a:solidFill>
                  <a:srgbClr val="66FF33"/>
                </a:solidFill>
                <a:latin typeface="Monotype Corsiva" pitchFamily="66" charset="0"/>
              </a:rPr>
              <a:t>b. Ramp method -</a:t>
            </a:r>
          </a:p>
        </p:txBody>
      </p:sp>
      <p:sp>
        <p:nvSpPr>
          <p:cNvPr id="38915" name="Content Placeholder 4"/>
          <p:cNvSpPr>
            <a:spLocks noGrp="1"/>
          </p:cNvSpPr>
          <p:nvPr>
            <p:ph idx="1"/>
          </p:nvPr>
        </p:nvSpPr>
        <p:spPr>
          <a:xfrm>
            <a:off x="457200" y="2636838"/>
            <a:ext cx="8534400" cy="2468562"/>
          </a:xfrm>
        </p:spPr>
        <p:txBody>
          <a:bodyPr/>
          <a:lstStyle/>
          <a:p>
            <a:pPr algn="just" eaLnBrk="1" hangingPunct="1"/>
            <a:r>
              <a:rPr lang="en-US" sz="2000" b="1" dirty="0" smtClean="0">
                <a:latin typeface="Century Gothic" pitchFamily="34" charset="0"/>
                <a:cs typeface="Calibri" pitchFamily="34" charset="0"/>
              </a:rPr>
              <a:t>This method is well suited where the terrain is moderately sloping. </a:t>
            </a:r>
          </a:p>
          <a:p>
            <a:pPr algn="just" eaLnBrk="1" hangingPunct="1"/>
            <a:r>
              <a:rPr lang="en-US" sz="2000" b="1" dirty="0" smtClean="0">
                <a:latin typeface="Century Gothic" pitchFamily="34" charset="0"/>
                <a:cs typeface="Calibri" pitchFamily="34" charset="0"/>
              </a:rPr>
              <a:t>Some excavation is done to secure the  covering material.</a:t>
            </a:r>
          </a:p>
        </p:txBody>
      </p:sp>
      <p:sp>
        <p:nvSpPr>
          <p:cNvPr id="29701" name="Slide Number Placeholder 4"/>
          <p:cNvSpPr>
            <a:spLocks noGrp="1"/>
          </p:cNvSpPr>
          <p:nvPr>
            <p:ph type="sldNum" sz="quarter" idx="12"/>
          </p:nvPr>
        </p:nvSpPr>
        <p:spPr/>
        <p:txBody>
          <a:bodyPr/>
          <a:lstStyle/>
          <a:p>
            <a:pPr>
              <a:defRPr/>
            </a:pPr>
            <a:fld id="{564290AF-8122-491A-B78B-0523794B551A}" type="slidenum">
              <a:rPr lang="en-US"/>
              <a:pPr>
                <a:defRPr/>
              </a:pPr>
              <a:t>19</a:t>
            </a:fld>
            <a:endParaRPr lang="en-US"/>
          </a:p>
        </p:txBody>
      </p:sp>
      <p:pic>
        <p:nvPicPr>
          <p:cNvPr id="71682" name="Picture 2" descr="https://payload.cargocollective.com/1/7/236146/5102675/Puente_G_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8088" y="3581401"/>
            <a:ext cx="4922245" cy="3276600"/>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p2529207-recycle-wallpaper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0"/>
            <a:ext cx="8229600" cy="6858000"/>
          </a:xfrm>
          <a:prstGeom prst="rect">
            <a:avLst/>
          </a:prstGeom>
        </p:spPr>
      </p:pic>
      <p:sp>
        <p:nvSpPr>
          <p:cNvPr id="8" name="Rectangle 7"/>
          <p:cNvSpPr/>
          <p:nvPr/>
        </p:nvSpPr>
        <p:spPr>
          <a:xfrm>
            <a:off x="1872198" y="4331368"/>
            <a:ext cx="5327421" cy="853003"/>
          </a:xfrm>
          <a:prstGeom prst="rect">
            <a:avLst/>
          </a:prstGeom>
          <a:noFill/>
          <a:scene3d>
            <a:camera prst="perspectiveFront"/>
            <a:lightRig rig="threePt" dir="t"/>
          </a:scene3d>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Century Gothic" pitchFamily="34" charset="0"/>
              </a:rPr>
              <a:t>Recycle for a better life</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Century Gothic" pitchFamily="34" charset="0"/>
            </a:endParaRPr>
          </a:p>
        </p:txBody>
      </p:sp>
      <p:sp>
        <p:nvSpPr>
          <p:cNvPr id="9" name="Rectangle 8"/>
          <p:cNvSpPr/>
          <p:nvPr/>
        </p:nvSpPr>
        <p:spPr>
          <a:xfrm>
            <a:off x="1223769" y="1071158"/>
            <a:ext cx="6162264" cy="1107996"/>
          </a:xfrm>
          <a:prstGeom prst="rect">
            <a:avLst/>
          </a:prstGeom>
          <a:noFill/>
          <a:scene3d>
            <a:camera prst="perspectiveFron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rPr>
              <a:t>Good morning</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endParaRPr>
          </a:p>
        </p:txBody>
      </p:sp>
      <p:pic>
        <p:nvPicPr>
          <p:cNvPr id="10" name="Picture 5" descr="8ixKGzA4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68867" y="5501862"/>
            <a:ext cx="1133863" cy="1356138"/>
          </a:xfrm>
          <a:prstGeom prst="rect">
            <a:avLst/>
          </a:prstGeom>
          <a:noFill/>
          <a:ln w="9525">
            <a:noFill/>
            <a:miter lim="800000"/>
            <a:headEnd/>
            <a:tailEnd/>
          </a:ln>
        </p:spPr>
      </p:pic>
      <p:pic>
        <p:nvPicPr>
          <p:cNvPr id="11" name="Picture 10" descr="wp2529205-recycle-wallpaper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86" y="0"/>
            <a:ext cx="9071429" cy="6858000"/>
          </a:xfrm>
          <a:prstGeom prst="rect">
            <a:avLst/>
          </a:prstGeom>
        </p:spPr>
      </p:pic>
      <p:sp>
        <p:nvSpPr>
          <p:cNvPr id="13" name="Rectangle 12"/>
          <p:cNvSpPr/>
          <p:nvPr/>
        </p:nvSpPr>
        <p:spPr>
          <a:xfrm>
            <a:off x="533400" y="533400"/>
            <a:ext cx="589296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erlin Sans FB" pitchFamily="34" charset="0"/>
              </a:rPr>
              <a:t>Good MORNING</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erlin Sans FB"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Slide Number Placeholder 4"/>
          <p:cNvSpPr>
            <a:spLocks noGrp="1"/>
          </p:cNvSpPr>
          <p:nvPr>
            <p:ph type="sldNum" sz="quarter" idx="12"/>
          </p:nvPr>
        </p:nvSpPr>
        <p:spPr/>
        <p:txBody>
          <a:bodyPr/>
          <a:lstStyle/>
          <a:p>
            <a:pPr>
              <a:defRPr/>
            </a:pPr>
            <a:fld id="{AE217C35-9380-4504-BFC1-6C14B6AE5863}" type="slidenum">
              <a:rPr lang="en-US"/>
              <a:pPr>
                <a:defRPr/>
              </a:pPr>
              <a:t>20</a:t>
            </a:fld>
            <a:endParaRPr lang="en-US"/>
          </a:p>
        </p:txBody>
      </p:sp>
      <p:sp>
        <p:nvSpPr>
          <p:cNvPr id="39938" name="Rectangle 4"/>
          <p:cNvSpPr>
            <a:spLocks noGrp="1" noChangeArrowheads="1"/>
          </p:cNvSpPr>
          <p:nvPr>
            <p:ph type="title" idx="4294967295"/>
          </p:nvPr>
        </p:nvSpPr>
        <p:spPr>
          <a:xfrm>
            <a:off x="606425" y="457200"/>
            <a:ext cx="6861175" cy="1020763"/>
          </a:xfrm>
        </p:spPr>
        <p:txBody>
          <a:bodyPr/>
          <a:lstStyle/>
          <a:p>
            <a:pPr eaLnBrk="1" hangingPunct="1"/>
            <a:r>
              <a:rPr lang="en-US" sz="4000" b="1" smtClean="0">
                <a:solidFill>
                  <a:srgbClr val="66FF33"/>
                </a:solidFill>
                <a:latin typeface="Monotype Corsiva" pitchFamily="66" charset="0"/>
              </a:rPr>
              <a:t>c. Area method -</a:t>
            </a:r>
            <a:r>
              <a:rPr lang="en-US" sz="4000" smtClean="0">
                <a:solidFill>
                  <a:srgbClr val="66FF33"/>
                </a:solidFill>
                <a:latin typeface="Monotype Corsiva" pitchFamily="66" charset="0"/>
              </a:rPr>
              <a:t> </a:t>
            </a:r>
          </a:p>
        </p:txBody>
      </p:sp>
      <p:sp>
        <p:nvSpPr>
          <p:cNvPr id="39939" name="Content Placeholder 4"/>
          <p:cNvSpPr>
            <a:spLocks noGrp="1"/>
          </p:cNvSpPr>
          <p:nvPr>
            <p:ph idx="4294967295"/>
          </p:nvPr>
        </p:nvSpPr>
        <p:spPr>
          <a:xfrm>
            <a:off x="606425" y="1722438"/>
            <a:ext cx="4419600" cy="3763962"/>
          </a:xfrm>
        </p:spPr>
        <p:txBody>
          <a:bodyPr/>
          <a:lstStyle/>
          <a:p>
            <a:pPr algn="just" eaLnBrk="1" hangingPunct="1"/>
            <a:r>
              <a:rPr lang="en-US" sz="2000" b="1" dirty="0" smtClean="0">
                <a:latin typeface="Century Gothic" pitchFamily="34" charset="0"/>
                <a:cs typeface="Calibri" pitchFamily="34" charset="0"/>
              </a:rPr>
              <a:t>This method is used for filling land depressions.</a:t>
            </a:r>
          </a:p>
          <a:p>
            <a:pPr algn="just" eaLnBrk="1" hangingPunct="1"/>
            <a:endParaRPr lang="en-US" sz="2000" b="1" dirty="0" smtClean="0">
              <a:latin typeface="Century Gothic" pitchFamily="34" charset="0"/>
              <a:cs typeface="Calibri" pitchFamily="34" charset="0"/>
            </a:endParaRPr>
          </a:p>
          <a:p>
            <a:pPr algn="just" eaLnBrk="1" hangingPunct="1"/>
            <a:r>
              <a:rPr lang="en-US" sz="2000" b="1" dirty="0" smtClean="0">
                <a:latin typeface="Century Gothic" pitchFamily="34" charset="0"/>
                <a:cs typeface="Calibri" pitchFamily="34" charset="0"/>
              </a:rPr>
              <a:t>The refuse is deposited, sealed with mud. </a:t>
            </a:r>
          </a:p>
          <a:p>
            <a:pPr algn="just" eaLnBrk="1" hangingPunct="1"/>
            <a:endParaRPr lang="en-US" sz="2000" b="1" dirty="0" smtClean="0">
              <a:latin typeface="Century Gothic" pitchFamily="34" charset="0"/>
              <a:cs typeface="Calibri" pitchFamily="34" charset="0"/>
            </a:endParaRPr>
          </a:p>
          <a:p>
            <a:pPr algn="just" eaLnBrk="1" hangingPunct="1"/>
            <a:r>
              <a:rPr lang="en-US" sz="2000" b="1" dirty="0" smtClean="0">
                <a:latin typeface="Century Gothic" pitchFamily="34" charset="0"/>
                <a:cs typeface="Calibri" pitchFamily="34" charset="0"/>
              </a:rPr>
              <a:t>It requires supplemental earth.</a:t>
            </a:r>
          </a:p>
          <a:p>
            <a:pPr eaLnBrk="1" hangingPunct="1"/>
            <a:endParaRPr lang="en-US" sz="2000" b="1" dirty="0" smtClean="0">
              <a:latin typeface="Century Gothic" pitchFamily="34" charset="0"/>
            </a:endParaRPr>
          </a:p>
        </p:txBody>
      </p:sp>
      <p:pic>
        <p:nvPicPr>
          <p:cNvPr id="6" name="Picture 5" descr="hole.jpg"/>
          <p:cNvPicPr>
            <a:picLocks noChangeAspect="1"/>
          </p:cNvPicPr>
          <p:nvPr/>
        </p:nvPicPr>
        <p:blipFill>
          <a:blip r:embed="rId3" cstate="print"/>
          <a:stretch>
            <a:fillRect/>
          </a:stretch>
        </p:blipFill>
        <p:spPr>
          <a:xfrm>
            <a:off x="5562600" y="3804699"/>
            <a:ext cx="3581400" cy="3053301"/>
          </a:xfrm>
          <a:prstGeom prst="rect">
            <a:avLst/>
          </a:prstGeom>
        </p:spPr>
      </p:pic>
      <p:pic>
        <p:nvPicPr>
          <p:cNvPr id="7" name="Picture 6" descr="San 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562601" y="609600"/>
            <a:ext cx="3581400" cy="3177861"/>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mages[49]"/>
          <p:cNvPicPr>
            <a:picLocks noChangeAspect="1" noChangeArrowheads="1"/>
          </p:cNvPicPr>
          <p:nvPr/>
        </p:nvPicPr>
        <p:blipFill>
          <a:blip r:embed="rId3" cstate="print"/>
          <a:srcRect/>
          <a:stretch>
            <a:fillRect/>
          </a:stretch>
        </p:blipFill>
        <p:spPr bwMode="auto">
          <a:xfrm>
            <a:off x="5638800" y="2819400"/>
            <a:ext cx="3276600" cy="2514600"/>
          </a:xfrm>
          <a:prstGeom prst="rect">
            <a:avLst/>
          </a:prstGeom>
          <a:noFill/>
          <a:ln w="9525">
            <a:noFill/>
            <a:miter lim="800000"/>
            <a:headEnd/>
            <a:tailEnd/>
          </a:ln>
        </p:spPr>
      </p:pic>
      <p:sp>
        <p:nvSpPr>
          <p:cNvPr id="6" name="Rounded Rectangle 5"/>
          <p:cNvSpPr/>
          <p:nvPr/>
        </p:nvSpPr>
        <p:spPr>
          <a:xfrm>
            <a:off x="2667000" y="533400"/>
            <a:ext cx="3657600" cy="914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b="1" dirty="0">
                <a:solidFill>
                  <a:schemeClr val="bg1"/>
                </a:solidFill>
                <a:latin typeface="Century Gothic" pitchFamily="34" charset="0"/>
                <a:cs typeface="Times New Roman" pitchFamily="18" charset="0"/>
              </a:rPr>
              <a:t>DEEP BURIAL</a:t>
            </a:r>
          </a:p>
        </p:txBody>
      </p:sp>
      <p:sp>
        <p:nvSpPr>
          <p:cNvPr id="40964" name="Content Placeholder 7"/>
          <p:cNvSpPr>
            <a:spLocks noGrp="1"/>
          </p:cNvSpPr>
          <p:nvPr>
            <p:ph idx="1"/>
          </p:nvPr>
        </p:nvSpPr>
        <p:spPr>
          <a:xfrm>
            <a:off x="457200" y="1828800"/>
            <a:ext cx="5181600" cy="4297363"/>
          </a:xfrm>
        </p:spPr>
        <p:txBody>
          <a:bodyPr/>
          <a:lstStyle/>
          <a:p>
            <a:pPr algn="just" eaLnBrk="1" hangingPunct="1">
              <a:lnSpc>
                <a:spcPct val="150000"/>
              </a:lnSpc>
            </a:pPr>
            <a:r>
              <a:rPr lang="en-US" sz="2000" b="1" smtClean="0">
                <a:latin typeface="Century Gothic" pitchFamily="34" charset="0"/>
                <a:cs typeface="Calibri" pitchFamily="34" charset="0"/>
              </a:rPr>
              <a:t>This method is suitable for small camps.</a:t>
            </a:r>
          </a:p>
          <a:p>
            <a:pPr algn="just" eaLnBrk="1" hangingPunct="1">
              <a:lnSpc>
                <a:spcPct val="150000"/>
              </a:lnSpc>
            </a:pPr>
            <a:r>
              <a:rPr lang="en-US" sz="2000" b="1" smtClean="0">
                <a:latin typeface="Century Gothic" pitchFamily="34" charset="0"/>
              </a:rPr>
              <a:t>A pit or trench should be dug about 2 meters deep. </a:t>
            </a:r>
          </a:p>
          <a:p>
            <a:pPr algn="just" eaLnBrk="1" hangingPunct="1">
              <a:lnSpc>
                <a:spcPct val="150000"/>
              </a:lnSpc>
            </a:pPr>
            <a:r>
              <a:rPr lang="en-US" sz="2000" b="1" smtClean="0">
                <a:latin typeface="Century Gothic" pitchFamily="34" charset="0"/>
              </a:rPr>
              <a:t>On each occasion, when wastes are added to the pit, a layer of 10 cm of soil shall be added to cover the wastes.</a:t>
            </a:r>
          </a:p>
        </p:txBody>
      </p:sp>
      <p:sp>
        <p:nvSpPr>
          <p:cNvPr id="31751" name="Slide Number Placeholder 4"/>
          <p:cNvSpPr>
            <a:spLocks noGrp="1"/>
          </p:cNvSpPr>
          <p:nvPr>
            <p:ph type="sldNum" sz="quarter" idx="12"/>
          </p:nvPr>
        </p:nvSpPr>
        <p:spPr/>
        <p:txBody>
          <a:bodyPr/>
          <a:lstStyle/>
          <a:p>
            <a:pPr>
              <a:defRPr/>
            </a:pPr>
            <a:fld id="{128F7D1D-6DBB-4312-91DB-A3970999D784}" type="slidenum">
              <a:rPr lang="en-US"/>
              <a:pPr>
                <a:defRPr/>
              </a:pPr>
              <a:t>21</a:t>
            </a:fld>
            <a:endParaRPr 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457200" y="1600200"/>
            <a:ext cx="8077200" cy="4525963"/>
          </a:xfrm>
        </p:spPr>
        <p:txBody>
          <a:bodyPr rtlCol="0">
            <a:normAutofit/>
          </a:bodyPr>
          <a:lstStyle/>
          <a:p>
            <a:pPr marL="274320" indent="-274320" algn="just" eaLnBrk="1" fontAlgn="auto" hangingPunct="1">
              <a:spcAft>
                <a:spcPts val="0"/>
              </a:spcAft>
              <a:buFontTx/>
              <a:buNone/>
              <a:defRPr/>
            </a:pPr>
            <a:endParaRPr lang="en-US" sz="2000" b="1" dirty="0" smtClean="0">
              <a:latin typeface="Century Gothic" pitchFamily="34" charset="0"/>
            </a:endParaRPr>
          </a:p>
          <a:p>
            <a:pPr marL="457200" indent="-457200" algn="just" eaLnBrk="1" fontAlgn="auto" hangingPunct="1">
              <a:lnSpc>
                <a:spcPct val="150000"/>
              </a:lnSpc>
              <a:spcAft>
                <a:spcPts val="0"/>
              </a:spcAft>
              <a:buFont typeface="+mj-lt"/>
              <a:buAutoNum type="arabicPeriod"/>
              <a:defRPr/>
            </a:pPr>
            <a:r>
              <a:rPr lang="en-US" sz="2000" b="1" dirty="0" smtClean="0">
                <a:latin typeface="Century Gothic" pitchFamily="34" charset="0"/>
              </a:rPr>
              <a:t>Bangalore method (anaerobic)- hot fermentation process</a:t>
            </a:r>
          </a:p>
          <a:p>
            <a:pPr marL="457200" indent="-457200" algn="just" eaLnBrk="1" fontAlgn="auto" hangingPunct="1">
              <a:lnSpc>
                <a:spcPct val="150000"/>
              </a:lnSpc>
              <a:spcAft>
                <a:spcPts val="0"/>
              </a:spcAft>
              <a:buFont typeface="+mj-lt"/>
              <a:buAutoNum type="arabicPeriod"/>
              <a:defRPr/>
            </a:pPr>
            <a:r>
              <a:rPr lang="en-US" sz="2000" b="1" dirty="0" smtClean="0">
                <a:latin typeface="Century Gothic" pitchFamily="34" charset="0"/>
              </a:rPr>
              <a:t>Mechanical (aerobic)</a:t>
            </a:r>
          </a:p>
        </p:txBody>
      </p:sp>
      <p:sp>
        <p:nvSpPr>
          <p:cNvPr id="32772" name="Slide Number Placeholder 2"/>
          <p:cNvSpPr>
            <a:spLocks noGrp="1"/>
          </p:cNvSpPr>
          <p:nvPr>
            <p:ph type="sldNum" sz="quarter" idx="12"/>
          </p:nvPr>
        </p:nvSpPr>
        <p:spPr/>
        <p:txBody>
          <a:bodyPr/>
          <a:lstStyle/>
          <a:p>
            <a:pPr>
              <a:defRPr/>
            </a:pPr>
            <a:fld id="{893871E7-0746-44FE-838F-6B67580039B4}" type="slidenum">
              <a:rPr lang="en-US"/>
              <a:pPr>
                <a:defRPr/>
              </a:pPr>
              <a:t>22</a:t>
            </a:fld>
            <a:endParaRPr lang="en-US"/>
          </a:p>
        </p:txBody>
      </p:sp>
      <p:sp>
        <p:nvSpPr>
          <p:cNvPr id="5" name="Rounded Rectangle 4"/>
          <p:cNvSpPr/>
          <p:nvPr/>
        </p:nvSpPr>
        <p:spPr>
          <a:xfrm>
            <a:off x="2667000" y="533400"/>
            <a:ext cx="3657600" cy="914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b="1" dirty="0">
                <a:solidFill>
                  <a:schemeClr val="bg1"/>
                </a:solidFill>
                <a:latin typeface="Century Gothic" pitchFamily="34" charset="0"/>
                <a:cs typeface="Times New Roman" pitchFamily="18" charset="0"/>
              </a:rPr>
              <a:t>COMPOSTING </a:t>
            </a:r>
          </a:p>
        </p:txBody>
      </p:sp>
      <p:pic>
        <p:nvPicPr>
          <p:cNvPr id="41989" name="Picture 2" descr="Image result for bangalore method of compos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3124200"/>
            <a:ext cx="3886200" cy="2914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66FF33"/>
                </a:solidFill>
              </a:rPr>
              <a:t>Bangalore method:</a:t>
            </a:r>
            <a:endParaRPr lang="en-IN" b="1" dirty="0">
              <a:solidFill>
                <a:srgbClr val="66FF33"/>
              </a:solidFill>
            </a:endParaRPr>
          </a:p>
        </p:txBody>
      </p:sp>
      <p:sp>
        <p:nvSpPr>
          <p:cNvPr id="3" name="Content Placeholder 2"/>
          <p:cNvSpPr>
            <a:spLocks noGrp="1"/>
          </p:cNvSpPr>
          <p:nvPr>
            <p:ph idx="1"/>
          </p:nvPr>
        </p:nvSpPr>
        <p:spPr>
          <a:xfrm>
            <a:off x="457200" y="1905000"/>
            <a:ext cx="8305799" cy="4267200"/>
          </a:xfrm>
        </p:spPr>
        <p:txBody>
          <a:bodyPr/>
          <a:lstStyle/>
          <a:p>
            <a:pPr algn="just">
              <a:lnSpc>
                <a:spcPct val="100000"/>
              </a:lnSpc>
            </a:pPr>
            <a:r>
              <a:rPr lang="en-IN" sz="2000" b="1" dirty="0" smtClean="0"/>
              <a:t>This anaerobic method was developed by the Indian Council of Agricultural Research at the Indian Institute of Science, Bangalore.</a:t>
            </a:r>
          </a:p>
          <a:p>
            <a:pPr algn="just">
              <a:lnSpc>
                <a:spcPct val="100000"/>
              </a:lnSpc>
            </a:pPr>
            <a:r>
              <a:rPr lang="en-IN" sz="2000" b="1" dirty="0" smtClean="0"/>
              <a:t>Depths greater than 3 ft are not recommended because of slow decomposition. </a:t>
            </a:r>
          </a:p>
          <a:p>
            <a:pPr algn="just">
              <a:lnSpc>
                <a:spcPct val="100000"/>
              </a:lnSpc>
            </a:pPr>
            <a:r>
              <a:rPr lang="en-IN" sz="2000" b="1" dirty="0" smtClean="0"/>
              <a:t>The pits should be located at least 800 m away from the city limits. </a:t>
            </a:r>
          </a:p>
        </p:txBody>
      </p:sp>
      <p:sp>
        <p:nvSpPr>
          <p:cNvPr id="4" name="Slide Number Placeholder 3"/>
          <p:cNvSpPr>
            <a:spLocks noGrp="1"/>
          </p:cNvSpPr>
          <p:nvPr>
            <p:ph type="sldNum" sz="quarter" idx="12"/>
          </p:nvPr>
        </p:nvSpPr>
        <p:spPr/>
        <p:txBody>
          <a:bodyPr/>
          <a:lstStyle/>
          <a:p>
            <a:pPr>
              <a:defRPr/>
            </a:pPr>
            <a:fld id="{8D34917A-E3B9-47C3-8136-3CA1F7062A2A}" type="slidenum">
              <a:rPr lang="en-US" smtClean="0"/>
              <a:pPr>
                <a:defRPr/>
              </a:pPr>
              <a:t>23</a:t>
            </a:fld>
            <a:endParaRPr lang="en-US"/>
          </a:p>
        </p:txBody>
      </p:sp>
      <p:pic>
        <p:nvPicPr>
          <p:cNvPr id="5" name="Picture 4" descr="solid-waste-disposal-and-recycling-10-63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81200" y="4191000"/>
            <a:ext cx="5624981" cy="2362200"/>
          </a:xfrm>
          <a:prstGeom prst="rect">
            <a:avLst/>
          </a:prstGeom>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905000"/>
            <a:ext cx="8229600" cy="4267200"/>
          </a:xfrm>
        </p:spPr>
        <p:txBody>
          <a:bodyPr/>
          <a:lstStyle/>
          <a:p>
            <a:pPr algn="just">
              <a:lnSpc>
                <a:spcPct val="100000"/>
              </a:lnSpc>
            </a:pPr>
            <a:r>
              <a:rPr lang="en-IN" sz="2000" b="1" dirty="0" smtClean="0"/>
              <a:t>First a layer of refuse is spread at the bottom of the trench. Over this, </a:t>
            </a:r>
            <a:r>
              <a:rPr lang="en-IN" sz="2000" b="1" dirty="0" err="1" smtClean="0"/>
              <a:t>nightsoil</a:t>
            </a:r>
            <a:r>
              <a:rPr lang="en-IN" sz="2000" b="1" dirty="0" smtClean="0"/>
              <a:t> is added. Then alternate layers of refuse and </a:t>
            </a:r>
            <a:r>
              <a:rPr lang="en-IN" sz="2000" b="1" dirty="0" err="1" smtClean="0"/>
              <a:t>nightsoil</a:t>
            </a:r>
            <a:r>
              <a:rPr lang="en-IN" sz="2000" b="1" dirty="0" smtClean="0"/>
              <a:t> are added till the heap rises 1 ft above the ground level. </a:t>
            </a:r>
          </a:p>
          <a:p>
            <a:pPr algn="just">
              <a:lnSpc>
                <a:spcPct val="100000"/>
              </a:lnSpc>
            </a:pPr>
            <a:r>
              <a:rPr lang="en-IN" sz="2000" b="1" dirty="0" smtClean="0"/>
              <a:t>The top layer should be of refuse, at least 9 inches in thickness. Then the heap is covered with excavated earth and compacted. </a:t>
            </a:r>
          </a:p>
          <a:p>
            <a:pPr algn="just"/>
            <a:r>
              <a:rPr lang="en-IN" sz="2000" b="1" dirty="0" smtClean="0"/>
              <a:t>Within 7 days as a result of bacterial action considerable heat (over 60°C) is generated in the compost mass. The intense heat which persists over 2 to 3 weeks, causes decomposition of the material.</a:t>
            </a:r>
          </a:p>
          <a:p>
            <a:pPr algn="just"/>
            <a:r>
              <a:rPr lang="en-IN" sz="2000" b="1" dirty="0" smtClean="0"/>
              <a:t> At the end of 6 months, decomposition is complete and the resulting material is a well decomposed, odourless, innocuous material with </a:t>
            </a:r>
            <a:r>
              <a:rPr lang="en-IN" sz="2000" b="1" dirty="0" err="1" smtClean="0"/>
              <a:t>manurial</a:t>
            </a:r>
            <a:r>
              <a:rPr lang="en-IN" sz="2000" b="1" dirty="0" smtClean="0"/>
              <a:t> value</a:t>
            </a:r>
          </a:p>
          <a:p>
            <a:pPr algn="just"/>
            <a:endParaRPr lang="en-IN" sz="2000" b="1" dirty="0"/>
          </a:p>
        </p:txBody>
      </p:sp>
      <p:sp>
        <p:nvSpPr>
          <p:cNvPr id="4" name="Slide Number Placeholder 3"/>
          <p:cNvSpPr>
            <a:spLocks noGrp="1"/>
          </p:cNvSpPr>
          <p:nvPr>
            <p:ph type="sldNum" sz="quarter" idx="12"/>
          </p:nvPr>
        </p:nvSpPr>
        <p:spPr/>
        <p:txBody>
          <a:bodyPr/>
          <a:lstStyle/>
          <a:p>
            <a:pPr>
              <a:defRPr/>
            </a:pPr>
            <a:fld id="{8D34917A-E3B9-47C3-8136-3CA1F7062A2A}" type="slidenum">
              <a:rPr lang="en-US" smtClean="0"/>
              <a:pPr>
                <a:defRPr/>
              </a:pPr>
              <a:t>24</a:t>
            </a:fld>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p:cNvSpPr>
            <a:spLocks noGrp="1"/>
          </p:cNvSpPr>
          <p:nvPr>
            <p:ph type="sldNum" sz="quarter" idx="12"/>
          </p:nvPr>
        </p:nvSpPr>
        <p:spPr/>
        <p:txBody>
          <a:bodyPr/>
          <a:lstStyle/>
          <a:p>
            <a:pPr>
              <a:defRPr/>
            </a:pPr>
            <a:fld id="{D1661431-B336-4FA5-A918-FDC80BC4A0D1}" type="slidenum">
              <a:rPr lang="en-US"/>
              <a:pPr>
                <a:defRPr/>
              </a:pPr>
              <a:t>25</a:t>
            </a:fld>
            <a:endParaRPr lang="en-US"/>
          </a:p>
        </p:txBody>
      </p:sp>
      <p:sp>
        <p:nvSpPr>
          <p:cNvPr id="5" name="Rounded Rectangle 4"/>
          <p:cNvSpPr/>
          <p:nvPr/>
        </p:nvSpPr>
        <p:spPr>
          <a:xfrm>
            <a:off x="2667000" y="533400"/>
            <a:ext cx="3657600" cy="914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b="1" dirty="0">
                <a:solidFill>
                  <a:schemeClr val="bg1"/>
                </a:solidFill>
                <a:latin typeface="Times New Roman" pitchFamily="18" charset="0"/>
                <a:cs typeface="Times New Roman" pitchFamily="18" charset="0"/>
              </a:rPr>
              <a:t>MANURE PITS </a:t>
            </a:r>
          </a:p>
        </p:txBody>
      </p:sp>
      <p:pic>
        <p:nvPicPr>
          <p:cNvPr id="64514" name="Picture 2" descr="Related image"/>
          <p:cNvPicPr>
            <a:picLocks noChangeAspect="1" noChangeArrowheads="1"/>
          </p:cNvPicPr>
          <p:nvPr/>
        </p:nvPicPr>
        <p:blipFill>
          <a:blip r:embed="rId2" cstate="print"/>
          <a:srcRect/>
          <a:stretch>
            <a:fillRect/>
          </a:stretch>
        </p:blipFill>
        <p:spPr bwMode="auto">
          <a:xfrm>
            <a:off x="1981200" y="1905000"/>
            <a:ext cx="4762500" cy="3686176"/>
          </a:xfrm>
          <a:prstGeom prst="rect">
            <a:avLst/>
          </a:prstGeom>
          <a:noFill/>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1141413" y="1905000"/>
            <a:ext cx="6861175" cy="2667000"/>
          </a:xfrm>
        </p:spPr>
        <p:txBody>
          <a:bodyPr/>
          <a:lstStyle/>
          <a:p>
            <a:pPr eaLnBrk="1" hangingPunct="1"/>
            <a:r>
              <a:rPr lang="en-US" b="1" smtClean="0">
                <a:solidFill>
                  <a:srgbClr val="66FF33"/>
                </a:solidFill>
                <a:latin typeface="Century Gothic" pitchFamily="34" charset="0"/>
              </a:rPr>
              <a:t>Biomedical waste management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1524000"/>
            <a:ext cx="8458200" cy="990600"/>
          </a:xfrm>
        </p:spPr>
        <p:txBody>
          <a:bodyPr/>
          <a:lstStyle/>
          <a:p>
            <a:pPr eaLnBrk="1" hangingPunct="1"/>
            <a:r>
              <a:rPr lang="en-US" sz="2800" b="1" smtClean="0">
                <a:solidFill>
                  <a:srgbClr val="66FF33"/>
                </a:solidFill>
              </a:rPr>
              <a:t>According to bio-medical waste (management and handling) rules, 1998 of India:</a:t>
            </a:r>
          </a:p>
        </p:txBody>
      </p:sp>
      <p:sp>
        <p:nvSpPr>
          <p:cNvPr id="45059" name="Content Placeholder 2"/>
          <p:cNvSpPr>
            <a:spLocks noGrp="1"/>
          </p:cNvSpPr>
          <p:nvPr>
            <p:ph idx="1"/>
          </p:nvPr>
        </p:nvSpPr>
        <p:spPr>
          <a:xfrm>
            <a:off x="457200" y="2636838"/>
            <a:ext cx="8229600" cy="3535362"/>
          </a:xfrm>
        </p:spPr>
        <p:txBody>
          <a:bodyPr/>
          <a:lstStyle/>
          <a:p>
            <a:pPr algn="just" eaLnBrk="1" hangingPunct="1">
              <a:lnSpc>
                <a:spcPct val="150000"/>
              </a:lnSpc>
            </a:pPr>
            <a:r>
              <a:rPr lang="en-US" b="1" smtClean="0">
                <a:solidFill>
                  <a:srgbClr val="66FF33"/>
                </a:solidFill>
              </a:rPr>
              <a:t>DEFINITION:</a:t>
            </a:r>
            <a:r>
              <a:rPr lang="en-US" b="1" smtClean="0">
                <a:solidFill>
                  <a:srgbClr val="006600"/>
                </a:solidFill>
              </a:rPr>
              <a:t> </a:t>
            </a:r>
            <a:r>
              <a:rPr lang="en-US" b="1" smtClean="0">
                <a:solidFill>
                  <a:srgbClr val="00B0F0"/>
                </a:solidFill>
              </a:rPr>
              <a:t>“Bio-medical waste” </a:t>
            </a:r>
            <a:r>
              <a:rPr lang="en-US" b="1" smtClean="0"/>
              <a:t>means any waste, which is generated during the diagnosis, treatment or immunization of human beings or animals or in research activities pertaining thereto or in the production or testing of biologicals. </a:t>
            </a:r>
          </a:p>
          <a:p>
            <a:pPr eaLnBrk="1" hangingPunct="1"/>
            <a:endParaRPr lang="en-US" smtClean="0"/>
          </a:p>
        </p:txBody>
      </p:sp>
      <p:sp>
        <p:nvSpPr>
          <p:cNvPr id="35844" name="Slide Number Placeholder 3"/>
          <p:cNvSpPr>
            <a:spLocks noGrp="1"/>
          </p:cNvSpPr>
          <p:nvPr>
            <p:ph type="sldNum" sz="quarter" idx="12"/>
          </p:nvPr>
        </p:nvSpPr>
        <p:spPr/>
        <p:txBody>
          <a:bodyPr/>
          <a:lstStyle/>
          <a:p>
            <a:pPr>
              <a:defRPr/>
            </a:pPr>
            <a:fld id="{C0ECCDA1-B758-4F71-8D70-3156C702269E}" type="slidenum">
              <a:rPr lang="en-US"/>
              <a:pPr>
                <a:defRPr/>
              </a:pPr>
              <a:t>27</a:t>
            </a:fld>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868362"/>
          </a:xfrm>
        </p:spPr>
        <p:txBody>
          <a:bodyPr/>
          <a:lstStyle/>
          <a:p>
            <a:pPr eaLnBrk="1" hangingPunct="1"/>
            <a:r>
              <a:rPr lang="en-US" b="1" smtClean="0">
                <a:solidFill>
                  <a:srgbClr val="66FF33"/>
                </a:solidFill>
                <a:latin typeface="Century Gothic" pitchFamily="34" charset="0"/>
              </a:rPr>
              <a:t>SOURCES OF BIOMEDICAL WASTE </a:t>
            </a:r>
          </a:p>
        </p:txBody>
      </p:sp>
      <p:sp>
        <p:nvSpPr>
          <p:cNvPr id="46083" name="Rectangle 3"/>
          <p:cNvSpPr>
            <a:spLocks noGrp="1" noChangeArrowheads="1"/>
          </p:cNvSpPr>
          <p:nvPr>
            <p:ph idx="1"/>
          </p:nvPr>
        </p:nvSpPr>
        <p:spPr>
          <a:xfrm>
            <a:off x="457200" y="1570038"/>
            <a:ext cx="8229600" cy="5364162"/>
          </a:xfrm>
        </p:spPr>
        <p:txBody>
          <a:bodyPr/>
          <a:lstStyle/>
          <a:p>
            <a:pPr algn="just" eaLnBrk="1" hangingPunct="1">
              <a:buFontTx/>
              <a:buNone/>
            </a:pPr>
            <a:r>
              <a:rPr lang="en-US" sz="2000" b="1" dirty="0" smtClean="0">
                <a:latin typeface="Century Gothic" pitchFamily="34" charset="0"/>
              </a:rPr>
              <a:t>    The institutions involved in generation of bio-medical waste are </a:t>
            </a:r>
          </a:p>
          <a:p>
            <a:pPr eaLnBrk="1" hangingPunct="1"/>
            <a:r>
              <a:rPr lang="en-US" sz="1800" b="1" dirty="0" smtClean="0">
                <a:solidFill>
                  <a:srgbClr val="00B0F0"/>
                </a:solidFill>
                <a:latin typeface="Century Gothic" pitchFamily="34" charset="0"/>
              </a:rPr>
              <a:t>Government hospitals </a:t>
            </a:r>
          </a:p>
          <a:p>
            <a:pPr eaLnBrk="1" hangingPunct="1"/>
            <a:r>
              <a:rPr lang="en-US" sz="1800" b="1" dirty="0" smtClean="0">
                <a:solidFill>
                  <a:srgbClr val="00B0F0"/>
                </a:solidFill>
                <a:latin typeface="Century Gothic" pitchFamily="34" charset="0"/>
              </a:rPr>
              <a:t>Private hospitals </a:t>
            </a:r>
          </a:p>
          <a:p>
            <a:pPr eaLnBrk="1" hangingPunct="1"/>
            <a:r>
              <a:rPr lang="en-US" sz="1800" b="1" dirty="0" smtClean="0">
                <a:solidFill>
                  <a:srgbClr val="00B0F0"/>
                </a:solidFill>
                <a:latin typeface="Century Gothic" pitchFamily="34" charset="0"/>
              </a:rPr>
              <a:t>Nursing homes </a:t>
            </a:r>
          </a:p>
          <a:p>
            <a:pPr eaLnBrk="1" hangingPunct="1"/>
            <a:r>
              <a:rPr lang="en-US" sz="1800" b="1" dirty="0" smtClean="0">
                <a:solidFill>
                  <a:srgbClr val="00B0F0"/>
                </a:solidFill>
                <a:latin typeface="Century Gothic" pitchFamily="34" charset="0"/>
              </a:rPr>
              <a:t>Physicians offices/ clinics </a:t>
            </a:r>
          </a:p>
          <a:p>
            <a:pPr eaLnBrk="1" hangingPunct="1"/>
            <a:r>
              <a:rPr lang="en-US" sz="1800" b="1" dirty="0" smtClean="0">
                <a:solidFill>
                  <a:srgbClr val="66FF33"/>
                </a:solidFill>
                <a:latin typeface="Century Gothic" pitchFamily="34" charset="0"/>
              </a:rPr>
              <a:t>Dentists office /clinics </a:t>
            </a:r>
          </a:p>
          <a:p>
            <a:pPr eaLnBrk="1" hangingPunct="1"/>
            <a:r>
              <a:rPr lang="en-US" sz="1800" b="1" dirty="0" smtClean="0">
                <a:solidFill>
                  <a:srgbClr val="00B0F0"/>
                </a:solidFill>
                <a:latin typeface="Century Gothic" pitchFamily="34" charset="0"/>
              </a:rPr>
              <a:t>Dispensaries </a:t>
            </a:r>
          </a:p>
          <a:p>
            <a:pPr eaLnBrk="1" hangingPunct="1"/>
            <a:r>
              <a:rPr lang="en-US" sz="1800" b="1" dirty="0" smtClean="0">
                <a:solidFill>
                  <a:srgbClr val="00B0F0"/>
                </a:solidFill>
                <a:latin typeface="Century Gothic" pitchFamily="34" charset="0"/>
              </a:rPr>
              <a:t>Primary health care centers </a:t>
            </a:r>
          </a:p>
          <a:p>
            <a:pPr eaLnBrk="1" hangingPunct="1"/>
            <a:r>
              <a:rPr lang="en-US" sz="1800" b="1" dirty="0" smtClean="0">
                <a:solidFill>
                  <a:srgbClr val="00B0F0"/>
                </a:solidFill>
                <a:latin typeface="Century Gothic" pitchFamily="34" charset="0"/>
              </a:rPr>
              <a:t>Medical research and training establishments </a:t>
            </a:r>
          </a:p>
          <a:p>
            <a:pPr eaLnBrk="1" hangingPunct="1"/>
            <a:r>
              <a:rPr lang="en-US" sz="1800" b="1" dirty="0" smtClean="0">
                <a:solidFill>
                  <a:srgbClr val="00B0F0"/>
                </a:solidFill>
                <a:latin typeface="Century Gothic" pitchFamily="34" charset="0"/>
              </a:rPr>
              <a:t>Mortuaries </a:t>
            </a:r>
          </a:p>
          <a:p>
            <a:pPr eaLnBrk="1" hangingPunct="1"/>
            <a:r>
              <a:rPr lang="en-US" sz="1800" b="1" dirty="0" smtClean="0">
                <a:solidFill>
                  <a:srgbClr val="00B0F0"/>
                </a:solidFill>
                <a:latin typeface="Century Gothic" pitchFamily="34" charset="0"/>
              </a:rPr>
              <a:t>Blood banks and collection centers</a:t>
            </a:r>
            <a:endParaRPr lang="en-US" sz="2000" b="1" dirty="0" smtClean="0">
              <a:solidFill>
                <a:srgbClr val="666699"/>
              </a:solidFill>
              <a:latin typeface="Century Gothic" pitchFamily="34" charset="0"/>
            </a:endParaRPr>
          </a:p>
        </p:txBody>
      </p:sp>
      <p:sp>
        <p:nvSpPr>
          <p:cNvPr id="36868" name="Slide Number Placeholder 3"/>
          <p:cNvSpPr>
            <a:spLocks noGrp="1"/>
          </p:cNvSpPr>
          <p:nvPr>
            <p:ph type="sldNum" sz="quarter" idx="12"/>
          </p:nvPr>
        </p:nvSpPr>
        <p:spPr/>
        <p:txBody>
          <a:bodyPr/>
          <a:lstStyle/>
          <a:p>
            <a:pPr>
              <a:defRPr/>
            </a:pPr>
            <a:fld id="{4DAC716A-29FE-4172-BC6E-67C272E48710}" type="slidenum">
              <a:rPr lang="en-US"/>
              <a:pPr>
                <a:defRPr/>
              </a:pPr>
              <a:t>28</a:t>
            </a:fld>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1752600"/>
            <a:ext cx="8229600" cy="4800600"/>
          </a:xfrm>
        </p:spPr>
        <p:txBody>
          <a:bodyPr/>
          <a:lstStyle/>
          <a:p>
            <a:pPr eaLnBrk="1" hangingPunct="1"/>
            <a:r>
              <a:rPr lang="en-US" sz="2000" b="1" smtClean="0">
                <a:solidFill>
                  <a:srgbClr val="00B0F0"/>
                </a:solidFill>
                <a:latin typeface="Century Gothic" pitchFamily="34" charset="0"/>
              </a:rPr>
              <a:t>Animal houses / Slaughter houses </a:t>
            </a:r>
          </a:p>
          <a:p>
            <a:pPr eaLnBrk="1" hangingPunct="1"/>
            <a:r>
              <a:rPr lang="en-US" sz="2000" b="1" smtClean="0">
                <a:solidFill>
                  <a:srgbClr val="00B0F0"/>
                </a:solidFill>
                <a:latin typeface="Century Gothic" pitchFamily="34" charset="0"/>
              </a:rPr>
              <a:t>Laboratories </a:t>
            </a:r>
          </a:p>
          <a:p>
            <a:pPr eaLnBrk="1" hangingPunct="1"/>
            <a:r>
              <a:rPr lang="en-US" sz="2000" b="1" smtClean="0">
                <a:solidFill>
                  <a:srgbClr val="00B0F0"/>
                </a:solidFill>
                <a:latin typeface="Century Gothic" pitchFamily="34" charset="0"/>
              </a:rPr>
              <a:t>Research organizations </a:t>
            </a:r>
          </a:p>
          <a:p>
            <a:pPr eaLnBrk="1" hangingPunct="1"/>
            <a:r>
              <a:rPr lang="en-US" sz="2000" b="1" smtClean="0">
                <a:solidFill>
                  <a:srgbClr val="00B0F0"/>
                </a:solidFill>
                <a:latin typeface="Century Gothic" pitchFamily="34" charset="0"/>
              </a:rPr>
              <a:t>Vaccination centers </a:t>
            </a:r>
          </a:p>
          <a:p>
            <a:pPr eaLnBrk="1" hangingPunct="1"/>
            <a:r>
              <a:rPr lang="en-US" sz="2000" b="1" smtClean="0">
                <a:solidFill>
                  <a:srgbClr val="00B0F0"/>
                </a:solidFill>
                <a:latin typeface="Century Gothic" pitchFamily="34" charset="0"/>
              </a:rPr>
              <a:t>Bio- technology institutions/ production units </a:t>
            </a:r>
          </a:p>
          <a:p>
            <a:pPr algn="ctr" eaLnBrk="1" hangingPunct="1">
              <a:buFontTx/>
              <a:buNone/>
            </a:pPr>
            <a:endParaRPr lang="en-US" sz="2000" b="1" smtClean="0">
              <a:solidFill>
                <a:srgbClr val="C00000"/>
              </a:solidFill>
              <a:latin typeface="Century Gothic" pitchFamily="34" charset="0"/>
            </a:endParaRPr>
          </a:p>
          <a:p>
            <a:pPr algn="ctr" eaLnBrk="1" hangingPunct="1">
              <a:lnSpc>
                <a:spcPct val="150000"/>
              </a:lnSpc>
              <a:buFontTx/>
              <a:buNone/>
            </a:pPr>
            <a:r>
              <a:rPr lang="en-US" sz="2000" b="1" smtClean="0">
                <a:solidFill>
                  <a:srgbClr val="C00000"/>
                </a:solidFill>
                <a:latin typeface="Century Gothic" pitchFamily="34" charset="0"/>
              </a:rPr>
              <a:t>     </a:t>
            </a:r>
            <a:r>
              <a:rPr lang="en-US" sz="2000" b="1" smtClean="0">
                <a:solidFill>
                  <a:srgbClr val="66FF33"/>
                </a:solidFill>
                <a:latin typeface="Century Gothic" pitchFamily="34" charset="0"/>
              </a:rPr>
              <a:t>All these health care establishments generate waste and are therefore covered under Bio-medical waste rules,1998 of India. </a:t>
            </a:r>
          </a:p>
        </p:txBody>
      </p:sp>
      <p:sp>
        <p:nvSpPr>
          <p:cNvPr id="37891" name="Slide Number Placeholder 2"/>
          <p:cNvSpPr>
            <a:spLocks noGrp="1"/>
          </p:cNvSpPr>
          <p:nvPr>
            <p:ph type="sldNum" sz="quarter" idx="12"/>
          </p:nvPr>
        </p:nvSpPr>
        <p:spPr/>
        <p:txBody>
          <a:bodyPr/>
          <a:lstStyle/>
          <a:p>
            <a:pPr>
              <a:defRPr/>
            </a:pPr>
            <a:fld id="{DFC7D400-087F-4061-91B2-FA1ECB6608AE}" type="slidenum">
              <a:rPr lang="en-US"/>
              <a:pPr>
                <a:defRPr/>
              </a:pPr>
              <a:t>29</a:t>
            </a:fld>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descr="8ixKGzA4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886200"/>
            <a:ext cx="2774950" cy="2489200"/>
          </a:xfrm>
          <a:prstGeom prst="rect">
            <a:avLst/>
          </a:prstGeom>
          <a:noFill/>
          <a:ln w="9525">
            <a:noFill/>
            <a:miter lim="800000"/>
            <a:headEnd/>
            <a:tailEnd/>
          </a:ln>
        </p:spPr>
      </p:pic>
      <p:sp>
        <p:nvSpPr>
          <p:cNvPr id="6" name="Rectangle 5"/>
          <p:cNvSpPr/>
          <p:nvPr/>
        </p:nvSpPr>
        <p:spPr>
          <a:xfrm>
            <a:off x="680476" y="2057400"/>
            <a:ext cx="7954422"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dirty="0">
                <a:ln w="11430"/>
                <a:solidFill>
                  <a:srgbClr val="009900"/>
                </a:solidFill>
                <a:effectLst>
                  <a:outerShdw blurRad="50800" dist="39000" dir="5460000" algn="tl">
                    <a:srgbClr val="000000">
                      <a:alpha val="38000"/>
                    </a:srgbClr>
                  </a:outerShdw>
                </a:effectLst>
                <a:latin typeface="Century Gothic" pitchFamily="34" charset="0"/>
              </a:rPr>
              <a:t>Waste Management </a:t>
            </a:r>
            <a:endParaRPr lang="en-IN" sz="6000" b="1" dirty="0">
              <a:ln w="11430"/>
              <a:solidFill>
                <a:srgbClr val="009900"/>
              </a:solidFill>
              <a:effectLst>
                <a:outerShdw blurRad="50800" dist="39000" dir="5460000" algn="tl">
                  <a:srgbClr val="000000">
                    <a:alpha val="38000"/>
                  </a:srgbClr>
                </a:outerShdw>
              </a:effectLst>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pPr algn="ctr" eaLnBrk="1" hangingPunct="1"/>
            <a:r>
              <a:rPr lang="en-US" sz="3600" b="1" smtClean="0">
                <a:solidFill>
                  <a:srgbClr val="66FF33"/>
                </a:solidFill>
                <a:latin typeface="Century Gothic" pitchFamily="34" charset="0"/>
              </a:rPr>
              <a:t>CLASSIFICATION </a:t>
            </a:r>
          </a:p>
        </p:txBody>
      </p:sp>
      <p:sp>
        <p:nvSpPr>
          <p:cNvPr id="48131" name="Rectangle 3"/>
          <p:cNvSpPr>
            <a:spLocks noGrp="1" noChangeArrowheads="1"/>
          </p:cNvSpPr>
          <p:nvPr>
            <p:ph type="subTitle" idx="1"/>
          </p:nvPr>
        </p:nvSpPr>
        <p:spPr>
          <a:xfrm>
            <a:off x="1142106" y="4953000"/>
            <a:ext cx="7773293" cy="1066800"/>
          </a:xfrm>
        </p:spPr>
        <p:txBody>
          <a:bodyPr/>
          <a:lstStyle/>
          <a:p>
            <a:pPr eaLnBrk="1" hangingPunct="1">
              <a:lnSpc>
                <a:spcPct val="80000"/>
              </a:lnSpc>
              <a:buFontTx/>
              <a:buNone/>
            </a:pPr>
            <a:r>
              <a:rPr lang="en-US" b="1" dirty="0" smtClean="0">
                <a:solidFill>
                  <a:srgbClr val="66FF33"/>
                </a:solidFill>
                <a:latin typeface="Century Gothic" pitchFamily="34" charset="0"/>
              </a:rPr>
              <a:t> (WHO (1999) classification of health care waste)</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141413" y="274638"/>
            <a:ext cx="6861175" cy="1020762"/>
          </a:xfrm>
        </p:spPr>
        <p:txBody>
          <a:bodyPr/>
          <a:lstStyle/>
          <a:p>
            <a:pPr eaLnBrk="1" hangingPunct="1"/>
            <a:endParaRPr lang="en-US" smtClean="0"/>
          </a:p>
        </p:txBody>
      </p:sp>
      <p:sp>
        <p:nvSpPr>
          <p:cNvPr id="49155" name="Content Placeholder 2"/>
          <p:cNvSpPr>
            <a:spLocks noGrp="1"/>
          </p:cNvSpPr>
          <p:nvPr>
            <p:ph idx="1"/>
          </p:nvPr>
        </p:nvSpPr>
        <p:spPr/>
        <p:txBody>
          <a:bodyPr/>
          <a:lstStyle/>
          <a:p>
            <a:pPr eaLnBrk="1" hangingPunct="1"/>
            <a:endParaRPr lang="en-US" smtClean="0"/>
          </a:p>
        </p:txBody>
      </p:sp>
      <p:sp>
        <p:nvSpPr>
          <p:cNvPr id="39940" name="Slide Number Placeholder 4"/>
          <p:cNvSpPr>
            <a:spLocks noGrp="1"/>
          </p:cNvSpPr>
          <p:nvPr>
            <p:ph type="sldNum" sz="quarter" idx="12"/>
          </p:nvPr>
        </p:nvSpPr>
        <p:spPr>
          <a:xfrm>
            <a:off x="6781800" y="6457950"/>
            <a:ext cx="2133600" cy="476250"/>
          </a:xfrm>
        </p:spPr>
        <p:txBody>
          <a:bodyPr/>
          <a:lstStyle/>
          <a:p>
            <a:pPr>
              <a:defRPr/>
            </a:pPr>
            <a:fld id="{31D58A74-0006-4F1E-9D88-D98DB3AA89B5}" type="slidenum">
              <a:rPr lang="en-US"/>
              <a:pPr>
                <a:defRPr/>
              </a:pPr>
              <a:t>31</a:t>
            </a:fld>
            <a:endParaRPr lang="en-US"/>
          </a:p>
        </p:txBody>
      </p:sp>
      <p:graphicFrame>
        <p:nvGraphicFramePr>
          <p:cNvPr id="4" name="Table 3"/>
          <p:cNvGraphicFramePr>
            <a:graphicFrameLocks noGrp="1"/>
          </p:cNvGraphicFramePr>
          <p:nvPr/>
        </p:nvGraphicFramePr>
        <p:xfrm>
          <a:off x="76200" y="39688"/>
          <a:ext cx="8991599" cy="6741829"/>
        </p:xfrm>
        <a:graphic>
          <a:graphicData uri="http://schemas.openxmlformats.org/drawingml/2006/table">
            <a:tbl>
              <a:tblPr>
                <a:tableStyleId>{125E5076-3810-47DD-B79F-674D7AD40C01}</a:tableStyleId>
              </a:tblPr>
              <a:tblGrid>
                <a:gridCol w="533400"/>
                <a:gridCol w="1676400"/>
                <a:gridCol w="6781799"/>
              </a:tblGrid>
              <a:tr h="337375">
                <a:tc>
                  <a:txBody>
                    <a:bodyPr/>
                    <a:lstStyle/>
                    <a:p>
                      <a:pPr marL="0" marR="0" algn="ctr">
                        <a:spcBef>
                          <a:spcPts val="0"/>
                        </a:spcBef>
                        <a:spcAft>
                          <a:spcPts val="0"/>
                        </a:spcAft>
                      </a:pPr>
                      <a:r>
                        <a:rPr lang="en-US" sz="1400" b="1" dirty="0" err="1" smtClean="0">
                          <a:solidFill>
                            <a:schemeClr val="bg1"/>
                          </a:solidFill>
                          <a:latin typeface="Century Gothic" pitchFamily="34" charset="0"/>
                        </a:rPr>
                        <a:t>S.no</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bg1"/>
                          </a:solidFill>
                          <a:latin typeface="Century Gothic" pitchFamily="34" charset="0"/>
                        </a:rPr>
                        <a:t>Waste category</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bg1"/>
                          </a:solidFill>
                          <a:latin typeface="Century Gothic" pitchFamily="34" charset="0"/>
                        </a:rPr>
                        <a:t>Description and example</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tr>
              <a:tr h="992325">
                <a:tc>
                  <a:txBody>
                    <a:bodyPr/>
                    <a:lstStyle/>
                    <a:p>
                      <a:pPr marL="0" marR="0" algn="just">
                        <a:spcBef>
                          <a:spcPts val="0"/>
                        </a:spcBef>
                        <a:spcAft>
                          <a:spcPts val="0"/>
                        </a:spcAft>
                      </a:pPr>
                      <a:r>
                        <a:rPr lang="en-US" sz="1400" b="1" dirty="0" smtClean="0">
                          <a:solidFill>
                            <a:schemeClr val="bg1"/>
                          </a:solidFill>
                          <a:latin typeface="Century Gothic" pitchFamily="34" charset="0"/>
                        </a:rPr>
                        <a:t>1</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Infectious waste</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Waste suspected to contain pathogens </a:t>
                      </a:r>
                      <a:endParaRPr lang="en-US" sz="1400" b="1" dirty="0" smtClean="0">
                        <a:solidFill>
                          <a:schemeClr val="bg1"/>
                        </a:solidFill>
                        <a:latin typeface="Century Gothic" pitchFamily="34" charset="0"/>
                      </a:endParaRPr>
                    </a:p>
                    <a:p>
                      <a:pPr marL="0" marR="0" algn="just">
                        <a:spcBef>
                          <a:spcPts val="0"/>
                        </a:spcBef>
                        <a:spcAft>
                          <a:spcPts val="0"/>
                        </a:spcAft>
                      </a:pPr>
                      <a:r>
                        <a:rPr lang="en-US" sz="1400" b="1" dirty="0" smtClean="0">
                          <a:solidFill>
                            <a:schemeClr val="bg1"/>
                          </a:solidFill>
                          <a:latin typeface="Century Gothic" pitchFamily="34" charset="0"/>
                        </a:rPr>
                        <a:t>e.g.</a:t>
                      </a:r>
                      <a:r>
                        <a:rPr lang="en-US" sz="1400" b="1" baseline="0" dirty="0" smtClean="0">
                          <a:solidFill>
                            <a:schemeClr val="bg1"/>
                          </a:solidFill>
                          <a:latin typeface="Century Gothic" pitchFamily="34" charset="0"/>
                        </a:rPr>
                        <a:t> </a:t>
                      </a:r>
                      <a:r>
                        <a:rPr lang="en-US" sz="1400" b="1" dirty="0" smtClean="0">
                          <a:solidFill>
                            <a:schemeClr val="bg1"/>
                          </a:solidFill>
                          <a:latin typeface="Century Gothic" pitchFamily="34" charset="0"/>
                        </a:rPr>
                        <a:t>Laboratory </a:t>
                      </a:r>
                      <a:r>
                        <a:rPr lang="en-US" sz="1400" b="1" dirty="0">
                          <a:solidFill>
                            <a:schemeClr val="bg1"/>
                          </a:solidFill>
                          <a:latin typeface="Century Gothic" pitchFamily="34" charset="0"/>
                        </a:rPr>
                        <a:t>cultures; waste from isolation wards; tissues (swabs) materials or equipment that have been in contact with infected patients; excreta</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794">
                <a:tc>
                  <a:txBody>
                    <a:bodyPr/>
                    <a:lstStyle/>
                    <a:p>
                      <a:pPr marL="0" marR="0" algn="just">
                        <a:spcBef>
                          <a:spcPts val="0"/>
                        </a:spcBef>
                        <a:spcAft>
                          <a:spcPts val="0"/>
                        </a:spcAft>
                      </a:pPr>
                      <a:r>
                        <a:rPr lang="en-US" sz="1400" b="1" dirty="0" smtClean="0">
                          <a:solidFill>
                            <a:schemeClr val="bg1"/>
                          </a:solidFill>
                          <a:latin typeface="Century Gothic" pitchFamily="34" charset="0"/>
                        </a:rPr>
                        <a:t>2</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a:solidFill>
                            <a:schemeClr val="bg1"/>
                          </a:solidFill>
                          <a:latin typeface="Century Gothic" pitchFamily="34" charset="0"/>
                        </a:rPr>
                        <a:t>Pathological waste</a:t>
                      </a:r>
                      <a:endParaRPr lang="en-US" sz="1400" b="1">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Human tissues or </a:t>
                      </a:r>
                      <a:r>
                        <a:rPr lang="en-US" sz="1400" b="1" dirty="0" smtClean="0">
                          <a:solidFill>
                            <a:schemeClr val="bg1"/>
                          </a:solidFill>
                          <a:latin typeface="Century Gothic" pitchFamily="34" charset="0"/>
                        </a:rPr>
                        <a:t>fluids</a:t>
                      </a:r>
                    </a:p>
                    <a:p>
                      <a:pPr marL="0" marR="0" algn="just">
                        <a:spcBef>
                          <a:spcPts val="0"/>
                        </a:spcBef>
                        <a:spcAft>
                          <a:spcPts val="0"/>
                        </a:spcAft>
                      </a:pPr>
                      <a:r>
                        <a:rPr lang="en-US" sz="1400" b="1" dirty="0" smtClean="0">
                          <a:solidFill>
                            <a:schemeClr val="bg1"/>
                          </a:solidFill>
                          <a:latin typeface="Century Gothic" pitchFamily="34" charset="0"/>
                        </a:rPr>
                        <a:t>e.g</a:t>
                      </a:r>
                      <a:r>
                        <a:rPr lang="en-US" sz="1400" b="1" dirty="0">
                          <a:solidFill>
                            <a:schemeClr val="bg1"/>
                          </a:solidFill>
                          <a:latin typeface="Century Gothic" pitchFamily="34" charset="0"/>
                        </a:rPr>
                        <a:t>. body part; blood and other body fluids; </a:t>
                      </a:r>
                      <a:r>
                        <a:rPr lang="en-US" sz="1400" b="1" dirty="0" smtClean="0">
                          <a:solidFill>
                            <a:schemeClr val="bg1"/>
                          </a:solidFill>
                          <a:latin typeface="Century Gothic" pitchFamily="34" charset="0"/>
                        </a:rPr>
                        <a:t>fetuses</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794">
                <a:tc>
                  <a:txBody>
                    <a:bodyPr/>
                    <a:lstStyle/>
                    <a:p>
                      <a:pPr marL="0" marR="0" algn="just">
                        <a:spcBef>
                          <a:spcPts val="0"/>
                        </a:spcBef>
                        <a:spcAft>
                          <a:spcPts val="0"/>
                        </a:spcAft>
                      </a:pPr>
                      <a:r>
                        <a:rPr lang="en-US" sz="1400" b="1" dirty="0" smtClean="0">
                          <a:solidFill>
                            <a:schemeClr val="bg1"/>
                          </a:solidFill>
                          <a:latin typeface="Century Gothic" pitchFamily="34" charset="0"/>
                        </a:rPr>
                        <a:t>3</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a:solidFill>
                            <a:schemeClr val="bg1"/>
                          </a:solidFill>
                          <a:latin typeface="Century Gothic" pitchFamily="34" charset="0"/>
                        </a:rPr>
                        <a:t>Sharps</a:t>
                      </a:r>
                      <a:endParaRPr lang="en-US" sz="1400" b="1">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Sharp waste </a:t>
                      </a:r>
                      <a:endParaRPr lang="en-US" sz="1400" b="1" dirty="0" smtClean="0">
                        <a:solidFill>
                          <a:schemeClr val="bg1"/>
                        </a:solidFill>
                        <a:latin typeface="Century Gothic" pitchFamily="34" charset="0"/>
                      </a:endParaRPr>
                    </a:p>
                    <a:p>
                      <a:pPr marL="0" marR="0" algn="just">
                        <a:spcBef>
                          <a:spcPts val="0"/>
                        </a:spcBef>
                        <a:spcAft>
                          <a:spcPts val="0"/>
                        </a:spcAft>
                      </a:pPr>
                      <a:r>
                        <a:rPr lang="en-US" sz="1400" b="1" dirty="0" smtClean="0">
                          <a:solidFill>
                            <a:schemeClr val="bg1"/>
                          </a:solidFill>
                          <a:latin typeface="Century Gothic" pitchFamily="34" charset="0"/>
                        </a:rPr>
                        <a:t>e.g</a:t>
                      </a:r>
                      <a:r>
                        <a:rPr lang="en-US" sz="1400" b="1" dirty="0">
                          <a:solidFill>
                            <a:schemeClr val="bg1"/>
                          </a:solidFill>
                          <a:latin typeface="Century Gothic" pitchFamily="34" charset="0"/>
                        </a:rPr>
                        <a:t>. needles infusion sets; scalpels knives blades; broken glass </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764691">
                <a:tc>
                  <a:txBody>
                    <a:bodyPr/>
                    <a:lstStyle/>
                    <a:p>
                      <a:pPr marL="0" marR="0" algn="just">
                        <a:spcBef>
                          <a:spcPts val="0"/>
                        </a:spcBef>
                        <a:spcAft>
                          <a:spcPts val="0"/>
                        </a:spcAft>
                      </a:pPr>
                      <a:r>
                        <a:rPr lang="en-US" sz="1400" b="1" dirty="0" smtClean="0">
                          <a:solidFill>
                            <a:schemeClr val="bg1"/>
                          </a:solidFill>
                          <a:latin typeface="Century Gothic" pitchFamily="34" charset="0"/>
                        </a:rPr>
                        <a:t>4</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Pharmaceutical waste</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Waste containing pharmaceuticals e.g. pharmaceuticals that are expired or no longer needed; items contaminated by or containing pharmaceuticals (bottles, boxes)</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764691">
                <a:tc>
                  <a:txBody>
                    <a:bodyPr/>
                    <a:lstStyle/>
                    <a:p>
                      <a:pPr marL="0" marR="0" algn="just">
                        <a:spcBef>
                          <a:spcPts val="0"/>
                        </a:spcBef>
                        <a:spcAft>
                          <a:spcPts val="0"/>
                        </a:spcAft>
                      </a:pPr>
                      <a:r>
                        <a:rPr lang="en-US" sz="1400" b="1" dirty="0" smtClean="0">
                          <a:solidFill>
                            <a:schemeClr val="bg1"/>
                          </a:solidFill>
                          <a:latin typeface="Century Gothic" pitchFamily="34" charset="0"/>
                        </a:rPr>
                        <a:t>5</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err="1">
                          <a:solidFill>
                            <a:schemeClr val="bg1"/>
                          </a:solidFill>
                          <a:latin typeface="Century Gothic" pitchFamily="34" charset="0"/>
                        </a:rPr>
                        <a:t>Genotoxic</a:t>
                      </a:r>
                      <a:r>
                        <a:rPr lang="en-US" sz="1400" b="1" dirty="0">
                          <a:solidFill>
                            <a:schemeClr val="bg1"/>
                          </a:solidFill>
                          <a:latin typeface="Century Gothic" pitchFamily="34" charset="0"/>
                        </a:rPr>
                        <a:t> waste</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Waste containing substances with </a:t>
                      </a:r>
                      <a:r>
                        <a:rPr lang="en-US" sz="1400" b="1" dirty="0" err="1">
                          <a:solidFill>
                            <a:schemeClr val="bg1"/>
                          </a:solidFill>
                          <a:latin typeface="Century Gothic" pitchFamily="34" charset="0"/>
                        </a:rPr>
                        <a:t>Genotoxic</a:t>
                      </a:r>
                      <a:r>
                        <a:rPr lang="en-US" sz="1400" b="1" dirty="0">
                          <a:solidFill>
                            <a:schemeClr val="bg1"/>
                          </a:solidFill>
                          <a:latin typeface="Century Gothic" pitchFamily="34" charset="0"/>
                        </a:rPr>
                        <a:t> properties e.g. waste containing </a:t>
                      </a:r>
                      <a:r>
                        <a:rPr lang="en-US" sz="1400" b="1" dirty="0" err="1">
                          <a:solidFill>
                            <a:schemeClr val="bg1"/>
                          </a:solidFill>
                          <a:latin typeface="Century Gothic" pitchFamily="34" charset="0"/>
                        </a:rPr>
                        <a:t>cytostatic</a:t>
                      </a:r>
                      <a:r>
                        <a:rPr lang="en-US" sz="1400" b="1" dirty="0">
                          <a:solidFill>
                            <a:schemeClr val="bg1"/>
                          </a:solidFill>
                          <a:latin typeface="Century Gothic" pitchFamily="34" charset="0"/>
                        </a:rPr>
                        <a:t> drugs (often used in cancer therapy); </a:t>
                      </a:r>
                      <a:r>
                        <a:rPr lang="en-US" sz="1400" b="1" dirty="0" err="1">
                          <a:solidFill>
                            <a:schemeClr val="bg1"/>
                          </a:solidFill>
                          <a:latin typeface="Century Gothic" pitchFamily="34" charset="0"/>
                        </a:rPr>
                        <a:t>genotoxic</a:t>
                      </a:r>
                      <a:r>
                        <a:rPr lang="en-US" sz="1400" b="1" dirty="0">
                          <a:solidFill>
                            <a:schemeClr val="bg1"/>
                          </a:solidFill>
                          <a:latin typeface="Century Gothic" pitchFamily="34" charset="0"/>
                        </a:rPr>
                        <a:t> chemicals </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622970">
                <a:tc>
                  <a:txBody>
                    <a:bodyPr/>
                    <a:lstStyle/>
                    <a:p>
                      <a:pPr marL="0" marR="0" algn="just">
                        <a:spcBef>
                          <a:spcPts val="0"/>
                        </a:spcBef>
                        <a:spcAft>
                          <a:spcPts val="0"/>
                        </a:spcAft>
                      </a:pPr>
                      <a:r>
                        <a:rPr lang="en-US" sz="1400" b="1" dirty="0" smtClean="0">
                          <a:solidFill>
                            <a:schemeClr val="bg1"/>
                          </a:solidFill>
                          <a:latin typeface="Century Gothic" pitchFamily="34" charset="0"/>
                        </a:rPr>
                        <a:t>6</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Chemical waste</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Waste containing chemical substances e.g. laboratory reagents; film developer; disinfectants that are expired or no longer needed solvents</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764691">
                <a:tc>
                  <a:txBody>
                    <a:bodyPr/>
                    <a:lstStyle/>
                    <a:p>
                      <a:pPr marL="0" marR="0" algn="just">
                        <a:spcBef>
                          <a:spcPts val="0"/>
                        </a:spcBef>
                        <a:spcAft>
                          <a:spcPts val="0"/>
                        </a:spcAft>
                      </a:pPr>
                      <a:r>
                        <a:rPr lang="en-US" sz="1400" b="1" dirty="0" smtClean="0">
                          <a:solidFill>
                            <a:schemeClr val="bg1"/>
                          </a:solidFill>
                          <a:latin typeface="Century Gothic" pitchFamily="34" charset="0"/>
                        </a:rPr>
                        <a:t>7</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Waste with high content of heavy metals</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Batteries; broken thermometers; blood pressure gauges; etc</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794">
                <a:tc>
                  <a:txBody>
                    <a:bodyPr/>
                    <a:lstStyle/>
                    <a:p>
                      <a:pPr marL="0" marR="0" algn="just">
                        <a:spcBef>
                          <a:spcPts val="0"/>
                        </a:spcBef>
                        <a:spcAft>
                          <a:spcPts val="0"/>
                        </a:spcAft>
                      </a:pPr>
                      <a:r>
                        <a:rPr lang="en-US" sz="1400" b="1" dirty="0" smtClean="0">
                          <a:solidFill>
                            <a:schemeClr val="bg1"/>
                          </a:solidFill>
                          <a:latin typeface="Century Gothic" pitchFamily="34" charset="0"/>
                        </a:rPr>
                        <a:t>8</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a:solidFill>
                            <a:schemeClr val="bg1"/>
                          </a:solidFill>
                          <a:latin typeface="Century Gothic" pitchFamily="34" charset="0"/>
                        </a:rPr>
                        <a:t>Pressurized containers</a:t>
                      </a:r>
                      <a:endParaRPr lang="en-US" sz="1400" b="1">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Gas cylinder; </a:t>
                      </a:r>
                      <a:r>
                        <a:rPr lang="en-US" sz="1400" b="1" dirty="0" smtClean="0">
                          <a:solidFill>
                            <a:schemeClr val="bg1"/>
                          </a:solidFill>
                          <a:latin typeface="Century Gothic" pitchFamily="34" charset="0"/>
                        </a:rPr>
                        <a:t>Gas </a:t>
                      </a:r>
                      <a:r>
                        <a:rPr lang="en-US" sz="1400" b="1" dirty="0">
                          <a:solidFill>
                            <a:schemeClr val="bg1"/>
                          </a:solidFill>
                          <a:latin typeface="Century Gothic" pitchFamily="34" charset="0"/>
                        </a:rPr>
                        <a:t>cartridges</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965704">
                <a:tc>
                  <a:txBody>
                    <a:bodyPr/>
                    <a:lstStyle/>
                    <a:p>
                      <a:pPr marL="0" marR="0" algn="just">
                        <a:spcBef>
                          <a:spcPts val="0"/>
                        </a:spcBef>
                        <a:spcAft>
                          <a:spcPts val="0"/>
                        </a:spcAft>
                      </a:pPr>
                      <a:r>
                        <a:rPr lang="en-US" sz="1400" b="1" dirty="0" smtClean="0">
                          <a:solidFill>
                            <a:schemeClr val="bg1"/>
                          </a:solidFill>
                          <a:latin typeface="Century Gothic" pitchFamily="34" charset="0"/>
                        </a:rPr>
                        <a:t>9</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a:solidFill>
                            <a:schemeClr val="bg1"/>
                          </a:solidFill>
                          <a:latin typeface="Century Gothic" pitchFamily="34" charset="0"/>
                        </a:rPr>
                        <a:t>Radioactive waste</a:t>
                      </a:r>
                      <a:endParaRPr lang="en-US" sz="1400" b="1">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just">
                        <a:spcBef>
                          <a:spcPts val="0"/>
                        </a:spcBef>
                        <a:spcAft>
                          <a:spcPts val="0"/>
                        </a:spcAft>
                      </a:pPr>
                      <a:r>
                        <a:rPr lang="en-US" sz="1400" b="1" dirty="0">
                          <a:solidFill>
                            <a:schemeClr val="bg1"/>
                          </a:solidFill>
                          <a:latin typeface="Century Gothic" pitchFamily="34" charset="0"/>
                        </a:rPr>
                        <a:t>Waste containing radioactive substance e.g. unused liquids from radiotherapy or laboratory research; contaminated glass ware, packages or absorbent paper; urine and excreta from patients treated or tested with unsealed radionuclide sealed sources</a:t>
                      </a:r>
                      <a:endParaRPr lang="en-US" sz="1400" b="1" dirty="0">
                        <a:solidFill>
                          <a:schemeClr val="bg1"/>
                        </a:solidFill>
                        <a:latin typeface="Century Gothic" pitchFamily="34" charset="0"/>
                        <a:ea typeface="Times New Roman"/>
                        <a:cs typeface="Times New Roman"/>
                      </a:endParaRPr>
                    </a:p>
                  </a:txBody>
                  <a:tcPr marL="58615" marR="5861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41413" y="274638"/>
            <a:ext cx="6861175" cy="1020762"/>
          </a:xfrm>
        </p:spPr>
        <p:txBody>
          <a:bodyPr/>
          <a:lstStyle/>
          <a:p>
            <a:pPr eaLnBrk="1" hangingPunct="1"/>
            <a:r>
              <a:rPr lang="en-US" sz="2800" b="1" smtClean="0">
                <a:latin typeface="Century Gothic" pitchFamily="34" charset="0"/>
              </a:rPr>
              <a:t>Amount of hospital waste generated</a:t>
            </a:r>
          </a:p>
        </p:txBody>
      </p:sp>
      <p:sp>
        <p:nvSpPr>
          <p:cNvPr id="43014" name="Slide Number Placeholder 5"/>
          <p:cNvSpPr>
            <a:spLocks noGrp="1"/>
          </p:cNvSpPr>
          <p:nvPr>
            <p:ph type="sldNum" sz="quarter" idx="12"/>
          </p:nvPr>
        </p:nvSpPr>
        <p:spPr/>
        <p:txBody>
          <a:bodyPr/>
          <a:lstStyle/>
          <a:p>
            <a:pPr>
              <a:defRPr/>
            </a:pPr>
            <a:fld id="{06C95F7D-EB09-4BFF-9390-9C2D8094D74A}" type="slidenum">
              <a:rPr lang="en-US"/>
              <a:pPr>
                <a:defRPr/>
              </a:pPr>
              <a:t>32</a:t>
            </a:fld>
            <a:endParaRPr lang="en-US"/>
          </a:p>
        </p:txBody>
      </p:sp>
      <p:pic>
        <p:nvPicPr>
          <p:cNvPr id="5222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2057400"/>
            <a:ext cx="5794375" cy="2286000"/>
          </a:xfrm>
          <a:prstGeom prst="rect">
            <a:avLst/>
          </a:prstGeom>
          <a:noFill/>
          <a:ln w="9525">
            <a:solidFill>
              <a:schemeClr val="tx1"/>
            </a:solidFill>
            <a:miter lim="800000"/>
            <a:headEnd/>
            <a:tailEnd/>
          </a:ln>
        </p:spPr>
      </p:pic>
      <p:sp>
        <p:nvSpPr>
          <p:cNvPr id="52229" name="Rectangle 5"/>
          <p:cNvSpPr>
            <a:spLocks noChangeArrowheads="1"/>
          </p:cNvSpPr>
          <p:nvPr/>
        </p:nvSpPr>
        <p:spPr bwMode="auto">
          <a:xfrm>
            <a:off x="304800" y="4800600"/>
            <a:ext cx="8458200" cy="1200150"/>
          </a:xfrm>
          <a:prstGeom prst="rect">
            <a:avLst/>
          </a:prstGeom>
          <a:noFill/>
          <a:ln w="9525">
            <a:noFill/>
            <a:miter lim="800000"/>
            <a:headEnd/>
            <a:tailEnd/>
          </a:ln>
        </p:spPr>
        <p:txBody>
          <a:bodyPr>
            <a:spAutoFit/>
          </a:bodyPr>
          <a:lstStyle/>
          <a:p>
            <a:pPr marL="457200" indent="-457200" algn="just"/>
            <a:r>
              <a:rPr lang="en-US" b="1">
                <a:latin typeface="Century Gothic" pitchFamily="34" charset="0"/>
              </a:rPr>
              <a:t>        B. Ramesh Babu, A.K. Parande, R. Rajalakshmi, P. Suriyakala, M. Volga. Management of Biomedical Waste in India and Other Countries: A Review. </a:t>
            </a:r>
            <a:r>
              <a:rPr lang="fr-FR" b="1">
                <a:latin typeface="Century Gothic" pitchFamily="34" charset="0"/>
              </a:rPr>
              <a:t>J. Int. Environmental Application &amp; Science, 2009;4(1):65-78.</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609600"/>
            <a:ext cx="8229600" cy="6248400"/>
          </a:xfrm>
        </p:spPr>
        <p:txBody>
          <a:bodyPr rtlCol="0">
            <a:normAutofit fontScale="92500" lnSpcReduction="20000"/>
          </a:bodyPr>
          <a:lstStyle/>
          <a:p>
            <a:pPr marL="274320" indent="-274320" eaLnBrk="1" fontAlgn="auto" hangingPunct="1">
              <a:spcAft>
                <a:spcPts val="0"/>
              </a:spcAft>
              <a:buFontTx/>
              <a:buNone/>
              <a:defRPr/>
            </a:pPr>
            <a:r>
              <a:rPr lang="en-US" sz="3600" b="1" dirty="0" smtClean="0">
                <a:solidFill>
                  <a:srgbClr val="66FF33"/>
                </a:solidFill>
                <a:latin typeface="Century Gothic" pitchFamily="34" charset="0"/>
              </a:rPr>
              <a:t>The main group at risk are</a:t>
            </a:r>
          </a:p>
          <a:p>
            <a:pPr marL="274320" indent="-274320" eaLnBrk="1" fontAlgn="auto" hangingPunct="1">
              <a:spcAft>
                <a:spcPts val="0"/>
              </a:spcAft>
              <a:buFontTx/>
              <a:buNone/>
              <a:defRPr/>
            </a:pPr>
            <a:r>
              <a:rPr lang="en-US" sz="2800" b="1" dirty="0" smtClean="0">
                <a:latin typeface="Century Gothic" pitchFamily="34" charset="0"/>
              </a:rPr>
              <a:t> </a:t>
            </a:r>
          </a:p>
          <a:p>
            <a:pPr marL="274320" indent="-274320" eaLnBrk="1" fontAlgn="auto" hangingPunct="1">
              <a:lnSpc>
                <a:spcPct val="150000"/>
              </a:lnSpc>
              <a:spcAft>
                <a:spcPts val="0"/>
              </a:spcAft>
              <a:buFont typeface="Arial" pitchFamily="34" charset="0"/>
              <a:buChar char="▪"/>
              <a:defRPr/>
            </a:pPr>
            <a:r>
              <a:rPr lang="en-US" sz="2000" b="1" dirty="0" smtClean="0">
                <a:solidFill>
                  <a:schemeClr val="tx1">
                    <a:lumMod val="75000"/>
                    <a:lumOff val="25000"/>
                  </a:schemeClr>
                </a:solidFill>
                <a:latin typeface="Century Gothic" pitchFamily="34" charset="0"/>
              </a:rPr>
              <a:t>Medical </a:t>
            </a:r>
            <a:r>
              <a:rPr lang="en-US" sz="2000" b="1" dirty="0" smtClean="0">
                <a:latin typeface="Century Gothic" pitchFamily="34" charset="0"/>
              </a:rPr>
              <a:t>doctors/</a:t>
            </a:r>
            <a:r>
              <a:rPr lang="en-US" sz="2000" b="1" dirty="0" smtClean="0">
                <a:solidFill>
                  <a:srgbClr val="66FF33"/>
                </a:solidFill>
                <a:latin typeface="Century Gothic" pitchFamily="34" charset="0"/>
              </a:rPr>
              <a:t>Dental doctors</a:t>
            </a:r>
            <a:r>
              <a:rPr lang="en-US" sz="2000" b="1" dirty="0" smtClean="0">
                <a:solidFill>
                  <a:schemeClr val="tx1">
                    <a:lumMod val="75000"/>
                    <a:lumOff val="25000"/>
                  </a:schemeClr>
                </a:solidFill>
                <a:latin typeface="Century Gothic" pitchFamily="34" charset="0"/>
              </a:rPr>
              <a:t>, nurses, health care auxiliaries, and hospital maintenance </a:t>
            </a:r>
            <a:r>
              <a:rPr lang="en-US" sz="2000" b="1" dirty="0" err="1" smtClean="0">
                <a:solidFill>
                  <a:schemeClr val="tx1">
                    <a:lumMod val="75000"/>
                    <a:lumOff val="25000"/>
                  </a:schemeClr>
                </a:solidFill>
                <a:latin typeface="Century Gothic" pitchFamily="34" charset="0"/>
              </a:rPr>
              <a:t>personnels</a:t>
            </a:r>
            <a:endParaRPr lang="en-US" sz="2000" b="1" dirty="0" smtClean="0">
              <a:solidFill>
                <a:schemeClr val="tx1">
                  <a:lumMod val="75000"/>
                  <a:lumOff val="25000"/>
                </a:schemeClr>
              </a:solidFill>
              <a:latin typeface="Century Gothic" pitchFamily="34" charset="0"/>
            </a:endParaRPr>
          </a:p>
          <a:p>
            <a:pPr marL="274320" indent="-274320" eaLnBrk="1" fontAlgn="auto" hangingPunct="1">
              <a:lnSpc>
                <a:spcPct val="150000"/>
              </a:lnSpc>
              <a:spcAft>
                <a:spcPts val="0"/>
              </a:spcAft>
              <a:buFont typeface="Arial" pitchFamily="34" charset="0"/>
              <a:buChar char="▪"/>
              <a:defRPr/>
            </a:pPr>
            <a:r>
              <a:rPr lang="en-US" sz="2000" b="1" dirty="0" smtClean="0">
                <a:solidFill>
                  <a:schemeClr val="tx1">
                    <a:lumMod val="75000"/>
                    <a:lumOff val="25000"/>
                  </a:schemeClr>
                </a:solidFill>
                <a:latin typeface="Century Gothic" pitchFamily="34" charset="0"/>
              </a:rPr>
              <a:t>Patients in health care establishments </a:t>
            </a:r>
          </a:p>
          <a:p>
            <a:pPr marL="274320" indent="-274320" eaLnBrk="1" fontAlgn="auto" hangingPunct="1">
              <a:lnSpc>
                <a:spcPct val="150000"/>
              </a:lnSpc>
              <a:spcAft>
                <a:spcPts val="0"/>
              </a:spcAft>
              <a:buFont typeface="Arial" pitchFamily="34" charset="0"/>
              <a:buChar char="▪"/>
              <a:defRPr/>
            </a:pPr>
            <a:r>
              <a:rPr lang="en-US" sz="2000" b="1" dirty="0" smtClean="0">
                <a:solidFill>
                  <a:schemeClr val="tx1">
                    <a:lumMod val="75000"/>
                    <a:lumOff val="25000"/>
                  </a:schemeClr>
                </a:solidFill>
                <a:latin typeface="Century Gothic" pitchFamily="34" charset="0"/>
              </a:rPr>
              <a:t>Visitors to health care establishments </a:t>
            </a:r>
          </a:p>
          <a:p>
            <a:pPr marL="274320" indent="-274320" eaLnBrk="1" fontAlgn="auto" hangingPunct="1">
              <a:lnSpc>
                <a:spcPct val="150000"/>
              </a:lnSpc>
              <a:spcAft>
                <a:spcPts val="0"/>
              </a:spcAft>
              <a:buFont typeface="Arial" pitchFamily="34" charset="0"/>
              <a:buChar char="▪"/>
              <a:defRPr/>
            </a:pPr>
            <a:r>
              <a:rPr lang="en-US" sz="2000" b="1" dirty="0" smtClean="0">
                <a:solidFill>
                  <a:schemeClr val="tx1">
                    <a:lumMod val="75000"/>
                    <a:lumOff val="25000"/>
                  </a:schemeClr>
                </a:solidFill>
                <a:latin typeface="Century Gothic" pitchFamily="34" charset="0"/>
              </a:rPr>
              <a:t>Workers in support service allied to health care establishments such as laundries, waste handling and transporting </a:t>
            </a:r>
          </a:p>
          <a:p>
            <a:pPr marL="274320" indent="-274320" eaLnBrk="1" fontAlgn="auto" hangingPunct="1">
              <a:lnSpc>
                <a:spcPct val="150000"/>
              </a:lnSpc>
              <a:spcAft>
                <a:spcPts val="0"/>
              </a:spcAft>
              <a:buFont typeface="Arial" pitchFamily="34" charset="0"/>
              <a:buChar char="▪"/>
              <a:defRPr/>
            </a:pPr>
            <a:r>
              <a:rPr lang="en-US" sz="2000" b="1" dirty="0" smtClean="0">
                <a:solidFill>
                  <a:schemeClr val="tx1">
                    <a:lumMod val="75000"/>
                    <a:lumOff val="25000"/>
                  </a:schemeClr>
                </a:solidFill>
                <a:latin typeface="Century Gothic" pitchFamily="34" charset="0"/>
              </a:rPr>
              <a:t>Workers in waste disposal facilities such as land fills or incinerators including scavengers </a:t>
            </a:r>
          </a:p>
          <a:p>
            <a:pPr marL="274320" indent="-274320" eaLnBrk="1" fontAlgn="auto" hangingPunct="1">
              <a:lnSpc>
                <a:spcPct val="150000"/>
              </a:lnSpc>
              <a:spcAft>
                <a:spcPts val="0"/>
              </a:spcAft>
              <a:buFont typeface="Arial" pitchFamily="34" charset="0"/>
              <a:buChar char="▪"/>
              <a:defRPr/>
            </a:pPr>
            <a:r>
              <a:rPr lang="en-US" sz="2000" b="1" dirty="0" smtClean="0">
                <a:solidFill>
                  <a:schemeClr val="tx1">
                    <a:lumMod val="75000"/>
                    <a:lumOff val="25000"/>
                  </a:schemeClr>
                </a:solidFill>
                <a:latin typeface="Century Gothic" pitchFamily="34" charset="0"/>
              </a:rPr>
              <a:t>There are chance of environmental pollution as result of improper handling and management of such waste.</a:t>
            </a:r>
          </a:p>
        </p:txBody>
      </p:sp>
      <p:sp>
        <p:nvSpPr>
          <p:cNvPr id="44035" name="Slide Number Placeholder 2"/>
          <p:cNvSpPr>
            <a:spLocks noGrp="1"/>
          </p:cNvSpPr>
          <p:nvPr>
            <p:ph type="sldNum" sz="quarter" idx="12"/>
          </p:nvPr>
        </p:nvSpPr>
        <p:spPr>
          <a:xfrm>
            <a:off x="7827963" y="6400800"/>
            <a:ext cx="858837" cy="276225"/>
          </a:xfrm>
        </p:spPr>
        <p:txBody>
          <a:bodyPr/>
          <a:lstStyle/>
          <a:p>
            <a:pPr>
              <a:defRPr/>
            </a:pPr>
            <a:fld id="{6A112729-A788-4DC5-9654-C7F1182FEB9A}" type="slidenum">
              <a:rPr lang="en-US"/>
              <a:pPr>
                <a:defRPr/>
              </a:pPr>
              <a:t>33</a:t>
            </a:fld>
            <a:endParaRPr lang="en-US"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457200" y="304800"/>
            <a:ext cx="8229600" cy="5821363"/>
          </a:xfrm>
        </p:spPr>
        <p:txBody>
          <a:bodyPr/>
          <a:lstStyle/>
          <a:p>
            <a:pPr algn="ctr" eaLnBrk="1" hangingPunct="1">
              <a:buFontTx/>
              <a:buNone/>
            </a:pPr>
            <a:r>
              <a:rPr lang="en-US" sz="3600" b="1" u="sng" smtClean="0">
                <a:solidFill>
                  <a:srgbClr val="66FF33"/>
                </a:solidFill>
                <a:latin typeface="Century Gothic" pitchFamily="34" charset="0"/>
              </a:rPr>
              <a:t>Bio-Medical waste management </a:t>
            </a:r>
          </a:p>
          <a:p>
            <a:pPr algn="ctr" eaLnBrk="1" hangingPunct="1">
              <a:buFontTx/>
              <a:buNone/>
            </a:pPr>
            <a:r>
              <a:rPr lang="en-US" sz="3600" b="1" u="sng" smtClean="0">
                <a:solidFill>
                  <a:srgbClr val="66FF33"/>
                </a:solidFill>
                <a:latin typeface="Century Gothic" pitchFamily="34" charset="0"/>
              </a:rPr>
              <a:t>in India</a:t>
            </a:r>
          </a:p>
          <a:p>
            <a:pPr algn="just" eaLnBrk="1" hangingPunct="1">
              <a:lnSpc>
                <a:spcPct val="150000"/>
              </a:lnSpc>
            </a:pPr>
            <a:r>
              <a:rPr lang="en-US" sz="2000" b="1" smtClean="0">
                <a:latin typeface="Century Gothic" pitchFamily="34" charset="0"/>
              </a:rPr>
              <a:t>Bio-Medical waste (Management and Handling) Rules 1998, prescribed by the </a:t>
            </a:r>
            <a:r>
              <a:rPr lang="en-US" sz="2000" b="1" smtClean="0">
                <a:solidFill>
                  <a:srgbClr val="66FF33"/>
                </a:solidFill>
                <a:latin typeface="Century Gothic" pitchFamily="34" charset="0"/>
              </a:rPr>
              <a:t>Ministry of Environment and Forests (MoEF),</a:t>
            </a:r>
            <a:r>
              <a:rPr lang="en-US" sz="2000" b="1" smtClean="0">
                <a:solidFill>
                  <a:srgbClr val="0033CC"/>
                </a:solidFill>
                <a:latin typeface="Century Gothic" pitchFamily="34" charset="0"/>
              </a:rPr>
              <a:t> </a:t>
            </a:r>
            <a:r>
              <a:rPr lang="en-US" sz="2000" b="1" smtClean="0">
                <a:latin typeface="Century Gothic" pitchFamily="34" charset="0"/>
              </a:rPr>
              <a:t>Government of India, came into force on 28th July 1998. </a:t>
            </a:r>
          </a:p>
          <a:p>
            <a:pPr algn="just" eaLnBrk="1" hangingPunct="1">
              <a:lnSpc>
                <a:spcPct val="150000"/>
              </a:lnSpc>
            </a:pPr>
            <a:endParaRPr lang="en-US" sz="2000" b="1" smtClean="0">
              <a:latin typeface="Century Gothic" pitchFamily="34" charset="0"/>
            </a:endParaRPr>
          </a:p>
          <a:p>
            <a:pPr algn="just" eaLnBrk="1" hangingPunct="1">
              <a:lnSpc>
                <a:spcPct val="150000"/>
              </a:lnSpc>
            </a:pPr>
            <a:r>
              <a:rPr lang="en-US" sz="2000" b="1" smtClean="0">
                <a:latin typeface="Century Gothic" pitchFamily="34" charset="0"/>
              </a:rPr>
              <a:t>These rules apply to all persons who generate, collect, receive, store, transport, treat, dispose, or handle bio medical waste in any form.</a:t>
            </a:r>
          </a:p>
        </p:txBody>
      </p:sp>
      <p:sp>
        <p:nvSpPr>
          <p:cNvPr id="52227" name="Slide Number Placeholder 2"/>
          <p:cNvSpPr>
            <a:spLocks noGrp="1"/>
          </p:cNvSpPr>
          <p:nvPr>
            <p:ph type="sldNum" sz="quarter" idx="12"/>
          </p:nvPr>
        </p:nvSpPr>
        <p:spPr/>
        <p:txBody>
          <a:bodyPr/>
          <a:lstStyle/>
          <a:p>
            <a:pPr>
              <a:defRPr/>
            </a:pPr>
            <a:fld id="{05342D09-0DB0-4F47-8DE0-A3C530E2FCFF}" type="slidenum">
              <a:rPr lang="en-US"/>
              <a:pPr>
                <a:defRPr/>
              </a:pPr>
              <a:t>34</a:t>
            </a:fld>
            <a:endParaRPr lang="en-US"/>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92225" y="274638"/>
            <a:ext cx="6861175" cy="1020762"/>
          </a:xfrm>
        </p:spPr>
        <p:txBody>
          <a:bodyPr/>
          <a:lstStyle/>
          <a:p>
            <a:pPr algn="ctr" eaLnBrk="1" hangingPunct="1"/>
            <a:r>
              <a:rPr lang="en-US" sz="4000" b="1" smtClean="0">
                <a:solidFill>
                  <a:srgbClr val="66FF33"/>
                </a:solidFill>
                <a:latin typeface="Century Gothic" pitchFamily="34" charset="0"/>
              </a:rPr>
              <a:t>STEPS IN WASTE DISPOSAL</a:t>
            </a:r>
            <a:r>
              <a:rPr lang="en-US" sz="4000" smtClean="0">
                <a:solidFill>
                  <a:srgbClr val="66FF33"/>
                </a:solidFill>
                <a:latin typeface="Century Gothic" pitchFamily="34" charset="0"/>
              </a:rPr>
              <a:t> </a:t>
            </a:r>
          </a:p>
        </p:txBody>
      </p:sp>
      <p:sp>
        <p:nvSpPr>
          <p:cNvPr id="62467" name="Rectangle 3"/>
          <p:cNvSpPr>
            <a:spLocks noGrp="1" noChangeArrowheads="1"/>
          </p:cNvSpPr>
          <p:nvPr>
            <p:ph idx="1"/>
          </p:nvPr>
        </p:nvSpPr>
        <p:spPr/>
        <p:txBody>
          <a:bodyPr/>
          <a:lstStyle/>
          <a:p>
            <a:pPr marL="609600" indent="-609600" eaLnBrk="1" hangingPunct="1">
              <a:buFont typeface="Consolas" pitchFamily="49" charset="0"/>
              <a:buAutoNum type="arabicPeriod"/>
            </a:pPr>
            <a:r>
              <a:rPr lang="en-US" b="1" smtClean="0">
                <a:latin typeface="Century Gothic" pitchFamily="34" charset="0"/>
              </a:rPr>
              <a:t>Segregation</a:t>
            </a:r>
          </a:p>
          <a:p>
            <a:pPr marL="609600" indent="-609600" eaLnBrk="1" hangingPunct="1">
              <a:buFont typeface="Consolas" pitchFamily="49" charset="0"/>
              <a:buAutoNum type="arabicPeriod"/>
            </a:pPr>
            <a:r>
              <a:rPr lang="en-US" b="1" smtClean="0">
                <a:latin typeface="Century Gothic" pitchFamily="34" charset="0"/>
              </a:rPr>
              <a:t>Decontamination </a:t>
            </a:r>
          </a:p>
          <a:p>
            <a:pPr marL="609600" indent="-609600" eaLnBrk="1" hangingPunct="1">
              <a:buFont typeface="Consolas" pitchFamily="49" charset="0"/>
              <a:buAutoNum type="arabicPeriod"/>
            </a:pPr>
            <a:r>
              <a:rPr lang="en-US" b="1" smtClean="0">
                <a:latin typeface="Century Gothic" pitchFamily="34" charset="0"/>
              </a:rPr>
              <a:t>Deformation/destruction </a:t>
            </a:r>
          </a:p>
          <a:p>
            <a:pPr marL="609600" indent="-609600" eaLnBrk="1" hangingPunct="1">
              <a:buFont typeface="Consolas" pitchFamily="49" charset="0"/>
              <a:buAutoNum type="arabicPeriod"/>
            </a:pPr>
            <a:r>
              <a:rPr lang="en-US" b="1" smtClean="0">
                <a:latin typeface="Century Gothic" pitchFamily="34" charset="0"/>
              </a:rPr>
              <a:t>Containment/Label/Transport </a:t>
            </a:r>
          </a:p>
          <a:p>
            <a:pPr marL="609600" indent="-609600" eaLnBrk="1" hangingPunct="1">
              <a:buFont typeface="Consolas" pitchFamily="49" charset="0"/>
              <a:buAutoNum type="arabicPeriod"/>
            </a:pPr>
            <a:r>
              <a:rPr lang="en-US" b="1" smtClean="0">
                <a:latin typeface="Century Gothic" pitchFamily="34" charset="0"/>
              </a:rPr>
              <a:t>Treatment &amp; Disposal  </a:t>
            </a:r>
          </a:p>
        </p:txBody>
      </p:sp>
      <p:sp>
        <p:nvSpPr>
          <p:cNvPr id="53252" name="Slide Number Placeholder 3"/>
          <p:cNvSpPr>
            <a:spLocks noGrp="1"/>
          </p:cNvSpPr>
          <p:nvPr>
            <p:ph type="sldNum" sz="quarter" idx="12"/>
          </p:nvPr>
        </p:nvSpPr>
        <p:spPr/>
        <p:txBody>
          <a:bodyPr/>
          <a:lstStyle/>
          <a:p>
            <a:pPr>
              <a:defRPr/>
            </a:pPr>
            <a:fld id="{CFC0E0E1-C910-40B9-AB07-9BF5A6ED3B46}" type="slidenum">
              <a:rPr lang="en-US"/>
              <a:pPr>
                <a:defRPr/>
              </a:pPr>
              <a:t>35</a:t>
            </a:fld>
            <a:endParaRPr 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04800"/>
            <a:ext cx="8229600" cy="838200"/>
          </a:xfrm>
        </p:spPr>
        <p:txBody>
          <a:bodyPr/>
          <a:lstStyle/>
          <a:p>
            <a:pPr algn="just" eaLnBrk="1" hangingPunct="1"/>
            <a:r>
              <a:rPr lang="en-US" b="1" smtClean="0">
                <a:solidFill>
                  <a:srgbClr val="66FF33"/>
                </a:solidFill>
                <a:latin typeface="Century Gothic" pitchFamily="34" charset="0"/>
              </a:rPr>
              <a:t>1. Segregation </a:t>
            </a:r>
          </a:p>
        </p:txBody>
      </p:sp>
      <p:sp>
        <p:nvSpPr>
          <p:cNvPr id="63491" name="Rectangle 3"/>
          <p:cNvSpPr>
            <a:spLocks noGrp="1" noChangeArrowheads="1"/>
          </p:cNvSpPr>
          <p:nvPr>
            <p:ph idx="1"/>
          </p:nvPr>
        </p:nvSpPr>
        <p:spPr>
          <a:xfrm>
            <a:off x="457200" y="1752600"/>
            <a:ext cx="8229600" cy="4572000"/>
          </a:xfrm>
        </p:spPr>
        <p:txBody>
          <a:bodyPr/>
          <a:lstStyle/>
          <a:p>
            <a:pPr algn="just" eaLnBrk="1" hangingPunct="1"/>
            <a:r>
              <a:rPr lang="en-US" sz="2000" b="1" dirty="0" smtClean="0">
                <a:latin typeface="Century Gothic" pitchFamily="34" charset="0"/>
              </a:rPr>
              <a:t>Biomedical waste shall not be mixed with other wastes.</a:t>
            </a:r>
          </a:p>
          <a:p>
            <a:pPr algn="just" eaLnBrk="1" hangingPunct="1"/>
            <a:endParaRPr lang="en-US" sz="2000" b="1" dirty="0" smtClean="0">
              <a:latin typeface="Century Gothic" pitchFamily="34" charset="0"/>
            </a:endParaRPr>
          </a:p>
          <a:p>
            <a:pPr algn="just" eaLnBrk="1" hangingPunct="1"/>
            <a:r>
              <a:rPr lang="en-US" sz="2000" b="1" dirty="0" smtClean="0">
                <a:latin typeface="Century Gothic" pitchFamily="34" charset="0"/>
              </a:rPr>
              <a:t>Shall be segregated into containers/bags at the point of generation and as soon as possible.</a:t>
            </a:r>
          </a:p>
          <a:p>
            <a:pPr algn="just" eaLnBrk="1" hangingPunct="1"/>
            <a:endParaRPr lang="en-US" sz="2000" b="1" dirty="0" smtClean="0">
              <a:latin typeface="Century Gothic" pitchFamily="34" charset="0"/>
            </a:endParaRPr>
          </a:p>
          <a:p>
            <a:pPr algn="just" eaLnBrk="1" hangingPunct="1"/>
            <a:r>
              <a:rPr lang="en-US" sz="2000" b="1" dirty="0" smtClean="0">
                <a:latin typeface="Century Gothic" pitchFamily="34" charset="0"/>
              </a:rPr>
              <a:t>Segregation reduces chances of injury and reduces the quantity of hazardous waste.</a:t>
            </a:r>
          </a:p>
          <a:p>
            <a:pPr algn="just" eaLnBrk="1" hangingPunct="1">
              <a:buFontTx/>
              <a:buNone/>
            </a:pPr>
            <a:endParaRPr lang="en-US" sz="2000" b="1" dirty="0" smtClean="0">
              <a:latin typeface="Century Gothic" pitchFamily="34" charset="0"/>
            </a:endParaRPr>
          </a:p>
          <a:p>
            <a:pPr algn="just" eaLnBrk="1" hangingPunct="1"/>
            <a:endParaRPr lang="en-US" sz="2000" b="1" dirty="0" smtClean="0">
              <a:latin typeface="Century Gothic" pitchFamily="34" charset="0"/>
            </a:endParaRPr>
          </a:p>
        </p:txBody>
      </p:sp>
      <p:sp>
        <p:nvSpPr>
          <p:cNvPr id="54276" name="Slide Number Placeholder 3"/>
          <p:cNvSpPr>
            <a:spLocks noGrp="1"/>
          </p:cNvSpPr>
          <p:nvPr>
            <p:ph type="sldNum" sz="quarter" idx="12"/>
          </p:nvPr>
        </p:nvSpPr>
        <p:spPr/>
        <p:txBody>
          <a:bodyPr/>
          <a:lstStyle/>
          <a:p>
            <a:pPr algn="just">
              <a:defRPr/>
            </a:pPr>
            <a:fld id="{6B59754C-37D9-4597-B9FE-DF0DCA7380CA}" type="slidenum">
              <a:rPr lang="en-US"/>
              <a:pPr algn="just">
                <a:defRPr/>
              </a:pPr>
              <a:t>36</a:t>
            </a:fld>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1413" y="274638"/>
            <a:ext cx="6861175" cy="1020762"/>
          </a:xfrm>
        </p:spPr>
        <p:txBody>
          <a:bodyPr/>
          <a:lstStyle/>
          <a:p>
            <a:pPr algn="ctr" eaLnBrk="1" hangingPunct="1"/>
            <a:r>
              <a:rPr lang="en-US" b="1" smtClean="0">
                <a:solidFill>
                  <a:srgbClr val="66FF33"/>
                </a:solidFill>
                <a:latin typeface="Century Gothic" pitchFamily="34" charset="0"/>
                <a:cs typeface="Times New Roman" pitchFamily="18" charset="0"/>
              </a:rPr>
              <a:t>Waste segregation at source </a:t>
            </a:r>
            <a:r>
              <a:rPr lang="en-US" sz="2400" smtClean="0">
                <a:solidFill>
                  <a:srgbClr val="FF0000"/>
                </a:solidFill>
                <a:latin typeface="Times New Roman" pitchFamily="18" charset="0"/>
                <a:cs typeface="Times New Roman" pitchFamily="18" charset="0"/>
              </a:rPr>
              <a:t/>
            </a:r>
            <a:br>
              <a:rPr lang="en-US" sz="2400" smtClean="0">
                <a:solidFill>
                  <a:srgbClr val="FF0000"/>
                </a:solidFill>
                <a:latin typeface="Times New Roman" pitchFamily="18" charset="0"/>
                <a:cs typeface="Times New Roman" pitchFamily="18" charset="0"/>
              </a:rPr>
            </a:br>
            <a:endParaRPr lang="en-US" sz="2400" smtClean="0">
              <a:solidFill>
                <a:srgbClr val="FF0000"/>
              </a:solidFill>
              <a:latin typeface="Times New Roman" pitchFamily="18" charset="0"/>
              <a:cs typeface="Times New Roman" pitchFamily="18" charset="0"/>
            </a:endParaRPr>
          </a:p>
        </p:txBody>
      </p:sp>
      <p:sp>
        <p:nvSpPr>
          <p:cNvPr id="55300" name="Slide Number Placeholder 3"/>
          <p:cNvSpPr>
            <a:spLocks noGrp="1"/>
          </p:cNvSpPr>
          <p:nvPr>
            <p:ph type="sldNum" sz="quarter" idx="12"/>
          </p:nvPr>
        </p:nvSpPr>
        <p:spPr/>
        <p:txBody>
          <a:bodyPr/>
          <a:lstStyle/>
          <a:p>
            <a:pPr>
              <a:defRPr/>
            </a:pPr>
            <a:fld id="{71A93F3A-4563-4BA6-A5DC-3FF9BF70BE37}" type="slidenum">
              <a:rPr lang="en-US"/>
              <a:pPr>
                <a:defRPr/>
              </a:pPr>
              <a:t>37</a:t>
            </a:fld>
            <a:endParaRPr lang="en-US"/>
          </a:p>
        </p:txBody>
      </p:sp>
      <p:pic>
        <p:nvPicPr>
          <p:cNvPr id="64516" name="Picture 4" descr="DSCN54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990600"/>
            <a:ext cx="8229600" cy="52435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96" name="Group 140"/>
          <p:cNvGraphicFramePr>
            <a:graphicFrameLocks noGrp="1"/>
          </p:cNvGraphicFramePr>
          <p:nvPr/>
        </p:nvGraphicFramePr>
        <p:xfrm>
          <a:off x="381000" y="1066800"/>
          <a:ext cx="8305800" cy="5662841"/>
        </p:xfrm>
        <a:graphic>
          <a:graphicData uri="http://schemas.openxmlformats.org/drawingml/2006/table">
            <a:tbl>
              <a:tblPr>
                <a:tableStyleId>{BC89EF96-8CEA-46FF-86C4-4CE0E7609802}</a:tableStyleId>
              </a:tblPr>
              <a:tblGrid>
                <a:gridCol w="599162"/>
                <a:gridCol w="1686838"/>
                <a:gridCol w="3124200"/>
                <a:gridCol w="1129674"/>
                <a:gridCol w="1765926"/>
              </a:tblGrid>
              <a:tr h="755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Cat</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Waste category</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Contents</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err="1" smtClean="0">
                          <a:ln>
                            <a:noFill/>
                          </a:ln>
                          <a:effectLst/>
                          <a:latin typeface="Century Gothic" pitchFamily="34" charset="0"/>
                        </a:rPr>
                        <a:t>Colour</a:t>
                      </a:r>
                      <a:r>
                        <a:rPr kumimoji="0" lang="en-US" sz="1600" b="1" u="none" strike="noStrike" cap="none" normalizeH="0" baseline="0" dirty="0" smtClean="0">
                          <a:ln>
                            <a:noFill/>
                          </a:ln>
                          <a:effectLst/>
                          <a:latin typeface="Century Gothic" pitchFamily="34" charset="0"/>
                        </a:rPr>
                        <a:t> code</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Type of container</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r h="5403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1</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Human anatomical</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Human tissues, organs, body parts</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C000"/>
                          </a:solidFill>
                          <a:effectLst/>
                          <a:latin typeface="Century Gothic" pitchFamily="34" charset="0"/>
                        </a:rPr>
                        <a:t>Yellow</a:t>
                      </a:r>
                      <a:endParaRPr kumimoji="0" lang="en-US" sz="1600" b="1" i="0" u="none" strike="noStrike" cap="none" normalizeH="0" baseline="0" dirty="0" smtClean="0">
                        <a:ln>
                          <a:noFill/>
                        </a:ln>
                        <a:solidFill>
                          <a:srgbClr val="FFC00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latin typeface="Century Gothic" pitchFamily="34" charset="0"/>
                        </a:rPr>
                        <a:t>Plastic bag</a:t>
                      </a:r>
                      <a:endParaRPr kumimoji="0" lang="en-US" sz="16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r h="19053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2</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Animal waste</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latin typeface="Century Gothic" pitchFamily="34" charset="0"/>
                        </a:rPr>
                        <a:t>Animal tissues, organs body parts, carcasses, bleeding parts, fluid blood and experimental animals used in research, waste generated by veterinary hospital colleges, discharges from hospitals and animal houses</a:t>
                      </a:r>
                      <a:endParaRPr kumimoji="0" lang="en-US" sz="16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C000"/>
                          </a:solidFill>
                          <a:effectLst/>
                          <a:latin typeface="Century Gothic" pitchFamily="34" charset="0"/>
                        </a:rPr>
                        <a:t>Yellow</a:t>
                      </a:r>
                      <a:endParaRPr kumimoji="0" lang="en-US" sz="1600" b="1" i="0" u="none" strike="noStrike" cap="none" normalizeH="0" baseline="0" dirty="0" smtClean="0">
                        <a:ln>
                          <a:noFill/>
                        </a:ln>
                        <a:solidFill>
                          <a:srgbClr val="FFC00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Plastic bag</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r h="213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3</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Microbiology and biotechnology waste</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Laboratory cultures stocks, specimen of micro organisms live or attenuated vaccines, human and animal cell culture used in research and industrial laboratories, wastes from production of biological toxins, dishes and devices used for transfer of cultures</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solidFill>
                            <a:srgbClr val="FFC000"/>
                          </a:solidFill>
                          <a:effectLst/>
                          <a:latin typeface="Century Gothic" pitchFamily="34" charset="0"/>
                        </a:rPr>
                        <a:t>Yellow</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C00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Plastic bag/disinfected container</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bl>
          </a:graphicData>
        </a:graphic>
      </p:graphicFrame>
      <p:sp>
        <p:nvSpPr>
          <p:cNvPr id="65570" name="Title 3"/>
          <p:cNvSpPr>
            <a:spLocks noGrp="1"/>
          </p:cNvSpPr>
          <p:nvPr>
            <p:ph type="title"/>
          </p:nvPr>
        </p:nvSpPr>
        <p:spPr>
          <a:xfrm>
            <a:off x="457200" y="0"/>
            <a:ext cx="8229600" cy="1066800"/>
          </a:xfrm>
        </p:spPr>
        <p:txBody>
          <a:bodyPr/>
          <a:lstStyle/>
          <a:p>
            <a:pPr algn="ctr" eaLnBrk="1" hangingPunct="1"/>
            <a:r>
              <a:rPr lang="en-US" sz="2000" b="1" dirty="0" smtClean="0">
                <a:latin typeface="Century Gothic" pitchFamily="34" charset="0"/>
              </a:rPr>
              <a:t>Categories of Bio-Medical Waste &amp; </a:t>
            </a:r>
            <a:r>
              <a:rPr lang="en-US" sz="2000" b="1" dirty="0" err="1" smtClean="0">
                <a:latin typeface="Century Gothic" pitchFamily="34" charset="0"/>
              </a:rPr>
              <a:t>Colour</a:t>
            </a:r>
            <a:r>
              <a:rPr lang="en-US" sz="2000" b="1" dirty="0" smtClean="0">
                <a:latin typeface="Century Gothic" pitchFamily="34" charset="0"/>
              </a:rPr>
              <a:t> coding and type of container for disposal of bio-medical wastes</a:t>
            </a:r>
            <a:br>
              <a:rPr lang="en-US" sz="2000" b="1" dirty="0" smtClean="0">
                <a:latin typeface="Century Gothic" pitchFamily="34" charset="0"/>
              </a:rPr>
            </a:br>
            <a:r>
              <a:rPr lang="en-US" sz="2000" b="1" dirty="0" smtClean="0">
                <a:latin typeface="Century Gothic" pitchFamily="34" charset="0"/>
              </a:rPr>
              <a:t>(</a:t>
            </a:r>
            <a:r>
              <a:rPr lang="en-US" sz="2000" b="1" dirty="0" smtClean="0"/>
              <a:t>SCHEDULE I &amp; II)</a:t>
            </a:r>
            <a:endParaRPr lang="en-US" sz="2000" b="1" dirty="0" smtClean="0">
              <a:latin typeface="Century Gothic" pitchFamily="34"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39" name="Group 135"/>
          <p:cNvGraphicFramePr>
            <a:graphicFrameLocks noGrp="1"/>
          </p:cNvGraphicFramePr>
          <p:nvPr/>
        </p:nvGraphicFramePr>
        <p:xfrm>
          <a:off x="304800" y="293688"/>
          <a:ext cx="8458199" cy="6107112"/>
        </p:xfrm>
        <a:graphic>
          <a:graphicData uri="http://schemas.openxmlformats.org/drawingml/2006/table">
            <a:tbl>
              <a:tblPr>
                <a:tableStyleId>{BC89EF96-8CEA-46FF-86C4-4CE0E7609802}</a:tableStyleId>
              </a:tblPr>
              <a:tblGrid>
                <a:gridCol w="533400"/>
                <a:gridCol w="1702459"/>
                <a:gridCol w="2981146"/>
                <a:gridCol w="1471136"/>
                <a:gridCol w="1770058"/>
              </a:tblGrid>
              <a:tr h="17004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4</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Waste sharps </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latin typeface="Century Gothic" pitchFamily="34" charset="0"/>
                        </a:rPr>
                        <a:t>Needles, syringes, scalpels, blades, glass etc that may cause puncture and cuts. This includes both used and unused sharps</a:t>
                      </a:r>
                      <a:endParaRPr kumimoji="0" lang="en-US" sz="16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Century Gothic" pitchFamily="34" charset="0"/>
                        </a:rPr>
                        <a:t> white </a:t>
                      </a:r>
                      <a:r>
                        <a:rPr lang="en-US" sz="1600" b="1" dirty="0" smtClean="0">
                          <a:ln/>
                          <a:latin typeface="Century Gothic" pitchFamily="34" charset="0"/>
                        </a:rPr>
                        <a:t>translucent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puncture proof, leak proof container</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r h="109946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5</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latin typeface="Century Gothic" pitchFamily="34" charset="0"/>
                        </a:rPr>
                        <a:t>Discarded medicines and cytotoxic </a:t>
                      </a:r>
                      <a:endParaRPr kumimoji="0" lang="en-US" sz="16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latin typeface="Century Gothic" pitchFamily="34" charset="0"/>
                        </a:rPr>
                        <a:t>Waste comprising of outdated, contaminated and discarded medicines</a:t>
                      </a:r>
                      <a:endParaRPr kumimoji="0" lang="en-US" sz="16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solidFill>
                            <a:srgbClr val="FFC000"/>
                          </a:solidFill>
                          <a:effectLst/>
                          <a:latin typeface="Century Gothic" pitchFamily="34" charset="0"/>
                        </a:rPr>
                        <a:t>Yellow</a:t>
                      </a:r>
                      <a:endParaRPr kumimoji="0" lang="en-US" sz="1600" b="1" i="0" u="none" strike="noStrike" cap="none" normalizeH="0" baseline="0" dirty="0" smtClean="0">
                        <a:ln>
                          <a:noFill/>
                        </a:ln>
                        <a:solidFill>
                          <a:srgbClr val="FFC00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latin typeface="Century Gothic" pitchFamily="34" charset="0"/>
                        </a:rPr>
                        <a:t>Plastic bag</a:t>
                      </a:r>
                      <a:endParaRPr kumimoji="0" lang="en-US" sz="16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r h="160681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6</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Soiled waste</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latin typeface="Century Gothic" pitchFamily="34" charset="0"/>
                        </a:rPr>
                        <a:t>Items contaminated with blood and body fluids including cotton, dressing, soiled plaster casts, linen, bedding, other material contaminated with blood </a:t>
                      </a:r>
                      <a:endParaRPr kumimoji="0" lang="en-US" sz="16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solidFill>
                            <a:srgbClr val="FFC000"/>
                          </a:solidFill>
                          <a:effectLst/>
                          <a:latin typeface="Century Gothic" pitchFamily="34" charset="0"/>
                        </a:rPr>
                        <a:t>Yellow</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C000"/>
                          </a:solidFill>
                          <a:effectLst/>
                          <a:latin typeface="Century Gothic" pitchFamily="34" charset="0"/>
                        </a:rPr>
                        <a:t> </a:t>
                      </a:r>
                      <a:endParaRPr kumimoji="0" lang="en-US" sz="1600" b="1" i="0" u="none" strike="noStrike" cap="none" normalizeH="0" baseline="0" dirty="0" smtClean="0">
                        <a:ln>
                          <a:noFill/>
                        </a:ln>
                        <a:solidFill>
                          <a:srgbClr val="FFC00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Disinfected container/ plaster bag</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r h="17004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7</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Contaminated waste (recyclable)</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Waste generated from disposable items other than the waste sharps such as tubing, catheters, intravenous sets etc</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Century Gothic" pitchFamily="34" charset="0"/>
                        </a:rPr>
                        <a:t>Red</a:t>
                      </a:r>
                      <a:endParaRPr kumimoji="0" lang="en-US" sz="1600" b="1" i="0" u="none" strike="noStrike" cap="none" normalizeH="0" baseline="0" dirty="0" smtClean="0">
                        <a:ln>
                          <a:noFill/>
                        </a:ln>
                        <a:solidFill>
                          <a:srgbClr val="FF000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Disinfected container/ plastic bag</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533400"/>
            <a:ext cx="7467600" cy="838200"/>
          </a:xfrm>
        </p:spPr>
        <p:txBody>
          <a:bodyPr/>
          <a:lstStyle/>
          <a:p>
            <a:pPr eaLnBrk="1" hangingPunct="1"/>
            <a:r>
              <a:rPr lang="en-US" sz="3600" b="1" smtClean="0">
                <a:solidFill>
                  <a:srgbClr val="00B050"/>
                </a:solidFill>
                <a:latin typeface="Century Gothic" pitchFamily="34" charset="0"/>
              </a:rPr>
              <a:t>Contents: </a:t>
            </a:r>
          </a:p>
        </p:txBody>
      </p:sp>
      <p:sp>
        <p:nvSpPr>
          <p:cNvPr id="19459" name="Rectangle 3"/>
          <p:cNvSpPr>
            <a:spLocks noGrp="1" noChangeArrowheads="1"/>
          </p:cNvSpPr>
          <p:nvPr>
            <p:ph idx="1"/>
          </p:nvPr>
        </p:nvSpPr>
        <p:spPr>
          <a:xfrm>
            <a:off x="457200" y="1828800"/>
            <a:ext cx="8458200" cy="4876800"/>
          </a:xfrm>
        </p:spPr>
        <p:txBody>
          <a:bodyPr/>
          <a:lstStyle/>
          <a:p>
            <a:pPr marL="609600" indent="-428625" eaLnBrk="1" hangingPunct="1">
              <a:lnSpc>
                <a:spcPct val="110000"/>
              </a:lnSpc>
            </a:pPr>
            <a:r>
              <a:rPr lang="en-US" sz="2000" b="1" dirty="0" smtClean="0">
                <a:latin typeface="Century Gothic" pitchFamily="34" charset="0"/>
              </a:rPr>
              <a:t>Introduction </a:t>
            </a:r>
          </a:p>
          <a:p>
            <a:pPr marL="609600" indent="-428625" eaLnBrk="1" hangingPunct="1">
              <a:lnSpc>
                <a:spcPct val="110000"/>
              </a:lnSpc>
            </a:pPr>
            <a:r>
              <a:rPr lang="en-US" sz="2000" b="1" dirty="0" smtClean="0">
                <a:latin typeface="Century Gothic" pitchFamily="34" charset="0"/>
              </a:rPr>
              <a:t>Sources of health care waste </a:t>
            </a:r>
          </a:p>
          <a:p>
            <a:pPr marL="609600" indent="-428625" eaLnBrk="1" hangingPunct="1">
              <a:lnSpc>
                <a:spcPct val="110000"/>
              </a:lnSpc>
            </a:pPr>
            <a:r>
              <a:rPr lang="en-US" sz="2000" b="1" dirty="0" smtClean="0">
                <a:latin typeface="Century Gothic" pitchFamily="34" charset="0"/>
              </a:rPr>
              <a:t>Rationale of waste disposal </a:t>
            </a:r>
          </a:p>
          <a:p>
            <a:pPr marL="609600" indent="-428625" eaLnBrk="1" hangingPunct="1">
              <a:lnSpc>
                <a:spcPct val="110000"/>
              </a:lnSpc>
            </a:pPr>
            <a:r>
              <a:rPr lang="en-US" sz="2000" b="1" dirty="0" smtClean="0">
                <a:latin typeface="Century Gothic" pitchFamily="34" charset="0"/>
              </a:rPr>
              <a:t>Classification </a:t>
            </a:r>
          </a:p>
          <a:p>
            <a:pPr marL="609600" indent="-428625" eaLnBrk="1" hangingPunct="1">
              <a:lnSpc>
                <a:spcPct val="110000"/>
              </a:lnSpc>
            </a:pPr>
            <a:r>
              <a:rPr lang="en-US" sz="2000" b="1" dirty="0" smtClean="0">
                <a:latin typeface="Century Gothic" pitchFamily="34" charset="0"/>
              </a:rPr>
              <a:t>Categories of waste generated in different department of dental hospital</a:t>
            </a:r>
          </a:p>
          <a:p>
            <a:pPr marL="609600" indent="-428625" eaLnBrk="1" hangingPunct="1">
              <a:lnSpc>
                <a:spcPct val="110000"/>
              </a:lnSpc>
            </a:pPr>
            <a:r>
              <a:rPr lang="en-US" sz="2000" b="1" dirty="0" smtClean="0">
                <a:latin typeface="Century Gothic" pitchFamily="34" charset="0"/>
              </a:rPr>
              <a:t>Treatment and disposal technique for health care waste</a:t>
            </a:r>
          </a:p>
          <a:p>
            <a:pPr marL="609600" indent="-428625" eaLnBrk="1" hangingPunct="1">
              <a:lnSpc>
                <a:spcPct val="110000"/>
              </a:lnSpc>
            </a:pPr>
            <a:r>
              <a:rPr lang="en-US" sz="2000" b="1" dirty="0" smtClean="0">
                <a:latin typeface="Century Gothic" pitchFamily="34" charset="0"/>
              </a:rPr>
              <a:t>Color coding for different wastes</a:t>
            </a:r>
          </a:p>
        </p:txBody>
      </p:sp>
      <p:sp>
        <p:nvSpPr>
          <p:cNvPr id="8196" name="Slide Number Placeholder 3"/>
          <p:cNvSpPr>
            <a:spLocks noGrp="1"/>
          </p:cNvSpPr>
          <p:nvPr>
            <p:ph type="sldNum" sz="quarter" idx="12"/>
          </p:nvPr>
        </p:nvSpPr>
        <p:spPr/>
        <p:txBody>
          <a:bodyPr/>
          <a:lstStyle/>
          <a:p>
            <a:pPr>
              <a:defRPr/>
            </a:pPr>
            <a:fld id="{DF25F1B5-9FB2-4569-AA97-7608A3E1898F}" type="slidenum">
              <a:rPr lang="en-US"/>
              <a:pPr>
                <a:defRPr/>
              </a:pPr>
              <a:t>4</a:t>
            </a:fld>
            <a:endParaRPr lang="en-US"/>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8" name="Slide Number Placeholder 4"/>
          <p:cNvSpPr>
            <a:spLocks noGrp="1"/>
          </p:cNvSpPr>
          <p:nvPr>
            <p:ph type="sldNum" sz="quarter" idx="12"/>
          </p:nvPr>
        </p:nvSpPr>
        <p:spPr>
          <a:xfrm>
            <a:off x="7924800" y="6400800"/>
            <a:ext cx="858838" cy="276225"/>
          </a:xfrm>
        </p:spPr>
        <p:txBody>
          <a:bodyPr/>
          <a:lstStyle/>
          <a:p>
            <a:pPr>
              <a:defRPr/>
            </a:pPr>
            <a:fld id="{AECD38F8-0D65-4932-BF5A-7524867D0B0E}" type="slidenum">
              <a:rPr lang="en-US" sz="1600" b="1" smtClean="0">
                <a:latin typeface="Century Gothic" pitchFamily="34" charset="0"/>
              </a:rPr>
              <a:pPr>
                <a:defRPr/>
              </a:pPr>
              <a:t>40</a:t>
            </a:fld>
            <a:endParaRPr lang="en-US" sz="1600" b="1" dirty="0" smtClean="0">
              <a:latin typeface="Century Gothic" pitchFamily="34" charset="0"/>
            </a:endParaRPr>
          </a:p>
        </p:txBody>
      </p:sp>
      <p:graphicFrame>
        <p:nvGraphicFramePr>
          <p:cNvPr id="49252" name="Group 100"/>
          <p:cNvGraphicFramePr>
            <a:graphicFrameLocks noGrp="1"/>
          </p:cNvGraphicFramePr>
          <p:nvPr/>
        </p:nvGraphicFramePr>
        <p:xfrm>
          <a:off x="533400" y="838200"/>
          <a:ext cx="8153400" cy="4038600"/>
        </p:xfrm>
        <a:graphic>
          <a:graphicData uri="http://schemas.openxmlformats.org/drawingml/2006/table">
            <a:tbl>
              <a:tblPr>
                <a:tableStyleId>{BC89EF96-8CEA-46FF-86C4-4CE0E7609802}</a:tableStyleId>
              </a:tblPr>
              <a:tblGrid>
                <a:gridCol w="760649"/>
                <a:gridCol w="1601770"/>
                <a:gridCol w="2744656"/>
                <a:gridCol w="1232612"/>
                <a:gridCol w="1813713"/>
              </a:tblGrid>
              <a:tr h="1453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8</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Liquid  chemical waste</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Waste generated from laboratory, washing, cleaning, housekeeping and disinfecting activities</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solidFill>
                            <a:srgbClr val="FFC000"/>
                          </a:solidFill>
                          <a:effectLst/>
                          <a:latin typeface="Century Gothic" pitchFamily="34" charset="0"/>
                        </a:rPr>
                        <a:t>Yellow</a:t>
                      </a:r>
                      <a:endParaRPr kumimoji="0" lang="en-US" sz="1600" b="1" i="0" u="none" strike="noStrike" cap="none" normalizeH="0" baseline="0" dirty="0" smtClean="0">
                        <a:ln>
                          <a:noFill/>
                        </a:ln>
                        <a:solidFill>
                          <a:srgbClr val="FFC00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Separate collection system</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r h="96926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9</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Glassware, metallic body implants</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Broken gasses, contaminated glass</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00B0F0"/>
                          </a:solidFill>
                          <a:effectLst/>
                          <a:latin typeface="Century Gothic" pitchFamily="34" charset="0"/>
                        </a:rPr>
                        <a:t>Blue </a:t>
                      </a:r>
                      <a:endParaRPr kumimoji="0" lang="en-US" sz="1600" b="1" i="0" u="none" strike="noStrike" cap="none" normalizeH="0" baseline="0" dirty="0" smtClean="0">
                        <a:ln>
                          <a:noFill/>
                        </a:ln>
                        <a:solidFill>
                          <a:srgbClr val="00B0F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Cardboard box</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Times New Roman" pitchFamily="18"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r h="16154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10</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Chemical waste</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Waste generated from chemicals used in the production of disinfection materials and insecticides etc</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solidFill>
                            <a:srgbClr val="FFC000"/>
                          </a:solidFill>
                          <a:effectLst/>
                          <a:latin typeface="Century Gothic" pitchFamily="34" charset="0"/>
                        </a:rPr>
                        <a:t>Yellow</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C000"/>
                          </a:solidFill>
                          <a:effectLst/>
                          <a:latin typeface="Century Gothic" pitchFamily="34" charset="0"/>
                        </a:rPr>
                        <a:t> </a:t>
                      </a:r>
                      <a:endParaRPr kumimoji="0" lang="en-US" sz="1600" b="1" i="0" u="none" strike="noStrike" cap="none" normalizeH="0" baseline="0" dirty="0" smtClean="0">
                        <a:ln>
                          <a:noFill/>
                        </a:ln>
                        <a:solidFill>
                          <a:srgbClr val="FFC000"/>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entury Gothic" pitchFamily="34" charset="0"/>
                        </a:rPr>
                        <a:t>Plastic bag </a:t>
                      </a:r>
                      <a:endParaRPr kumimoji="0" lang="en-US" sz="16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tcPr>
                </a:tc>
              </a:tr>
            </a:tbl>
          </a:graphicData>
        </a:graphic>
      </p:graphicFrame>
      <p:sp>
        <p:nvSpPr>
          <p:cNvPr id="67613" name="Rectangle 69"/>
          <p:cNvSpPr>
            <a:spLocks noChangeArrowheads="1"/>
          </p:cNvSpPr>
          <p:nvPr/>
        </p:nvSpPr>
        <p:spPr bwMode="auto">
          <a:xfrm>
            <a:off x="0" y="35179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41413" y="274638"/>
            <a:ext cx="6861175" cy="1020762"/>
          </a:xfrm>
        </p:spPr>
        <p:txBody>
          <a:bodyPr/>
          <a:lstStyle/>
          <a:p>
            <a:pPr eaLnBrk="1" hangingPunct="1"/>
            <a:r>
              <a:rPr lang="en-US" b="1" smtClean="0">
                <a:solidFill>
                  <a:srgbClr val="66FF33"/>
                </a:solidFill>
                <a:latin typeface="Century Gothic" pitchFamily="34" charset="0"/>
              </a:rPr>
              <a:t>2. Decontamination</a:t>
            </a:r>
          </a:p>
        </p:txBody>
      </p:sp>
      <p:sp>
        <p:nvSpPr>
          <p:cNvPr id="68611" name="Rectangle 3"/>
          <p:cNvSpPr>
            <a:spLocks noGrp="1" noChangeArrowheads="1"/>
          </p:cNvSpPr>
          <p:nvPr>
            <p:ph idx="1"/>
          </p:nvPr>
        </p:nvSpPr>
        <p:spPr/>
        <p:txBody>
          <a:bodyPr/>
          <a:lstStyle/>
          <a:p>
            <a:pPr algn="just" eaLnBrk="1" hangingPunct="1">
              <a:lnSpc>
                <a:spcPct val="150000"/>
              </a:lnSpc>
            </a:pPr>
            <a:r>
              <a:rPr lang="en-US" b="1" smtClean="0">
                <a:latin typeface="Century Gothic" pitchFamily="34" charset="0"/>
              </a:rPr>
              <a:t>Disinfection reduces chances of infection.</a:t>
            </a:r>
          </a:p>
        </p:txBody>
      </p:sp>
      <p:sp>
        <p:nvSpPr>
          <p:cNvPr id="59396" name="Slide Number Placeholder 3"/>
          <p:cNvSpPr>
            <a:spLocks noGrp="1"/>
          </p:cNvSpPr>
          <p:nvPr>
            <p:ph type="sldNum" sz="quarter" idx="12"/>
          </p:nvPr>
        </p:nvSpPr>
        <p:spPr/>
        <p:txBody>
          <a:bodyPr/>
          <a:lstStyle/>
          <a:p>
            <a:pPr>
              <a:defRPr/>
            </a:pPr>
            <a:fld id="{1188E603-3D80-450B-B34C-9AAA14E0703C}" type="slidenum">
              <a:rPr lang="en-US"/>
              <a:pPr>
                <a:defRPr/>
              </a:pPr>
              <a:t>41</a:t>
            </a:fld>
            <a:endParaRPr lang="en-US"/>
          </a:p>
        </p:txBody>
      </p:sp>
      <p:pic>
        <p:nvPicPr>
          <p:cNvPr id="68613" name="Picture 20" descr="Image result for waste disinfec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2743200"/>
            <a:ext cx="4724400" cy="35480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41413" y="274638"/>
            <a:ext cx="6861175" cy="1020762"/>
          </a:xfrm>
        </p:spPr>
        <p:txBody>
          <a:bodyPr/>
          <a:lstStyle/>
          <a:p>
            <a:pPr eaLnBrk="1" hangingPunct="1"/>
            <a:r>
              <a:rPr lang="en-US" b="1" smtClean="0">
                <a:solidFill>
                  <a:srgbClr val="66FF33"/>
                </a:solidFill>
                <a:latin typeface="Century Gothic" pitchFamily="34" charset="0"/>
              </a:rPr>
              <a:t>3.Deformation/Destruction </a:t>
            </a:r>
          </a:p>
        </p:txBody>
      </p:sp>
      <p:sp>
        <p:nvSpPr>
          <p:cNvPr id="69635" name="Rectangle 3"/>
          <p:cNvSpPr>
            <a:spLocks noGrp="1" noChangeArrowheads="1"/>
          </p:cNvSpPr>
          <p:nvPr>
            <p:ph idx="1"/>
          </p:nvPr>
        </p:nvSpPr>
        <p:spPr>
          <a:xfrm>
            <a:off x="1141413" y="1905000"/>
            <a:ext cx="7469187" cy="4267200"/>
          </a:xfrm>
        </p:spPr>
        <p:txBody>
          <a:bodyPr/>
          <a:lstStyle/>
          <a:p>
            <a:pPr eaLnBrk="1" hangingPunct="1">
              <a:lnSpc>
                <a:spcPct val="150000"/>
              </a:lnSpc>
            </a:pPr>
            <a:r>
              <a:rPr lang="en-US" b="1" smtClean="0">
                <a:latin typeface="Century Gothic" pitchFamily="34" charset="0"/>
              </a:rPr>
              <a:t>Prevents reuse / remarketing of the needles, syringes and gloves. </a:t>
            </a:r>
          </a:p>
          <a:p>
            <a:pPr eaLnBrk="1" hangingPunct="1">
              <a:lnSpc>
                <a:spcPct val="150000"/>
              </a:lnSpc>
            </a:pPr>
            <a:r>
              <a:rPr lang="en-US" b="1" smtClean="0">
                <a:latin typeface="Century Gothic" pitchFamily="34" charset="0"/>
              </a:rPr>
              <a:t>Needle cutter or burner is used. </a:t>
            </a:r>
          </a:p>
        </p:txBody>
      </p:sp>
      <p:sp>
        <p:nvSpPr>
          <p:cNvPr id="60420" name="Slide Number Placeholder 3"/>
          <p:cNvSpPr>
            <a:spLocks noGrp="1"/>
          </p:cNvSpPr>
          <p:nvPr>
            <p:ph type="sldNum" sz="quarter" idx="12"/>
          </p:nvPr>
        </p:nvSpPr>
        <p:spPr/>
        <p:txBody>
          <a:bodyPr/>
          <a:lstStyle/>
          <a:p>
            <a:pPr>
              <a:defRPr/>
            </a:pPr>
            <a:fld id="{B3AC8888-BDF5-4EDE-A446-F82FDF47C9E6}" type="slidenum">
              <a:rPr lang="en-US"/>
              <a:pPr>
                <a:defRPr/>
              </a:pPr>
              <a:t>42</a:t>
            </a:fld>
            <a:endParaRPr lang="en-US"/>
          </a:p>
        </p:txBody>
      </p:sp>
      <p:sp>
        <p:nvSpPr>
          <p:cNvPr id="69637" name="AutoShape 6" descr="https://financialtribune.com/sites/default/files/field/image/ordi/12_Hospital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9638" name="AutoShape 8" descr="https://financialtribune.com/sites/default/files/field/image/ordi/12_Hospital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9639" name="AutoShape 10" descr="https://financialtribune.com/sites/default/files/field/image/ordi/12_Hospital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69640" name="Picture 12" descr="Needle / Syringe Destroyer in  Faizabad Road "/>
          <p:cNvPicPr>
            <a:picLocks noChangeAspect="1" noChangeArrowheads="1"/>
          </p:cNvPicPr>
          <p:nvPr/>
        </p:nvPicPr>
        <p:blipFill>
          <a:blip r:embed="rId2" cstate="print"/>
          <a:srcRect/>
          <a:stretch>
            <a:fillRect/>
          </a:stretch>
        </p:blipFill>
        <p:spPr bwMode="auto">
          <a:xfrm>
            <a:off x="4114800" y="3886200"/>
            <a:ext cx="3971925" cy="23145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141413" y="274638"/>
            <a:ext cx="6861175" cy="1020762"/>
          </a:xfrm>
        </p:spPr>
        <p:txBody>
          <a:bodyPr/>
          <a:lstStyle/>
          <a:p>
            <a:pPr eaLnBrk="1" hangingPunct="1"/>
            <a:endParaRPr lang="en-US" smtClean="0"/>
          </a:p>
        </p:txBody>
      </p:sp>
      <p:sp>
        <p:nvSpPr>
          <p:cNvPr id="70659" name="Content Placeholder 2"/>
          <p:cNvSpPr>
            <a:spLocks noGrp="1"/>
          </p:cNvSpPr>
          <p:nvPr>
            <p:ph idx="1"/>
          </p:nvPr>
        </p:nvSpPr>
        <p:spPr/>
        <p:txBody>
          <a:bodyPr/>
          <a:lstStyle/>
          <a:p>
            <a:pPr eaLnBrk="1" hangingPunct="1"/>
            <a:endParaRPr lang="en-US" smtClean="0"/>
          </a:p>
        </p:txBody>
      </p:sp>
      <p:sp>
        <p:nvSpPr>
          <p:cNvPr id="61445" name="Slide Number Placeholder 4"/>
          <p:cNvSpPr>
            <a:spLocks noGrp="1"/>
          </p:cNvSpPr>
          <p:nvPr>
            <p:ph type="sldNum" sz="quarter" idx="12"/>
          </p:nvPr>
        </p:nvSpPr>
        <p:spPr/>
        <p:txBody>
          <a:bodyPr/>
          <a:lstStyle/>
          <a:p>
            <a:pPr>
              <a:defRPr/>
            </a:pPr>
            <a:fld id="{7809C582-C2C0-49C3-A47D-A3C8CD8CACD2}" type="slidenum">
              <a:rPr lang="en-US"/>
              <a:pPr>
                <a:defRPr/>
              </a:pPr>
              <a:t>43</a:t>
            </a:fld>
            <a:endParaRPr lang="en-US"/>
          </a:p>
        </p:txBody>
      </p:sp>
      <p:pic>
        <p:nvPicPr>
          <p:cNvPr id="70661" name="Picture 2" descr="C:\Documents and Settings\sham prasad\My Documents\My Pictures\Picture\Picture 03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1413" y="274638"/>
            <a:ext cx="6861175" cy="1020762"/>
          </a:xfrm>
        </p:spPr>
        <p:txBody>
          <a:bodyPr/>
          <a:lstStyle/>
          <a:p>
            <a:pPr eaLnBrk="1" hangingPunct="1"/>
            <a:r>
              <a:rPr lang="en-US" b="1" smtClean="0">
                <a:solidFill>
                  <a:srgbClr val="66FF33"/>
                </a:solidFill>
                <a:latin typeface="Century Gothic" pitchFamily="34" charset="0"/>
              </a:rPr>
              <a:t>4.Containment/Label/Transport </a:t>
            </a:r>
          </a:p>
        </p:txBody>
      </p:sp>
      <p:sp>
        <p:nvSpPr>
          <p:cNvPr id="71683" name="Rectangle 3"/>
          <p:cNvSpPr>
            <a:spLocks noGrp="1" noChangeArrowheads="1"/>
          </p:cNvSpPr>
          <p:nvPr>
            <p:ph idx="1"/>
          </p:nvPr>
        </p:nvSpPr>
        <p:spPr>
          <a:xfrm>
            <a:off x="457200" y="1524000"/>
            <a:ext cx="8229600" cy="4800600"/>
          </a:xfrm>
        </p:spPr>
        <p:txBody>
          <a:bodyPr/>
          <a:lstStyle/>
          <a:p>
            <a:pPr eaLnBrk="1" hangingPunct="1">
              <a:lnSpc>
                <a:spcPct val="150000"/>
              </a:lnSpc>
              <a:buFontTx/>
              <a:buNone/>
            </a:pPr>
            <a:r>
              <a:rPr lang="en-US" sz="2000" b="1" dirty="0" smtClean="0">
                <a:solidFill>
                  <a:srgbClr val="CC6600"/>
                </a:solidFill>
                <a:latin typeface="Century Gothic" pitchFamily="34" charset="0"/>
              </a:rPr>
              <a:t>Containment</a:t>
            </a:r>
          </a:p>
          <a:p>
            <a:pPr eaLnBrk="1" hangingPunct="1">
              <a:lnSpc>
                <a:spcPct val="150000"/>
              </a:lnSpc>
            </a:pPr>
            <a:r>
              <a:rPr lang="en-US" sz="2000" b="1" dirty="0" smtClean="0">
                <a:latin typeface="Century Gothic" pitchFamily="34" charset="0"/>
              </a:rPr>
              <a:t>Some can not be disposed off on a daily basis.</a:t>
            </a:r>
          </a:p>
          <a:p>
            <a:pPr eaLnBrk="1" hangingPunct="1">
              <a:lnSpc>
                <a:spcPct val="150000"/>
              </a:lnSpc>
              <a:buFontTx/>
              <a:buNone/>
            </a:pPr>
            <a:r>
              <a:rPr lang="en-US" sz="2000" b="1" dirty="0" smtClean="0">
                <a:latin typeface="Century Gothic" pitchFamily="34" charset="0"/>
              </a:rPr>
              <a:t>    </a:t>
            </a:r>
            <a:r>
              <a:rPr lang="en-US" sz="2000" b="1" dirty="0" err="1" smtClean="0">
                <a:latin typeface="Century Gothic" pitchFamily="34" charset="0"/>
              </a:rPr>
              <a:t>Eg</a:t>
            </a:r>
            <a:r>
              <a:rPr lang="en-US" sz="2000" b="1" dirty="0" smtClean="0">
                <a:latin typeface="Century Gothic" pitchFamily="34" charset="0"/>
              </a:rPr>
              <a:t>: Needles, POP casts, mercury, lead foils, fixer solutions</a:t>
            </a:r>
          </a:p>
          <a:p>
            <a:pPr eaLnBrk="1" hangingPunct="1">
              <a:lnSpc>
                <a:spcPct val="150000"/>
              </a:lnSpc>
            </a:pPr>
            <a:r>
              <a:rPr lang="en-US" sz="2000" b="1" dirty="0" smtClean="0">
                <a:latin typeface="Century Gothic" pitchFamily="34" charset="0"/>
              </a:rPr>
              <a:t>Use a puncture proof narrow mouthed plastic container to collect the waste sharps.</a:t>
            </a:r>
          </a:p>
          <a:p>
            <a:pPr eaLnBrk="1" hangingPunct="1"/>
            <a:r>
              <a:rPr lang="en-US" sz="2000" b="1" dirty="0" smtClean="0">
                <a:latin typeface="Century Gothic" pitchFamily="34" charset="0"/>
              </a:rPr>
              <a:t>No untreated biomedical waste shall be kept stored beyond a period of </a:t>
            </a:r>
            <a:r>
              <a:rPr lang="en-US" sz="2000" b="1" dirty="0" smtClean="0">
                <a:solidFill>
                  <a:srgbClr val="66FF33"/>
                </a:solidFill>
                <a:latin typeface="Century Gothic" pitchFamily="34" charset="0"/>
              </a:rPr>
              <a:t>48 hours.</a:t>
            </a:r>
          </a:p>
          <a:p>
            <a:pPr eaLnBrk="1" hangingPunct="1"/>
            <a:endParaRPr lang="en-US" sz="2000" b="1" dirty="0" smtClean="0">
              <a:latin typeface="Century Gothic" pitchFamily="34" charset="0"/>
            </a:endParaRPr>
          </a:p>
        </p:txBody>
      </p:sp>
      <p:sp>
        <p:nvSpPr>
          <p:cNvPr id="62468" name="Slide Number Placeholder 3"/>
          <p:cNvSpPr>
            <a:spLocks noGrp="1"/>
          </p:cNvSpPr>
          <p:nvPr>
            <p:ph type="sldNum" sz="quarter" idx="12"/>
          </p:nvPr>
        </p:nvSpPr>
        <p:spPr/>
        <p:txBody>
          <a:bodyPr/>
          <a:lstStyle/>
          <a:p>
            <a:pPr>
              <a:defRPr/>
            </a:pPr>
            <a:fld id="{0D308DA2-EF49-4304-81B2-2A1357F4685F}" type="slidenum">
              <a:rPr lang="en-US"/>
              <a:pPr>
                <a:defRPr/>
              </a:pPr>
              <a:t>44</a:t>
            </a:fld>
            <a:endParaRPr lang="en-US"/>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457200" y="762000"/>
            <a:ext cx="8229600" cy="6096000"/>
          </a:xfrm>
        </p:spPr>
        <p:txBody>
          <a:bodyPr/>
          <a:lstStyle/>
          <a:p>
            <a:pPr eaLnBrk="1" hangingPunct="1">
              <a:buFontTx/>
              <a:buNone/>
            </a:pPr>
            <a:r>
              <a:rPr lang="en-US" sz="2800" b="1" smtClean="0">
                <a:solidFill>
                  <a:srgbClr val="CC6600"/>
                </a:solidFill>
                <a:latin typeface="Century Gothic" pitchFamily="34" charset="0"/>
              </a:rPr>
              <a:t>Label </a:t>
            </a:r>
          </a:p>
          <a:p>
            <a:pPr eaLnBrk="1" hangingPunct="1"/>
            <a:endParaRPr lang="en-US" b="1" smtClean="0">
              <a:solidFill>
                <a:srgbClr val="66FF33"/>
              </a:solidFill>
              <a:latin typeface="Century Gothic" pitchFamily="34" charset="0"/>
            </a:endParaRPr>
          </a:p>
          <a:p>
            <a:pPr eaLnBrk="1" hangingPunct="1"/>
            <a:r>
              <a:rPr lang="en-US" b="1" smtClean="0">
                <a:solidFill>
                  <a:srgbClr val="66FF33"/>
                </a:solidFill>
                <a:latin typeface="Century Gothic" pitchFamily="34" charset="0"/>
              </a:rPr>
              <a:t>The containers shall be labeled.</a:t>
            </a:r>
          </a:p>
        </p:txBody>
      </p:sp>
      <p:sp>
        <p:nvSpPr>
          <p:cNvPr id="63493" name="Slide Number Placeholder 5"/>
          <p:cNvSpPr>
            <a:spLocks noGrp="1"/>
          </p:cNvSpPr>
          <p:nvPr>
            <p:ph type="sldNum" sz="quarter" idx="12"/>
          </p:nvPr>
        </p:nvSpPr>
        <p:spPr/>
        <p:txBody>
          <a:bodyPr/>
          <a:lstStyle/>
          <a:p>
            <a:pPr>
              <a:defRPr/>
            </a:pPr>
            <a:fld id="{D6346A9B-B664-42F2-846B-06F02B28A54E}" type="slidenum">
              <a:rPr lang="en-US"/>
              <a:pPr>
                <a:defRPr/>
              </a:pPr>
              <a:t>45</a:t>
            </a:fld>
            <a:endParaRPr lang="en-US"/>
          </a:p>
        </p:txBody>
      </p:sp>
      <p:pic>
        <p:nvPicPr>
          <p:cNvPr id="4" name="Picture 6" descr="C:\Documents and Settings\sham prasad\Desktop\sem=6\a_files\Bio_Categories_files\BioHazardSym.jpg"/>
          <p:cNvPicPr>
            <a:picLocks noChangeAspect="1" noChangeArrowheads="1"/>
          </p:cNvPicPr>
          <p:nvPr/>
        </p:nvPicPr>
        <p:blipFill>
          <a:blip r:embed="rId3" cstate="print"/>
          <a:srcRect/>
          <a:stretch>
            <a:fillRect/>
          </a:stretch>
        </p:blipFill>
        <p:spPr bwMode="auto">
          <a:xfrm>
            <a:off x="914400" y="2819400"/>
            <a:ext cx="3581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7" descr="C:\Documents and Settings\sham prasad\Desktop\sem=6\a_files\Bio_Categories_files\Cytotoxic.jpg"/>
          <p:cNvPicPr>
            <a:picLocks noChangeAspect="1" noChangeArrowheads="1"/>
          </p:cNvPicPr>
          <p:nvPr/>
        </p:nvPicPr>
        <p:blipFill>
          <a:blip r:embed="rId4" cstate="print"/>
          <a:srcRect/>
          <a:stretch>
            <a:fillRect/>
          </a:stretch>
        </p:blipFill>
        <p:spPr bwMode="auto">
          <a:xfrm>
            <a:off x="4572000" y="2819400"/>
            <a:ext cx="36576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457200" y="1447800"/>
            <a:ext cx="8229600" cy="4678363"/>
          </a:xfrm>
        </p:spPr>
        <p:txBody>
          <a:bodyPr/>
          <a:lstStyle/>
          <a:p>
            <a:pPr algn="just" eaLnBrk="1" hangingPunct="1">
              <a:lnSpc>
                <a:spcPct val="150000"/>
              </a:lnSpc>
              <a:buFontTx/>
              <a:buNone/>
            </a:pPr>
            <a:r>
              <a:rPr lang="en-US" sz="2800" b="1" smtClean="0">
                <a:solidFill>
                  <a:srgbClr val="CC6600"/>
                </a:solidFill>
                <a:latin typeface="Century Gothic" pitchFamily="34" charset="0"/>
              </a:rPr>
              <a:t>Uses of labeling:</a:t>
            </a:r>
          </a:p>
          <a:p>
            <a:pPr algn="just" eaLnBrk="1" hangingPunct="1">
              <a:lnSpc>
                <a:spcPct val="150000"/>
              </a:lnSpc>
            </a:pPr>
            <a:r>
              <a:rPr lang="en-US" sz="2000" b="1" smtClean="0">
                <a:latin typeface="Century Gothic" pitchFamily="34" charset="0"/>
              </a:rPr>
              <a:t>In cases of problems involving questions of liability, full and correct labeling allows the origin of the waste to be traced. </a:t>
            </a:r>
          </a:p>
          <a:p>
            <a:pPr algn="just" eaLnBrk="1" hangingPunct="1">
              <a:lnSpc>
                <a:spcPct val="150000"/>
              </a:lnSpc>
            </a:pPr>
            <a:r>
              <a:rPr lang="en-US" sz="2000" b="1" smtClean="0">
                <a:latin typeface="Century Gothic" pitchFamily="34" charset="0"/>
              </a:rPr>
              <a:t>Labeling also warns operative staff and the general public of the hazardous nature of the waste. </a:t>
            </a:r>
          </a:p>
          <a:p>
            <a:pPr algn="just" eaLnBrk="1" hangingPunct="1">
              <a:lnSpc>
                <a:spcPct val="150000"/>
              </a:lnSpc>
            </a:pPr>
            <a:r>
              <a:rPr lang="en-US" sz="2000" b="1" smtClean="0">
                <a:latin typeface="Century Gothic" pitchFamily="34" charset="0"/>
              </a:rPr>
              <a:t>The hazards posed by container contents can be quickly identified in case of accident, enabling emergency services to take appropriate action. </a:t>
            </a:r>
          </a:p>
        </p:txBody>
      </p:sp>
      <p:sp>
        <p:nvSpPr>
          <p:cNvPr id="64515" name="Slide Number Placeholder 2"/>
          <p:cNvSpPr>
            <a:spLocks noGrp="1"/>
          </p:cNvSpPr>
          <p:nvPr>
            <p:ph type="sldNum" sz="quarter" idx="12"/>
          </p:nvPr>
        </p:nvSpPr>
        <p:spPr/>
        <p:txBody>
          <a:bodyPr/>
          <a:lstStyle/>
          <a:p>
            <a:pPr>
              <a:defRPr/>
            </a:pPr>
            <a:fld id="{C79665F4-1728-4395-BAD5-66BCF44264B6}" type="slidenum">
              <a:rPr lang="en-US"/>
              <a:pPr>
                <a:defRPr/>
              </a:pPr>
              <a:t>46</a:t>
            </a:fld>
            <a:endParaRPr lang="en-US"/>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381000" y="1676400"/>
            <a:ext cx="8229600" cy="4419600"/>
          </a:xfrm>
        </p:spPr>
        <p:txBody>
          <a:bodyPr/>
          <a:lstStyle/>
          <a:p>
            <a:pPr eaLnBrk="1" hangingPunct="1">
              <a:buFontTx/>
              <a:buNone/>
            </a:pPr>
            <a:r>
              <a:rPr lang="en-US" sz="2800" b="1" smtClean="0">
                <a:solidFill>
                  <a:srgbClr val="CC6600"/>
                </a:solidFill>
                <a:latin typeface="Century Gothic" pitchFamily="34" charset="0"/>
              </a:rPr>
              <a:t>Transportation </a:t>
            </a:r>
          </a:p>
          <a:p>
            <a:pPr algn="just" eaLnBrk="1" hangingPunct="1">
              <a:lnSpc>
                <a:spcPct val="100000"/>
              </a:lnSpc>
            </a:pPr>
            <a:r>
              <a:rPr lang="en-US" sz="2000" b="1" smtClean="0">
                <a:latin typeface="Century Gothic" pitchFamily="34" charset="0"/>
              </a:rPr>
              <a:t>Use heavy duty gloves while handling waste sharps especially while transporting – avoid transporting manually – use trolley. </a:t>
            </a:r>
          </a:p>
          <a:p>
            <a:pPr algn="just" eaLnBrk="1" hangingPunct="1">
              <a:lnSpc>
                <a:spcPct val="100000"/>
              </a:lnSpc>
            </a:pPr>
            <a:r>
              <a:rPr lang="en-US" sz="2000" b="1" smtClean="0">
                <a:latin typeface="Century Gothic" pitchFamily="34" charset="0"/>
              </a:rPr>
              <a:t>Untreated biomedical waste shall be transported only in such vehicle as may be authorised for the purpose by the competent authority as specified by the government.</a:t>
            </a:r>
          </a:p>
          <a:p>
            <a:pPr algn="just" eaLnBrk="1" hangingPunct="1"/>
            <a:endParaRPr lang="en-US" b="1" smtClean="0">
              <a:latin typeface="Century Gothic" pitchFamily="34" charset="0"/>
            </a:endParaRPr>
          </a:p>
        </p:txBody>
      </p:sp>
      <p:sp>
        <p:nvSpPr>
          <p:cNvPr id="65540" name="Slide Number Placeholder 4"/>
          <p:cNvSpPr>
            <a:spLocks noGrp="1"/>
          </p:cNvSpPr>
          <p:nvPr>
            <p:ph type="sldNum" sz="quarter" idx="12"/>
          </p:nvPr>
        </p:nvSpPr>
        <p:spPr/>
        <p:txBody>
          <a:bodyPr/>
          <a:lstStyle/>
          <a:p>
            <a:pPr>
              <a:defRPr/>
            </a:pPr>
            <a:fld id="{82F30AB0-04E7-4C64-A9B1-5DF6387A490C}" type="slidenum">
              <a:rPr lang="en-US"/>
              <a:pPr>
                <a:defRPr/>
              </a:pPr>
              <a:t>47</a:t>
            </a:fld>
            <a:endParaRPr lang="en-US"/>
          </a:p>
        </p:txBody>
      </p:sp>
      <p:pic>
        <p:nvPicPr>
          <p:cNvPr id="5" name="Picture 8" descr="http://www.mumbaiwastemanagement.com/images/Bio-medical-Divis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4258574"/>
            <a:ext cx="3505200" cy="2447026"/>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41413" y="274638"/>
            <a:ext cx="6861175" cy="1020762"/>
          </a:xfrm>
        </p:spPr>
        <p:txBody>
          <a:bodyPr/>
          <a:lstStyle/>
          <a:p>
            <a:pPr algn="ctr" eaLnBrk="1" hangingPunct="1"/>
            <a:r>
              <a:rPr lang="en-US" b="1" smtClean="0">
                <a:solidFill>
                  <a:srgbClr val="66FF33"/>
                </a:solidFill>
                <a:latin typeface="Century Gothic" pitchFamily="34" charset="0"/>
              </a:rPr>
              <a:t>5.Treatment &amp; disposal</a:t>
            </a:r>
          </a:p>
        </p:txBody>
      </p:sp>
      <p:sp>
        <p:nvSpPr>
          <p:cNvPr id="75779" name="Rectangle 3"/>
          <p:cNvSpPr>
            <a:spLocks noGrp="1" noChangeArrowheads="1"/>
          </p:cNvSpPr>
          <p:nvPr>
            <p:ph idx="1"/>
          </p:nvPr>
        </p:nvSpPr>
        <p:spPr>
          <a:xfrm>
            <a:off x="762000" y="1905000"/>
            <a:ext cx="8077200" cy="4267200"/>
          </a:xfrm>
        </p:spPr>
        <p:txBody>
          <a:bodyPr/>
          <a:lstStyle/>
          <a:p>
            <a:pPr algn="just" eaLnBrk="1" hangingPunct="1">
              <a:lnSpc>
                <a:spcPct val="150000"/>
              </a:lnSpc>
            </a:pPr>
            <a:r>
              <a:rPr lang="en-US" sz="2000" b="1" dirty="0" smtClean="0">
                <a:latin typeface="Century Gothic" pitchFamily="34" charset="0"/>
              </a:rPr>
              <a:t>Biomedical waste shall be treated and disposed of in accordance with Schedule I</a:t>
            </a:r>
          </a:p>
          <a:p>
            <a:pPr algn="just" eaLnBrk="1" hangingPunct="1">
              <a:lnSpc>
                <a:spcPct val="150000"/>
              </a:lnSpc>
            </a:pPr>
            <a:r>
              <a:rPr lang="en-US" sz="2000" b="1" dirty="0" smtClean="0">
                <a:latin typeface="Century Gothic" pitchFamily="34" charset="0"/>
              </a:rPr>
              <a:t>Every occupier, where required, must set up treatment facilities like incinerator, autoclave, microwave system for the treatment of waste, or, ensure required treatment of waste at a </a:t>
            </a:r>
            <a:r>
              <a:rPr lang="en-US" sz="2000" b="1" dirty="0" smtClean="0">
                <a:solidFill>
                  <a:srgbClr val="66FF33"/>
                </a:solidFill>
                <a:latin typeface="Century Gothic" pitchFamily="34" charset="0"/>
              </a:rPr>
              <a:t>Common Bio-medical Waste Treatment Facility (CBWTF) </a:t>
            </a:r>
            <a:r>
              <a:rPr lang="en-US" sz="2000" b="1" dirty="0" smtClean="0">
                <a:latin typeface="Century Gothic" pitchFamily="34" charset="0"/>
              </a:rPr>
              <a:t>or any other waste treatment facility. </a:t>
            </a:r>
          </a:p>
        </p:txBody>
      </p:sp>
      <p:sp>
        <p:nvSpPr>
          <p:cNvPr id="67588" name="Slide Number Placeholder 3"/>
          <p:cNvSpPr>
            <a:spLocks noGrp="1"/>
          </p:cNvSpPr>
          <p:nvPr>
            <p:ph type="sldNum" sz="quarter" idx="12"/>
          </p:nvPr>
        </p:nvSpPr>
        <p:spPr/>
        <p:txBody>
          <a:bodyPr/>
          <a:lstStyle/>
          <a:p>
            <a:pPr>
              <a:defRPr/>
            </a:pPr>
            <a:fld id="{F12CEA7C-F92B-46EA-8264-DE8FAFD8CBF3}" type="slidenum">
              <a:rPr lang="en-US"/>
              <a:pPr>
                <a:defRPr/>
              </a:pPr>
              <a:t>48</a:t>
            </a:fld>
            <a:endParaRPr lang="en-US"/>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141413" y="274638"/>
            <a:ext cx="6861175" cy="1020762"/>
          </a:xfrm>
        </p:spPr>
        <p:txBody>
          <a:bodyPr/>
          <a:lstStyle/>
          <a:p>
            <a:pPr algn="ctr" eaLnBrk="1" hangingPunct="1"/>
            <a:r>
              <a:rPr lang="en-US" sz="2800" b="1" dirty="0" smtClean="0">
                <a:solidFill>
                  <a:srgbClr val="66FF33"/>
                </a:solidFill>
              </a:rPr>
              <a:t>Personal protective equipments for staff handling waste</a:t>
            </a:r>
          </a:p>
        </p:txBody>
      </p:sp>
      <p:sp>
        <p:nvSpPr>
          <p:cNvPr id="79875" name="Content Placeholder 2"/>
          <p:cNvSpPr>
            <a:spLocks noGrp="1"/>
          </p:cNvSpPr>
          <p:nvPr>
            <p:ph idx="1"/>
          </p:nvPr>
        </p:nvSpPr>
        <p:spPr>
          <a:xfrm>
            <a:off x="228600" y="3200400"/>
            <a:ext cx="5181600" cy="2925763"/>
          </a:xfrm>
        </p:spPr>
        <p:txBody>
          <a:bodyPr/>
          <a:lstStyle/>
          <a:p>
            <a:pPr algn="ctr" eaLnBrk="1" hangingPunct="1">
              <a:lnSpc>
                <a:spcPct val="150000"/>
              </a:lnSpc>
              <a:buFontTx/>
              <a:buNone/>
            </a:pPr>
            <a:r>
              <a:rPr lang="en-US" sz="2800" b="1" i="1" smtClean="0">
                <a:solidFill>
                  <a:srgbClr val="CC0066"/>
                </a:solidFill>
                <a:latin typeface="Century Gothic" pitchFamily="34" charset="0"/>
              </a:rPr>
              <a:t> </a:t>
            </a:r>
            <a:r>
              <a:rPr lang="en-US" sz="2800" b="1" i="1" smtClean="0">
                <a:latin typeface="Century Gothic" pitchFamily="34" charset="0"/>
              </a:rPr>
              <a:t>Do not forget </a:t>
            </a:r>
          </a:p>
          <a:p>
            <a:pPr algn="ctr" eaLnBrk="1" hangingPunct="1">
              <a:lnSpc>
                <a:spcPct val="150000"/>
              </a:lnSpc>
              <a:buFontTx/>
              <a:buNone/>
            </a:pPr>
            <a:r>
              <a:rPr lang="en-US" b="1" i="1" u="sng" smtClean="0">
                <a:solidFill>
                  <a:srgbClr val="CC0066"/>
                </a:solidFill>
                <a:latin typeface="Century Gothic" pitchFamily="34" charset="0"/>
              </a:rPr>
              <a:t>“Immunization”</a:t>
            </a:r>
          </a:p>
        </p:txBody>
      </p:sp>
      <p:sp>
        <p:nvSpPr>
          <p:cNvPr id="71685" name="Slide Number Placeholder 4"/>
          <p:cNvSpPr>
            <a:spLocks noGrp="1"/>
          </p:cNvSpPr>
          <p:nvPr>
            <p:ph type="sldNum" sz="quarter" idx="12"/>
          </p:nvPr>
        </p:nvSpPr>
        <p:spPr/>
        <p:txBody>
          <a:bodyPr/>
          <a:lstStyle/>
          <a:p>
            <a:pPr>
              <a:defRPr/>
            </a:pPr>
            <a:fld id="{ED725326-BCA9-41A3-AEBC-66E2A52B523B}" type="slidenum">
              <a:rPr lang="en-US"/>
              <a:pPr>
                <a:defRPr/>
              </a:pPr>
              <a:t>49</a:t>
            </a:fld>
            <a:endParaRPr lang="en-US"/>
          </a:p>
        </p:txBody>
      </p:sp>
      <p:pic>
        <p:nvPicPr>
          <p:cNvPr id="4" name="Picture 6" descr="C:\Documents and Settings\sham prasad\My Documents\My Pictures\Picture\Picture 0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828800"/>
            <a:ext cx="36576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Where does the waste 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409" y="1676400"/>
            <a:ext cx="8786191" cy="5181599"/>
          </a:xfrm>
          <a:prstGeom prst="rect">
            <a:avLst/>
          </a:prstGeom>
          <a:noFill/>
          <a:ln w="9525">
            <a:noFill/>
            <a:miter lim="800000"/>
            <a:headEnd/>
            <a:tailEnd/>
          </a:ln>
        </p:spPr>
      </p:pic>
      <p:sp>
        <p:nvSpPr>
          <p:cNvPr id="20483" name="Title 1"/>
          <p:cNvSpPr>
            <a:spLocks noGrp="1"/>
          </p:cNvSpPr>
          <p:nvPr>
            <p:ph type="ctrTitle"/>
          </p:nvPr>
        </p:nvSpPr>
        <p:spPr>
          <a:xfrm>
            <a:off x="762000" y="282575"/>
            <a:ext cx="6934200" cy="1012825"/>
          </a:xfrm>
        </p:spPr>
        <p:txBody>
          <a:bodyPr/>
          <a:lstStyle/>
          <a:p>
            <a:pPr algn="ctr" eaLnBrk="1" hangingPunct="1"/>
            <a:r>
              <a:rPr lang="en-US" b="1" dirty="0" smtClean="0">
                <a:solidFill>
                  <a:srgbClr val="00B050"/>
                </a:solidFill>
              </a:rPr>
              <a:t>Types of Wastes?  </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141413" y="274638"/>
            <a:ext cx="6861175" cy="1020762"/>
          </a:xfrm>
        </p:spPr>
        <p:txBody>
          <a:bodyPr/>
          <a:lstStyle/>
          <a:p>
            <a:pPr eaLnBrk="1" hangingPunct="1"/>
            <a:r>
              <a:rPr lang="en-US" sz="2800" b="1" smtClean="0"/>
              <a:t>TREATMENT AND DISPOSALTECHNOLOGIES FOR HEALTH-CARE WASTE</a:t>
            </a:r>
          </a:p>
        </p:txBody>
      </p:sp>
      <p:sp>
        <p:nvSpPr>
          <p:cNvPr id="80899" name="Content Placeholder 2"/>
          <p:cNvSpPr>
            <a:spLocks noGrp="1"/>
          </p:cNvSpPr>
          <p:nvPr>
            <p:ph idx="1"/>
          </p:nvPr>
        </p:nvSpPr>
        <p:spPr>
          <a:xfrm>
            <a:off x="457200" y="1828800"/>
            <a:ext cx="8229600" cy="4297363"/>
          </a:xfrm>
        </p:spPr>
        <p:txBody>
          <a:bodyPr/>
          <a:lstStyle/>
          <a:p>
            <a:pPr marL="514350" indent="-514350" eaLnBrk="1" hangingPunct="1">
              <a:buFontTx/>
              <a:buAutoNum type="arabicPeriod"/>
            </a:pPr>
            <a:r>
              <a:rPr lang="en-US" sz="2800" b="1" smtClean="0">
                <a:solidFill>
                  <a:srgbClr val="66FF33"/>
                </a:solidFill>
                <a:cs typeface="Times New Roman" pitchFamily="18" charset="0"/>
              </a:rPr>
              <a:t>Incineration</a:t>
            </a:r>
          </a:p>
          <a:p>
            <a:pPr marL="514350" indent="-514350" eaLnBrk="1" hangingPunct="1">
              <a:buFontTx/>
              <a:buAutoNum type="arabicPeriod"/>
            </a:pPr>
            <a:r>
              <a:rPr lang="en-US" sz="2800" b="1" smtClean="0">
                <a:solidFill>
                  <a:srgbClr val="66FF33"/>
                </a:solidFill>
                <a:cs typeface="Times New Roman" pitchFamily="18" charset="0"/>
              </a:rPr>
              <a:t>Chemical disinfection</a:t>
            </a:r>
          </a:p>
          <a:p>
            <a:pPr marL="514350" indent="-514350" eaLnBrk="1" hangingPunct="1">
              <a:buFontTx/>
              <a:buAutoNum type="arabicPeriod"/>
            </a:pPr>
            <a:r>
              <a:rPr lang="en-US" sz="2800" b="1" smtClean="0">
                <a:solidFill>
                  <a:srgbClr val="66FF33"/>
                </a:solidFill>
                <a:cs typeface="Times New Roman" pitchFamily="18" charset="0"/>
              </a:rPr>
              <a:t>Wet and dry thermal treatment</a:t>
            </a:r>
          </a:p>
          <a:p>
            <a:pPr marL="514350" indent="-514350" eaLnBrk="1" hangingPunct="1">
              <a:buFontTx/>
              <a:buAutoNum type="arabicPeriod"/>
            </a:pPr>
            <a:r>
              <a:rPr lang="en-US" sz="2800" b="1" smtClean="0">
                <a:solidFill>
                  <a:srgbClr val="66FF33"/>
                </a:solidFill>
                <a:cs typeface="Times New Roman" pitchFamily="18" charset="0"/>
              </a:rPr>
              <a:t>Microwave irradiation</a:t>
            </a:r>
          </a:p>
          <a:p>
            <a:pPr marL="514350" indent="-514350" eaLnBrk="1" hangingPunct="1">
              <a:buFontTx/>
              <a:buAutoNum type="arabicPeriod"/>
            </a:pPr>
            <a:r>
              <a:rPr lang="en-US" sz="2800" b="1" smtClean="0">
                <a:solidFill>
                  <a:srgbClr val="66FF33"/>
                </a:solidFill>
                <a:cs typeface="Times New Roman" pitchFamily="18" charset="0"/>
              </a:rPr>
              <a:t>Encapsulation </a:t>
            </a:r>
          </a:p>
          <a:p>
            <a:pPr marL="514350" indent="-514350" eaLnBrk="1" hangingPunct="1">
              <a:buFontTx/>
              <a:buAutoNum type="arabicPeriod"/>
            </a:pPr>
            <a:r>
              <a:rPr lang="en-US" sz="2800" b="1" smtClean="0">
                <a:solidFill>
                  <a:srgbClr val="66FF33"/>
                </a:solidFill>
                <a:cs typeface="Times New Roman" pitchFamily="18" charset="0"/>
              </a:rPr>
              <a:t>Land disposal</a:t>
            </a:r>
          </a:p>
          <a:p>
            <a:pPr marL="514350" indent="-514350" eaLnBrk="1" hangingPunct="1">
              <a:buFontTx/>
              <a:buAutoNum type="arabicPeriod"/>
            </a:pPr>
            <a:r>
              <a:rPr lang="en-US" sz="2800" b="1" smtClean="0">
                <a:solidFill>
                  <a:srgbClr val="66FF33"/>
                </a:solidFill>
                <a:cs typeface="Times New Roman" pitchFamily="18" charset="0"/>
              </a:rPr>
              <a:t>Inertization</a:t>
            </a:r>
          </a:p>
          <a:p>
            <a:pPr marL="514350" indent="-514350" eaLnBrk="1" hangingPunct="1"/>
            <a:endParaRPr lang="en-US" smtClean="0">
              <a:solidFill>
                <a:srgbClr val="66FF33"/>
              </a:solidFill>
            </a:endParaRPr>
          </a:p>
        </p:txBody>
      </p:sp>
      <p:sp>
        <p:nvSpPr>
          <p:cNvPr id="72708" name="Slide Number Placeholder 3"/>
          <p:cNvSpPr>
            <a:spLocks noGrp="1"/>
          </p:cNvSpPr>
          <p:nvPr>
            <p:ph type="sldNum" sz="quarter" idx="12"/>
          </p:nvPr>
        </p:nvSpPr>
        <p:spPr/>
        <p:txBody>
          <a:bodyPr/>
          <a:lstStyle/>
          <a:p>
            <a:pPr>
              <a:defRPr/>
            </a:pPr>
            <a:fld id="{D6AD6A36-AC1C-48E3-B292-31DCBF332C1D}" type="slidenum">
              <a:rPr lang="en-US"/>
              <a:pPr>
                <a:defRPr/>
              </a:pPr>
              <a:t>50</a:t>
            </a:fld>
            <a:endParaRPr lang="en-US"/>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457200" y="1676400"/>
            <a:ext cx="8382000" cy="4144963"/>
          </a:xfrm>
        </p:spPr>
        <p:txBody>
          <a:bodyPr/>
          <a:lstStyle/>
          <a:p>
            <a:pPr marL="457200" indent="-457200" algn="just" eaLnBrk="1" hangingPunct="1">
              <a:lnSpc>
                <a:spcPct val="150000"/>
              </a:lnSpc>
              <a:buFont typeface="Wingdings" pitchFamily="2" charset="2"/>
              <a:buChar char="v"/>
            </a:pPr>
            <a:r>
              <a:rPr lang="en-US" sz="2000" b="1" dirty="0" smtClean="0">
                <a:latin typeface="Century Gothic" pitchFamily="34" charset="0"/>
                <a:cs typeface="Times New Roman" pitchFamily="18" charset="0"/>
              </a:rPr>
              <a:t>Incineration is a high temperature </a:t>
            </a:r>
            <a:r>
              <a:rPr lang="en-US" sz="2000" b="1" dirty="0" smtClean="0">
                <a:solidFill>
                  <a:srgbClr val="66FF33"/>
                </a:solidFill>
                <a:latin typeface="Century Gothic" pitchFamily="34" charset="0"/>
                <a:cs typeface="Times New Roman" pitchFamily="18" charset="0"/>
              </a:rPr>
              <a:t>dry oxidation</a:t>
            </a:r>
            <a:r>
              <a:rPr lang="en-US" sz="2000" b="1" dirty="0" smtClean="0">
                <a:latin typeface="Century Gothic" pitchFamily="34" charset="0"/>
                <a:cs typeface="Times New Roman" pitchFamily="18" charset="0"/>
              </a:rPr>
              <a:t> process.</a:t>
            </a:r>
          </a:p>
          <a:p>
            <a:pPr marL="457200" indent="-457200" algn="just" eaLnBrk="1" hangingPunct="1">
              <a:buFont typeface="Wingdings" pitchFamily="2" charset="2"/>
              <a:buChar char="v"/>
            </a:pPr>
            <a:endParaRPr lang="en-US" sz="2000" b="1" dirty="0" smtClean="0">
              <a:latin typeface="Century Gothic" pitchFamily="34" charset="0"/>
              <a:cs typeface="Times New Roman" pitchFamily="18" charset="0"/>
            </a:endParaRPr>
          </a:p>
          <a:p>
            <a:pPr marL="457200" indent="-457200" algn="just" eaLnBrk="1" hangingPunct="1">
              <a:lnSpc>
                <a:spcPct val="150000"/>
              </a:lnSpc>
              <a:buFont typeface="Wingdings" pitchFamily="2" charset="2"/>
              <a:buChar char="v"/>
            </a:pPr>
            <a:r>
              <a:rPr lang="en-US" sz="2000" b="1" dirty="0" smtClean="0">
                <a:latin typeface="Century Gothic" pitchFamily="34" charset="0"/>
                <a:cs typeface="Times New Roman" pitchFamily="18" charset="0"/>
              </a:rPr>
              <a:t>The process is selected to treat waste that cannot be recycled, reused or disposed off in a land fill site.</a:t>
            </a:r>
          </a:p>
          <a:p>
            <a:pPr marL="457200" indent="-457200" algn="just" eaLnBrk="1" hangingPunct="1">
              <a:buFont typeface="Wingdings" pitchFamily="2" charset="2"/>
              <a:buChar char="v"/>
            </a:pPr>
            <a:endParaRPr lang="en-US" sz="2000" b="1" dirty="0" smtClean="0">
              <a:latin typeface="Century Gothic" pitchFamily="34" charset="0"/>
              <a:cs typeface="Times New Roman" pitchFamily="18" charset="0"/>
            </a:endParaRPr>
          </a:p>
          <a:p>
            <a:pPr marL="457200" indent="-457200" algn="just" eaLnBrk="1" hangingPunct="1">
              <a:lnSpc>
                <a:spcPct val="150000"/>
              </a:lnSpc>
              <a:buFont typeface="Wingdings" pitchFamily="2" charset="2"/>
              <a:buChar char="v"/>
            </a:pPr>
            <a:r>
              <a:rPr lang="en-US" sz="2000" b="1" dirty="0" smtClean="0">
                <a:latin typeface="Century Gothic" pitchFamily="34" charset="0"/>
                <a:cs typeface="Times New Roman" pitchFamily="18" charset="0"/>
              </a:rPr>
              <a:t>It reduces organic and combustible waste to inorganic incombustible matter and results in a very significant reduction of waste volume and weight.</a:t>
            </a:r>
            <a:endParaRPr lang="en-US" b="1" dirty="0" smtClean="0">
              <a:latin typeface="Century Gothic" pitchFamily="34" charset="0"/>
              <a:cs typeface="Times New Roman" pitchFamily="18" charset="0"/>
            </a:endParaRPr>
          </a:p>
        </p:txBody>
      </p:sp>
      <p:sp>
        <p:nvSpPr>
          <p:cNvPr id="74759" name="Slide Number Placeholder 4"/>
          <p:cNvSpPr>
            <a:spLocks noGrp="1"/>
          </p:cNvSpPr>
          <p:nvPr>
            <p:ph type="sldNum" sz="quarter" idx="12"/>
          </p:nvPr>
        </p:nvSpPr>
        <p:spPr/>
        <p:txBody>
          <a:bodyPr/>
          <a:lstStyle/>
          <a:p>
            <a:pPr>
              <a:defRPr/>
            </a:pPr>
            <a:fld id="{DA0B4E57-8377-4BDD-8423-D67FD669142A}" type="slidenum">
              <a:rPr lang="en-US"/>
              <a:pPr>
                <a:defRPr/>
              </a:pPr>
              <a:t>51</a:t>
            </a:fld>
            <a:endParaRPr lang="en-US"/>
          </a:p>
        </p:txBody>
      </p:sp>
      <p:sp>
        <p:nvSpPr>
          <p:cNvPr id="4" name="Rounded Rectangle 3"/>
          <p:cNvSpPr/>
          <p:nvPr/>
        </p:nvSpPr>
        <p:spPr>
          <a:xfrm>
            <a:off x="3048000" y="381000"/>
            <a:ext cx="3048000" cy="8382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a:solidFill>
                  <a:schemeClr val="bg1"/>
                </a:solidFill>
                <a:latin typeface="Century Gothic" pitchFamily="34" charset="0"/>
                <a:cs typeface="Times New Roman" pitchFamily="18" charset="0"/>
              </a:rPr>
              <a:t>INCINERATION</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Slide Number Placeholder 5"/>
          <p:cNvSpPr>
            <a:spLocks noGrp="1"/>
          </p:cNvSpPr>
          <p:nvPr>
            <p:ph type="sldNum" sz="quarter" idx="12"/>
          </p:nvPr>
        </p:nvSpPr>
        <p:spPr/>
        <p:txBody>
          <a:bodyPr/>
          <a:lstStyle/>
          <a:p>
            <a:pPr>
              <a:defRPr/>
            </a:pPr>
            <a:fld id="{584B543A-B905-44B1-8252-72F080A894C1}" type="slidenum">
              <a:rPr lang="en-US"/>
              <a:pPr>
                <a:defRPr/>
              </a:pPr>
              <a:t>52</a:t>
            </a:fld>
            <a:endParaRPr lang="en-US"/>
          </a:p>
        </p:txBody>
      </p:sp>
      <p:pic>
        <p:nvPicPr>
          <p:cNvPr id="82947" name="Picture 6" descr="IWMF_shcematic_e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305800" cy="5029200"/>
          </a:xfrm>
        </p:spPr>
        <p:txBody>
          <a:bodyPr rtlCol="0">
            <a:noAutofit/>
          </a:bodyPr>
          <a:lstStyle/>
          <a:p>
            <a:pPr marL="274320" indent="-274320" eaLnBrk="1" fontAlgn="auto" hangingPunct="1">
              <a:lnSpc>
                <a:spcPct val="150000"/>
              </a:lnSpc>
              <a:spcAft>
                <a:spcPts val="0"/>
              </a:spcAft>
              <a:buFontTx/>
              <a:buNone/>
              <a:defRPr/>
            </a:pPr>
            <a:r>
              <a:rPr lang="en-US" b="1" dirty="0" smtClean="0">
                <a:latin typeface="Century Gothic" pitchFamily="34" charset="0"/>
                <a:cs typeface="Times New Roman" pitchFamily="18" charset="0"/>
              </a:rPr>
              <a:t>Types of Incinerators-</a:t>
            </a:r>
          </a:p>
          <a:p>
            <a:pPr marL="457200" indent="-457200" eaLnBrk="1" fontAlgn="auto" hangingPunct="1">
              <a:lnSpc>
                <a:spcPct val="150000"/>
              </a:lnSpc>
              <a:spcAft>
                <a:spcPts val="0"/>
              </a:spcAft>
              <a:buFont typeface="+mj-lt"/>
              <a:buAutoNum type="arabicPeriod"/>
              <a:defRPr/>
            </a:pPr>
            <a:r>
              <a:rPr lang="en-US" sz="2000" b="1" dirty="0" smtClean="0">
                <a:solidFill>
                  <a:srgbClr val="66FF33"/>
                </a:solidFill>
                <a:latin typeface="Century Gothic" pitchFamily="34" charset="0"/>
                <a:cs typeface="Times New Roman" pitchFamily="18" charset="0"/>
              </a:rPr>
              <a:t>Double chamber </a:t>
            </a:r>
            <a:r>
              <a:rPr lang="en-US" sz="2000" b="1" dirty="0" err="1" smtClean="0">
                <a:solidFill>
                  <a:srgbClr val="66FF33"/>
                </a:solidFill>
                <a:latin typeface="Century Gothic" pitchFamily="34" charset="0"/>
                <a:cs typeface="Times New Roman" pitchFamily="18" charset="0"/>
              </a:rPr>
              <a:t>pyrolytic</a:t>
            </a:r>
            <a:r>
              <a:rPr lang="en-US" sz="2000" b="1" dirty="0" smtClean="0">
                <a:solidFill>
                  <a:srgbClr val="66FF33"/>
                </a:solidFill>
                <a:latin typeface="Century Gothic" pitchFamily="34" charset="0"/>
                <a:cs typeface="Times New Roman" pitchFamily="18" charset="0"/>
              </a:rPr>
              <a:t> Incinerators - </a:t>
            </a:r>
            <a:r>
              <a:rPr lang="en-US" sz="2000" b="1" dirty="0" smtClean="0">
                <a:latin typeface="Century Gothic" pitchFamily="34" charset="0"/>
              </a:rPr>
              <a:t>infectious health-care waste. </a:t>
            </a:r>
            <a:endParaRPr lang="en-US" sz="2000" b="1" dirty="0" smtClean="0">
              <a:solidFill>
                <a:srgbClr val="CC0066"/>
              </a:solidFill>
              <a:latin typeface="Century Gothic" pitchFamily="34" charset="0"/>
              <a:cs typeface="Times New Roman" pitchFamily="18" charset="0"/>
            </a:endParaRPr>
          </a:p>
          <a:p>
            <a:pPr marL="457200" indent="-457200" eaLnBrk="1" fontAlgn="auto" hangingPunct="1">
              <a:lnSpc>
                <a:spcPct val="150000"/>
              </a:lnSpc>
              <a:spcAft>
                <a:spcPts val="0"/>
              </a:spcAft>
              <a:buFont typeface="+mj-lt"/>
              <a:buAutoNum type="arabicPeriod"/>
              <a:defRPr/>
            </a:pPr>
            <a:r>
              <a:rPr lang="en-US" sz="2000" b="1" dirty="0" smtClean="0">
                <a:solidFill>
                  <a:srgbClr val="66FF33"/>
                </a:solidFill>
                <a:latin typeface="Century Gothic" pitchFamily="34" charset="0"/>
                <a:cs typeface="Times New Roman" pitchFamily="18" charset="0"/>
              </a:rPr>
              <a:t>Single chamber furnace - </a:t>
            </a:r>
            <a:r>
              <a:rPr lang="en-US" sz="2000" b="1" dirty="0" smtClean="0">
                <a:latin typeface="Century Gothic" pitchFamily="34" charset="0"/>
              </a:rPr>
              <a:t>only if </a:t>
            </a:r>
            <a:r>
              <a:rPr lang="en-US" sz="2000" b="1" dirty="0" err="1" smtClean="0">
                <a:latin typeface="Century Gothic" pitchFamily="34" charset="0"/>
              </a:rPr>
              <a:t>pyrolytic</a:t>
            </a:r>
            <a:r>
              <a:rPr lang="en-US" sz="2000" b="1" dirty="0" smtClean="0">
                <a:latin typeface="Century Gothic" pitchFamily="34" charset="0"/>
              </a:rPr>
              <a:t> incinerators are not affordable. These incinerators treats waste in batches.</a:t>
            </a:r>
            <a:endParaRPr lang="en-US" sz="2000" b="1" dirty="0" smtClean="0">
              <a:solidFill>
                <a:srgbClr val="CC0066"/>
              </a:solidFill>
              <a:latin typeface="Century Gothic" pitchFamily="34" charset="0"/>
              <a:cs typeface="Times New Roman" pitchFamily="18" charset="0"/>
            </a:endParaRPr>
          </a:p>
          <a:p>
            <a:pPr marL="457200" indent="-457200" eaLnBrk="1" fontAlgn="auto" hangingPunct="1">
              <a:lnSpc>
                <a:spcPct val="150000"/>
              </a:lnSpc>
              <a:spcAft>
                <a:spcPts val="0"/>
              </a:spcAft>
              <a:buFont typeface="+mj-lt"/>
              <a:buAutoNum type="arabicPeriod"/>
              <a:defRPr/>
            </a:pPr>
            <a:r>
              <a:rPr lang="en-US" sz="2000" b="1" dirty="0" smtClean="0">
                <a:solidFill>
                  <a:srgbClr val="66FF33"/>
                </a:solidFill>
                <a:latin typeface="Century Gothic" pitchFamily="34" charset="0"/>
                <a:cs typeface="Times New Roman" pitchFamily="18" charset="0"/>
              </a:rPr>
              <a:t>Rotary kiln – </a:t>
            </a:r>
            <a:r>
              <a:rPr lang="en-US" sz="2000" b="1" dirty="0" smtClean="0">
                <a:latin typeface="Century Gothic" pitchFamily="34" charset="0"/>
                <a:cs typeface="Times New Roman" pitchFamily="18" charset="0"/>
              </a:rPr>
              <a:t>operates at high temperature. C</a:t>
            </a:r>
            <a:r>
              <a:rPr lang="en-US" sz="2000" b="1" dirty="0" smtClean="0">
                <a:latin typeface="Century Gothic" pitchFamily="34" charset="0"/>
              </a:rPr>
              <a:t>apable of causing decomposition of </a:t>
            </a:r>
            <a:r>
              <a:rPr lang="en-US" sz="2000" b="1" dirty="0" err="1" smtClean="0">
                <a:latin typeface="Century Gothic" pitchFamily="34" charset="0"/>
              </a:rPr>
              <a:t>genotoxic</a:t>
            </a:r>
            <a:r>
              <a:rPr lang="en-US" sz="2000" b="1" dirty="0" smtClean="0">
                <a:latin typeface="Century Gothic" pitchFamily="34" charset="0"/>
              </a:rPr>
              <a:t> substances and heat-resistant chemicals.</a:t>
            </a:r>
            <a:r>
              <a:rPr lang="en-US" sz="2000" b="1" i="1" dirty="0" smtClean="0">
                <a:latin typeface="Century Gothic" pitchFamily="34" charset="0"/>
              </a:rPr>
              <a:t>     </a:t>
            </a:r>
          </a:p>
        </p:txBody>
      </p:sp>
      <p:sp>
        <p:nvSpPr>
          <p:cNvPr id="76803" name="Slide Number Placeholder 3"/>
          <p:cNvSpPr>
            <a:spLocks noGrp="1"/>
          </p:cNvSpPr>
          <p:nvPr>
            <p:ph type="sldNum" sz="quarter" idx="12"/>
          </p:nvPr>
        </p:nvSpPr>
        <p:spPr/>
        <p:txBody>
          <a:bodyPr/>
          <a:lstStyle/>
          <a:p>
            <a:pPr>
              <a:defRPr/>
            </a:pPr>
            <a:fld id="{385A71EE-4F01-46AA-AF30-217889051450}" type="slidenum">
              <a:rPr lang="en-US"/>
              <a:pPr>
                <a:defRPr/>
              </a:pPr>
              <a:t>53</a:t>
            </a:fld>
            <a:endParaRPr lang="en-US"/>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Image result for pyrolytic incinerato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0"/>
            <a:ext cx="3962400" cy="3657600"/>
          </a:xfrm>
          <a:prstGeom prst="rect">
            <a:avLst/>
          </a:prstGeom>
          <a:noFill/>
        </p:spPr>
      </p:pic>
      <p:sp>
        <p:nvSpPr>
          <p:cNvPr id="6" name="Rectangle 5"/>
          <p:cNvSpPr/>
          <p:nvPr/>
        </p:nvSpPr>
        <p:spPr>
          <a:xfrm>
            <a:off x="152400" y="3657600"/>
            <a:ext cx="4648200" cy="369332"/>
          </a:xfrm>
          <a:prstGeom prst="rect">
            <a:avLst/>
          </a:prstGeom>
          <a:noFill/>
        </p:spPr>
        <p:txBody>
          <a:bodyPr wrap="square">
            <a:spAutoFit/>
          </a:bodyPr>
          <a:lstStyle/>
          <a:p>
            <a:r>
              <a:rPr lang="en-US" b="1" dirty="0" smtClean="0">
                <a:solidFill>
                  <a:srgbClr val="66FF33"/>
                </a:solidFill>
                <a:latin typeface="Century Gothic" pitchFamily="34" charset="0"/>
                <a:cs typeface="Times New Roman" pitchFamily="18" charset="0"/>
              </a:rPr>
              <a:t>Double chamber </a:t>
            </a:r>
            <a:r>
              <a:rPr lang="en-US" b="1" dirty="0" err="1" smtClean="0">
                <a:solidFill>
                  <a:srgbClr val="66FF33"/>
                </a:solidFill>
                <a:latin typeface="Century Gothic" pitchFamily="34" charset="0"/>
                <a:cs typeface="Times New Roman" pitchFamily="18" charset="0"/>
              </a:rPr>
              <a:t>pyrolytic</a:t>
            </a:r>
            <a:r>
              <a:rPr lang="en-US" b="1" dirty="0" smtClean="0">
                <a:solidFill>
                  <a:srgbClr val="66FF33"/>
                </a:solidFill>
                <a:latin typeface="Century Gothic" pitchFamily="34" charset="0"/>
                <a:cs typeface="Times New Roman" pitchFamily="18" charset="0"/>
              </a:rPr>
              <a:t> Incinerators </a:t>
            </a:r>
            <a:endParaRPr lang="en-IN" dirty="0">
              <a:solidFill>
                <a:srgbClr val="66FF33"/>
              </a:solidFill>
            </a:endParaRPr>
          </a:p>
        </p:txBody>
      </p:sp>
      <p:pic>
        <p:nvPicPr>
          <p:cNvPr id="126980" name="Picture 4" descr="Image result for single chamber furna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0"/>
            <a:ext cx="3505200" cy="3657600"/>
          </a:xfrm>
          <a:prstGeom prst="rect">
            <a:avLst/>
          </a:prstGeom>
          <a:noFill/>
        </p:spPr>
      </p:pic>
      <p:sp>
        <p:nvSpPr>
          <p:cNvPr id="8" name="Rectangle 7"/>
          <p:cNvSpPr/>
          <p:nvPr/>
        </p:nvSpPr>
        <p:spPr>
          <a:xfrm>
            <a:off x="5334000" y="3657600"/>
            <a:ext cx="3048000" cy="369332"/>
          </a:xfrm>
          <a:prstGeom prst="rect">
            <a:avLst/>
          </a:prstGeom>
          <a:noFill/>
        </p:spPr>
        <p:txBody>
          <a:bodyPr wrap="square">
            <a:spAutoFit/>
          </a:bodyPr>
          <a:lstStyle/>
          <a:p>
            <a:r>
              <a:rPr lang="en-US" b="1" dirty="0" smtClean="0">
                <a:solidFill>
                  <a:srgbClr val="66FF33"/>
                </a:solidFill>
                <a:latin typeface="Century Gothic" pitchFamily="34" charset="0"/>
                <a:cs typeface="Times New Roman" pitchFamily="18" charset="0"/>
              </a:rPr>
              <a:t>Single chamber furnace </a:t>
            </a:r>
            <a:endParaRPr lang="en-IN" dirty="0">
              <a:solidFill>
                <a:srgbClr val="66FF33"/>
              </a:solidFill>
            </a:endParaRPr>
          </a:p>
        </p:txBody>
      </p:sp>
      <p:pic>
        <p:nvPicPr>
          <p:cNvPr id="9" name="Picture 8" descr="csm_GDO-4000px_368ebd04cf.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8800" y="4038600"/>
            <a:ext cx="5638800" cy="2438400"/>
          </a:xfrm>
          <a:prstGeom prst="rect">
            <a:avLst/>
          </a:prstGeom>
        </p:spPr>
      </p:pic>
      <p:sp>
        <p:nvSpPr>
          <p:cNvPr id="10" name="Rectangle 9"/>
          <p:cNvSpPr/>
          <p:nvPr/>
        </p:nvSpPr>
        <p:spPr>
          <a:xfrm>
            <a:off x="3733800" y="6488668"/>
            <a:ext cx="1752600" cy="369332"/>
          </a:xfrm>
          <a:prstGeom prst="rect">
            <a:avLst/>
          </a:prstGeom>
          <a:noFill/>
        </p:spPr>
        <p:txBody>
          <a:bodyPr wrap="square">
            <a:spAutoFit/>
          </a:bodyPr>
          <a:lstStyle/>
          <a:p>
            <a:r>
              <a:rPr lang="en-US" b="1" dirty="0" smtClean="0">
                <a:solidFill>
                  <a:srgbClr val="66FF33"/>
                </a:solidFill>
                <a:latin typeface="Century Gothic" pitchFamily="34" charset="0"/>
                <a:cs typeface="Times New Roman" pitchFamily="18" charset="0"/>
              </a:rPr>
              <a:t>Rotary kilns</a:t>
            </a:r>
            <a:endParaRPr lang="en-IN" dirty="0">
              <a:solidFill>
                <a:srgbClr val="66FF33"/>
              </a:solidFill>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304800" y="381000"/>
            <a:ext cx="8229600" cy="1143000"/>
          </a:xfrm>
        </p:spPr>
        <p:txBody>
          <a:bodyPr/>
          <a:lstStyle/>
          <a:p>
            <a:pPr eaLnBrk="1" hangingPunct="1"/>
            <a:r>
              <a:rPr lang="en-US" b="1" smtClean="0">
                <a:solidFill>
                  <a:srgbClr val="FF0000"/>
                </a:solidFill>
                <a:latin typeface="Century Gothic" pitchFamily="34" charset="0"/>
              </a:rPr>
              <a:t>Disadvantages of incinerators  </a:t>
            </a:r>
          </a:p>
        </p:txBody>
      </p:sp>
      <p:sp>
        <p:nvSpPr>
          <p:cNvPr id="5" name="Content Placeholder 4"/>
          <p:cNvSpPr>
            <a:spLocks noGrp="1"/>
          </p:cNvSpPr>
          <p:nvPr>
            <p:ph idx="1"/>
          </p:nvPr>
        </p:nvSpPr>
        <p:spPr>
          <a:xfrm>
            <a:off x="457200" y="1905000"/>
            <a:ext cx="8305800" cy="3611563"/>
          </a:xfrm>
        </p:spPr>
        <p:txBody>
          <a:bodyPr rtlCol="0">
            <a:normAutofit fontScale="85000" lnSpcReduction="10000"/>
          </a:bodyPr>
          <a:lstStyle/>
          <a:p>
            <a:pPr marL="274320" indent="-274320" algn="just" eaLnBrk="1" fontAlgn="auto" hangingPunct="1">
              <a:lnSpc>
                <a:spcPct val="150000"/>
              </a:lnSpc>
              <a:spcAft>
                <a:spcPts val="0"/>
              </a:spcAft>
              <a:buFont typeface="Arial" pitchFamily="34" charset="0"/>
              <a:buChar char="•"/>
              <a:defRPr/>
            </a:pPr>
            <a:r>
              <a:rPr lang="en-US" b="1" dirty="0" smtClean="0">
                <a:latin typeface="Century Gothic" pitchFamily="34" charset="0"/>
                <a:cs typeface="Calibri" pitchFamily="34" charset="0"/>
              </a:rPr>
              <a:t>Preliminary separation of dust and ash from refuse is required.</a:t>
            </a:r>
          </a:p>
          <a:p>
            <a:pPr marL="274320" indent="-274320" algn="just" eaLnBrk="1" fontAlgn="auto" hangingPunct="1">
              <a:lnSpc>
                <a:spcPct val="150000"/>
              </a:lnSpc>
              <a:spcAft>
                <a:spcPts val="0"/>
              </a:spcAft>
              <a:buFont typeface="Arial" pitchFamily="34" charset="0"/>
              <a:buChar char="•"/>
              <a:defRPr/>
            </a:pPr>
            <a:r>
              <a:rPr lang="en-US" b="1" dirty="0" smtClean="0">
                <a:latin typeface="Century Gothic" pitchFamily="34" charset="0"/>
                <a:cs typeface="Calibri" pitchFamily="34" charset="0"/>
              </a:rPr>
              <a:t>Manipulative difficulties. </a:t>
            </a:r>
          </a:p>
          <a:p>
            <a:pPr marL="274320" indent="-274320" algn="just" eaLnBrk="1" fontAlgn="auto" hangingPunct="1">
              <a:lnSpc>
                <a:spcPct val="150000"/>
              </a:lnSpc>
              <a:spcAft>
                <a:spcPts val="0"/>
              </a:spcAft>
              <a:buFont typeface="Arial" pitchFamily="34" charset="0"/>
              <a:buChar char="•"/>
              <a:defRPr/>
            </a:pPr>
            <a:r>
              <a:rPr lang="en-US" b="1" dirty="0" smtClean="0">
                <a:latin typeface="Century Gothic" pitchFamily="34" charset="0"/>
                <a:cs typeface="Calibri" pitchFamily="34" charset="0"/>
              </a:rPr>
              <a:t>Trained personal is required.</a:t>
            </a:r>
          </a:p>
          <a:p>
            <a:pPr marL="274320" indent="-274320" algn="just" eaLnBrk="1" fontAlgn="auto" hangingPunct="1">
              <a:lnSpc>
                <a:spcPct val="150000"/>
              </a:lnSpc>
              <a:spcAft>
                <a:spcPts val="0"/>
              </a:spcAft>
              <a:buFont typeface="Arial" pitchFamily="34" charset="0"/>
              <a:buChar char="•"/>
              <a:defRPr/>
            </a:pPr>
            <a:r>
              <a:rPr lang="en-US" b="1" dirty="0" smtClean="0">
                <a:latin typeface="Century Gothic" pitchFamily="34" charset="0"/>
                <a:ea typeface="Calibri" pitchFamily="34" charset="0"/>
                <a:cs typeface="Calibri" pitchFamily="34" charset="0"/>
              </a:rPr>
              <a:t>Its  very expensive.</a:t>
            </a:r>
          </a:p>
          <a:p>
            <a:pPr marL="274320" indent="-274320" algn="just" eaLnBrk="1" fontAlgn="auto" hangingPunct="1">
              <a:lnSpc>
                <a:spcPct val="150000"/>
              </a:lnSpc>
              <a:spcAft>
                <a:spcPts val="0"/>
              </a:spcAft>
              <a:buFont typeface="Arial" pitchFamily="34" charset="0"/>
              <a:buChar char="•"/>
              <a:defRPr/>
            </a:pPr>
            <a:r>
              <a:rPr lang="en-US" b="1" dirty="0" smtClean="0">
                <a:latin typeface="Century Gothic" pitchFamily="34" charset="0"/>
                <a:ea typeface="Calibri" pitchFamily="34" charset="0"/>
                <a:cs typeface="Calibri" pitchFamily="34" charset="0"/>
              </a:rPr>
              <a:t>Moisture presence during rainy season affects burning of refuse.</a:t>
            </a:r>
          </a:p>
          <a:p>
            <a:pPr marL="274320" indent="-274320" eaLnBrk="1" fontAlgn="auto" hangingPunct="1">
              <a:spcAft>
                <a:spcPts val="0"/>
              </a:spcAft>
              <a:buFont typeface="Arial" pitchFamily="34" charset="0"/>
              <a:buChar char="▪"/>
              <a:defRPr/>
            </a:pPr>
            <a:endParaRPr lang="en-US" b="1" dirty="0">
              <a:latin typeface="Century Gothic" pitchFamily="34" charset="0"/>
            </a:endParaRPr>
          </a:p>
        </p:txBody>
      </p:sp>
      <p:sp>
        <p:nvSpPr>
          <p:cNvPr id="78852" name="Slide Number Placeholder 3"/>
          <p:cNvSpPr>
            <a:spLocks noGrp="1"/>
          </p:cNvSpPr>
          <p:nvPr>
            <p:ph type="sldNum" sz="quarter" idx="12"/>
          </p:nvPr>
        </p:nvSpPr>
        <p:spPr>
          <a:xfrm>
            <a:off x="7696200" y="6172200"/>
            <a:ext cx="858838" cy="276225"/>
          </a:xfrm>
        </p:spPr>
        <p:txBody>
          <a:bodyPr/>
          <a:lstStyle/>
          <a:p>
            <a:pPr>
              <a:defRPr/>
            </a:pPr>
            <a:fld id="{181BD51E-8A05-483C-B22D-9354FABAE387}" type="slidenum">
              <a:rPr lang="en-US"/>
              <a:pPr>
                <a:defRPr/>
              </a:pPr>
              <a:t>55</a:t>
            </a:fld>
            <a:endParaRPr lang="en-US"/>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381000" y="1951037"/>
            <a:ext cx="8534400" cy="4525963"/>
          </a:xfrm>
        </p:spPr>
        <p:txBody>
          <a:bodyPr/>
          <a:lstStyle/>
          <a:p>
            <a:pPr algn="just" eaLnBrk="1" hangingPunct="1">
              <a:lnSpc>
                <a:spcPct val="150000"/>
              </a:lnSpc>
            </a:pPr>
            <a:r>
              <a:rPr lang="en-US" sz="2000" b="1" dirty="0" smtClean="0">
                <a:latin typeface="Century Gothic" pitchFamily="34" charset="0"/>
                <a:cs typeface="Times New Roman" pitchFamily="18" charset="0"/>
              </a:rPr>
              <a:t>Chemicals are added to kill or inactivate the pathogens.</a:t>
            </a:r>
          </a:p>
          <a:p>
            <a:pPr algn="just" eaLnBrk="1" hangingPunct="1">
              <a:lnSpc>
                <a:spcPct val="150000"/>
              </a:lnSpc>
            </a:pPr>
            <a:r>
              <a:rPr lang="en-US" sz="2000" b="1" dirty="0" smtClean="0">
                <a:latin typeface="Century Gothic" pitchFamily="34" charset="0"/>
                <a:cs typeface="Times New Roman" pitchFamily="18" charset="0"/>
              </a:rPr>
              <a:t>It is most suitable for treating liquid waste such as blood, urine, stools and hospital sewage.</a:t>
            </a:r>
          </a:p>
          <a:p>
            <a:pPr algn="just" eaLnBrk="1" hangingPunct="1">
              <a:lnSpc>
                <a:spcPct val="150000"/>
              </a:lnSpc>
            </a:pPr>
            <a:r>
              <a:rPr lang="en-US" sz="2000" b="1" dirty="0" smtClean="0">
                <a:latin typeface="Century Gothic" pitchFamily="34" charset="0"/>
                <a:cs typeface="Times New Roman" pitchFamily="18" charset="0"/>
              </a:rPr>
              <a:t>However, solid wastes including microbiological cultures, sharps etc. may also be disinfected chemically with certain limitations. </a:t>
            </a:r>
          </a:p>
        </p:txBody>
      </p:sp>
      <p:sp>
        <p:nvSpPr>
          <p:cNvPr id="79883" name="Slide Number Placeholder 8"/>
          <p:cNvSpPr>
            <a:spLocks noGrp="1"/>
          </p:cNvSpPr>
          <p:nvPr>
            <p:ph type="sldNum" sz="quarter" idx="12"/>
          </p:nvPr>
        </p:nvSpPr>
        <p:spPr/>
        <p:txBody>
          <a:bodyPr/>
          <a:lstStyle/>
          <a:p>
            <a:pPr>
              <a:defRPr/>
            </a:pPr>
            <a:fld id="{5F511CEB-13AF-4B5B-A965-F874ECB97D68}" type="slidenum">
              <a:rPr lang="en-US"/>
              <a:pPr>
                <a:defRPr/>
              </a:pPr>
              <a:t>56</a:t>
            </a:fld>
            <a:endParaRPr lang="en-US"/>
          </a:p>
        </p:txBody>
      </p:sp>
      <p:sp>
        <p:nvSpPr>
          <p:cNvPr id="4" name="Rounded Rectangle 3"/>
          <p:cNvSpPr/>
          <p:nvPr/>
        </p:nvSpPr>
        <p:spPr>
          <a:xfrm>
            <a:off x="2057400" y="304800"/>
            <a:ext cx="5105400" cy="914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a:solidFill>
                  <a:schemeClr val="bg1"/>
                </a:solidFill>
                <a:latin typeface="Century Gothic" pitchFamily="34" charset="0"/>
                <a:cs typeface="Times New Roman" pitchFamily="18" charset="0"/>
              </a:rPr>
              <a:t>CHEMICAL DISINFECTION</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533400" y="1905000"/>
            <a:ext cx="8154988" cy="4267200"/>
          </a:xfrm>
        </p:spPr>
        <p:txBody>
          <a:bodyPr/>
          <a:lstStyle/>
          <a:p>
            <a:pPr>
              <a:lnSpc>
                <a:spcPct val="150000"/>
              </a:lnSpc>
            </a:pPr>
            <a:r>
              <a:rPr lang="en-US" sz="2000" b="1" dirty="0" smtClean="0">
                <a:latin typeface="Century Gothic" pitchFamily="34" charset="0"/>
                <a:cs typeface="Times New Roman" pitchFamily="18" charset="0"/>
              </a:rPr>
              <a:t>Formaldehyde</a:t>
            </a:r>
          </a:p>
          <a:p>
            <a:pPr>
              <a:lnSpc>
                <a:spcPct val="150000"/>
              </a:lnSpc>
            </a:pPr>
            <a:r>
              <a:rPr lang="en-US" sz="2000" b="1" dirty="0" smtClean="0">
                <a:latin typeface="Century Gothic" pitchFamily="34" charset="0"/>
                <a:cs typeface="Times New Roman" pitchFamily="18" charset="0"/>
              </a:rPr>
              <a:t>Ethylene oxide</a:t>
            </a:r>
          </a:p>
          <a:p>
            <a:pPr>
              <a:lnSpc>
                <a:spcPct val="150000"/>
              </a:lnSpc>
            </a:pPr>
            <a:r>
              <a:rPr lang="en-US" sz="2000" b="1" dirty="0" err="1" smtClean="0">
                <a:latin typeface="Century Gothic" pitchFamily="34" charset="0"/>
                <a:cs typeface="Times New Roman" pitchFamily="18" charset="0"/>
              </a:rPr>
              <a:t>Glutaraldehyde</a:t>
            </a:r>
            <a:endParaRPr lang="en-US" sz="2000" b="1" dirty="0" smtClean="0">
              <a:latin typeface="Century Gothic" pitchFamily="34" charset="0"/>
              <a:cs typeface="Times New Roman" pitchFamily="18" charset="0"/>
            </a:endParaRPr>
          </a:p>
          <a:p>
            <a:pPr>
              <a:lnSpc>
                <a:spcPct val="150000"/>
              </a:lnSpc>
            </a:pPr>
            <a:r>
              <a:rPr lang="en-US" sz="2000" b="1" dirty="0" smtClean="0">
                <a:latin typeface="Century Gothic" pitchFamily="34" charset="0"/>
                <a:cs typeface="Times New Roman" pitchFamily="18" charset="0"/>
              </a:rPr>
              <a:t>Sodium hypochlorite</a:t>
            </a:r>
          </a:p>
          <a:p>
            <a:pPr>
              <a:lnSpc>
                <a:spcPct val="100000"/>
              </a:lnSpc>
            </a:pPr>
            <a:r>
              <a:rPr lang="en-US" sz="2000" b="1" dirty="0" smtClean="0">
                <a:latin typeface="Century Gothic" pitchFamily="34" charset="0"/>
                <a:cs typeface="Times New Roman" pitchFamily="18" charset="0"/>
              </a:rPr>
              <a:t>Chlorine dioxide  </a:t>
            </a:r>
          </a:p>
          <a:p>
            <a:pPr>
              <a:lnSpc>
                <a:spcPct val="100000"/>
              </a:lnSpc>
              <a:buFont typeface="Arial" charset="0"/>
              <a:buNone/>
            </a:pPr>
            <a:r>
              <a:rPr lang="en-US" sz="2000" b="1" dirty="0" smtClean="0">
                <a:latin typeface="Century Gothic" pitchFamily="34" charset="0"/>
                <a:cs typeface="Times New Roman" pitchFamily="18" charset="0"/>
              </a:rPr>
              <a:t>    (reddish-yellow gas)</a:t>
            </a:r>
          </a:p>
        </p:txBody>
      </p:sp>
      <p:sp>
        <p:nvSpPr>
          <p:cNvPr id="4" name="Slide Number Placeholder 3"/>
          <p:cNvSpPr>
            <a:spLocks noGrp="1"/>
          </p:cNvSpPr>
          <p:nvPr>
            <p:ph type="sldNum" sz="quarter" idx="12"/>
          </p:nvPr>
        </p:nvSpPr>
        <p:spPr/>
        <p:txBody>
          <a:bodyPr/>
          <a:lstStyle/>
          <a:p>
            <a:pPr>
              <a:defRPr/>
            </a:pPr>
            <a:fld id="{507219F5-592A-46DE-B580-F20F1174D761}" type="slidenum">
              <a:rPr lang="en-US" smtClean="0"/>
              <a:pPr>
                <a:defRPr/>
              </a:pPr>
              <a:t>57</a:t>
            </a:fld>
            <a:endParaRPr lang="en-US"/>
          </a:p>
        </p:txBody>
      </p:sp>
      <p:pic>
        <p:nvPicPr>
          <p:cNvPr id="5" name="Picture 2" descr="Image result for chemical disinfectan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1676400"/>
            <a:ext cx="4816643" cy="3999649"/>
          </a:xfrm>
          <a:prstGeom prst="rect">
            <a:avLst/>
          </a:prstGeom>
          <a:noFill/>
        </p:spPr>
      </p:pic>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533400" y="1905000"/>
            <a:ext cx="8382000" cy="2392363"/>
          </a:xfrm>
        </p:spPr>
        <p:txBody>
          <a:bodyPr/>
          <a:lstStyle/>
          <a:p>
            <a:pPr eaLnBrk="1" hangingPunct="1">
              <a:lnSpc>
                <a:spcPct val="150000"/>
              </a:lnSpc>
            </a:pPr>
            <a:r>
              <a:rPr lang="en-US" sz="1800" b="1" dirty="0" smtClean="0">
                <a:latin typeface="Century Gothic" pitchFamily="34" charset="0"/>
                <a:cs typeface="Times New Roman" pitchFamily="18" charset="0"/>
              </a:rPr>
              <a:t>It is similar to autoclave sterilization process.</a:t>
            </a:r>
          </a:p>
          <a:p>
            <a:pPr eaLnBrk="1" hangingPunct="1">
              <a:lnSpc>
                <a:spcPct val="150000"/>
              </a:lnSpc>
            </a:pPr>
            <a:r>
              <a:rPr lang="en-US" sz="1800" b="1" dirty="0" smtClean="0">
                <a:latin typeface="Century Gothic" pitchFamily="34" charset="0"/>
                <a:cs typeface="Times New Roman" pitchFamily="18" charset="0"/>
              </a:rPr>
              <a:t>Exposure of infectious waste to high temperature, high pressure steam, </a:t>
            </a:r>
            <a:r>
              <a:rPr lang="en-US" sz="1800" b="1" dirty="0" smtClean="0">
                <a:latin typeface="Century Gothic" pitchFamily="34" charset="0"/>
              </a:rPr>
              <a:t>and is similar to the autoclave sterilization process</a:t>
            </a:r>
            <a:r>
              <a:rPr lang="en-US" sz="1800" b="1" dirty="0" smtClean="0">
                <a:latin typeface="Century Gothic" pitchFamily="34" charset="0"/>
                <a:cs typeface="Times New Roman" pitchFamily="18" charset="0"/>
              </a:rPr>
              <a:t>.</a:t>
            </a:r>
          </a:p>
          <a:p>
            <a:pPr eaLnBrk="1" hangingPunct="1">
              <a:lnSpc>
                <a:spcPct val="150000"/>
              </a:lnSpc>
            </a:pPr>
            <a:r>
              <a:rPr lang="en-US" sz="1800" b="1" dirty="0" smtClean="0">
                <a:latin typeface="Century Gothic" pitchFamily="34" charset="0"/>
                <a:cs typeface="Times New Roman" pitchFamily="18" charset="0"/>
              </a:rPr>
              <a:t>The process is inappropriate for the treatment of anatomical waste and animal waste, and will </a:t>
            </a:r>
            <a:r>
              <a:rPr lang="en-US" sz="1800" b="1" dirty="0" smtClean="0">
                <a:solidFill>
                  <a:srgbClr val="66FF33"/>
                </a:solidFill>
                <a:latin typeface="Century Gothic" pitchFamily="34" charset="0"/>
                <a:cs typeface="Times New Roman" pitchFamily="18" charset="0"/>
              </a:rPr>
              <a:t>not efficiently treat chemical and pharmaceutical waste. </a:t>
            </a:r>
          </a:p>
        </p:txBody>
      </p:sp>
      <p:sp>
        <p:nvSpPr>
          <p:cNvPr id="80904" name="Slide Number Placeholder 5"/>
          <p:cNvSpPr>
            <a:spLocks noGrp="1"/>
          </p:cNvSpPr>
          <p:nvPr>
            <p:ph type="sldNum" sz="quarter" idx="12"/>
          </p:nvPr>
        </p:nvSpPr>
        <p:spPr/>
        <p:txBody>
          <a:bodyPr/>
          <a:lstStyle/>
          <a:p>
            <a:pPr>
              <a:defRPr/>
            </a:pPr>
            <a:fld id="{C022D06A-524F-4E00-8062-C6BB07091593}" type="slidenum">
              <a:rPr lang="en-US"/>
              <a:pPr>
                <a:defRPr/>
              </a:pPr>
              <a:t>58</a:t>
            </a:fld>
            <a:endParaRPr lang="en-US"/>
          </a:p>
        </p:txBody>
      </p:sp>
      <p:sp>
        <p:nvSpPr>
          <p:cNvPr id="4" name="Rounded Rectangle 3"/>
          <p:cNvSpPr/>
          <p:nvPr/>
        </p:nvSpPr>
        <p:spPr>
          <a:xfrm>
            <a:off x="1981200" y="381000"/>
            <a:ext cx="4876800" cy="9906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a:solidFill>
                  <a:schemeClr val="bg1"/>
                </a:solidFill>
                <a:latin typeface="Century Gothic" pitchFamily="34" charset="0"/>
                <a:cs typeface="Times New Roman" pitchFamily="18" charset="0"/>
              </a:rPr>
              <a:t>WET THERMAL TREATMENT</a:t>
            </a:r>
          </a:p>
        </p:txBody>
      </p:sp>
      <p:pic>
        <p:nvPicPr>
          <p:cNvPr id="88069" name="Picture 6" descr="medical-waste-management-mwm-34-72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4495800"/>
            <a:ext cx="3962400" cy="2362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09600" y="274638"/>
            <a:ext cx="8077200" cy="1143000"/>
          </a:xfrm>
        </p:spPr>
        <p:txBody>
          <a:bodyPr/>
          <a:lstStyle/>
          <a:p>
            <a:pPr eaLnBrk="1" hangingPunct="1"/>
            <a:r>
              <a:rPr lang="en-US" sz="2800" b="1" smtClean="0"/>
              <a:t>Standards :</a:t>
            </a:r>
          </a:p>
        </p:txBody>
      </p:sp>
      <p:sp>
        <p:nvSpPr>
          <p:cNvPr id="91139" name="Content Placeholder 2"/>
          <p:cNvSpPr>
            <a:spLocks noGrp="1"/>
          </p:cNvSpPr>
          <p:nvPr>
            <p:ph idx="1"/>
          </p:nvPr>
        </p:nvSpPr>
        <p:spPr>
          <a:xfrm>
            <a:off x="685800" y="1905000"/>
            <a:ext cx="8153400" cy="4267200"/>
          </a:xfrm>
        </p:spPr>
        <p:txBody>
          <a:bodyPr/>
          <a:lstStyle/>
          <a:p>
            <a:pPr marL="514350" indent="-514350" eaLnBrk="1" hangingPunct="1">
              <a:lnSpc>
                <a:spcPct val="150000"/>
              </a:lnSpc>
              <a:buFontTx/>
              <a:buAutoNum type="romanLcParenBoth"/>
              <a:defRPr/>
            </a:pPr>
            <a:r>
              <a:rPr lang="en-US" sz="2000" b="1" dirty="0" smtClean="0">
                <a:latin typeface="Century Gothic" pitchFamily="34" charset="0"/>
              </a:rPr>
              <a:t>a temperature of not less than </a:t>
            </a:r>
            <a:r>
              <a:rPr lang="en-US" sz="2000" b="1" dirty="0" smtClean="0">
                <a:solidFill>
                  <a:srgbClr val="66FF33"/>
                </a:solidFill>
                <a:latin typeface="Century Gothic" pitchFamily="34" charset="0"/>
              </a:rPr>
              <a:t>121</a:t>
            </a:r>
            <a:r>
              <a:rPr lang="en-US" sz="2000" b="1" baseline="30000" dirty="0" smtClean="0">
                <a:solidFill>
                  <a:srgbClr val="66FF33"/>
                </a:solidFill>
                <a:latin typeface="Century Gothic" pitchFamily="34" charset="0"/>
              </a:rPr>
              <a:t>0</a:t>
            </a:r>
            <a:r>
              <a:rPr lang="en-US" sz="2000" b="1" dirty="0" smtClean="0">
                <a:solidFill>
                  <a:srgbClr val="66FF33"/>
                </a:solidFill>
                <a:latin typeface="Century Gothic" pitchFamily="34" charset="0"/>
              </a:rPr>
              <a:t> C</a:t>
            </a:r>
            <a:r>
              <a:rPr lang="en-US" sz="2000" b="1" dirty="0" smtClean="0">
                <a:latin typeface="Century Gothic" pitchFamily="34" charset="0"/>
              </a:rPr>
              <a:t> and pressure of </a:t>
            </a:r>
            <a:r>
              <a:rPr lang="en-US" sz="2000" b="1" dirty="0" smtClean="0">
                <a:solidFill>
                  <a:srgbClr val="66FF33"/>
                </a:solidFill>
                <a:latin typeface="Century Gothic" pitchFamily="34" charset="0"/>
              </a:rPr>
              <a:t>15 pounds per square inch (psi)</a:t>
            </a:r>
            <a:r>
              <a:rPr lang="en-US" sz="2000" b="1" dirty="0" smtClean="0">
                <a:latin typeface="Century Gothic" pitchFamily="34" charset="0"/>
              </a:rPr>
              <a:t> for an autoclave residence time of not less than </a:t>
            </a:r>
            <a:r>
              <a:rPr lang="en-US" sz="2000" b="1" dirty="0" smtClean="0">
                <a:solidFill>
                  <a:srgbClr val="66FF33"/>
                </a:solidFill>
                <a:latin typeface="Century Gothic" pitchFamily="34" charset="0"/>
              </a:rPr>
              <a:t>60 minutes</a:t>
            </a:r>
            <a:r>
              <a:rPr lang="en-US" sz="2000" b="1" dirty="0" smtClean="0">
                <a:latin typeface="Century Gothic" pitchFamily="34" charset="0"/>
              </a:rPr>
              <a:t>; or</a:t>
            </a:r>
          </a:p>
          <a:p>
            <a:pPr marL="514350" indent="-514350" eaLnBrk="1" hangingPunct="1">
              <a:lnSpc>
                <a:spcPct val="150000"/>
              </a:lnSpc>
              <a:buFontTx/>
              <a:buAutoNum type="romanLcParenBoth"/>
              <a:defRPr/>
            </a:pPr>
            <a:r>
              <a:rPr lang="en-US" sz="2000" b="1" dirty="0" smtClean="0">
                <a:latin typeface="Century Gothic" pitchFamily="34" charset="0"/>
              </a:rPr>
              <a:t>a temperature of not less than </a:t>
            </a:r>
            <a:r>
              <a:rPr lang="en-US" sz="2000" b="1" dirty="0" smtClean="0">
                <a:solidFill>
                  <a:srgbClr val="66FF33"/>
                </a:solidFill>
                <a:latin typeface="Century Gothic" pitchFamily="34" charset="0"/>
              </a:rPr>
              <a:t>135</a:t>
            </a:r>
            <a:r>
              <a:rPr lang="en-US" sz="2000" b="1" baseline="30000" dirty="0" smtClean="0">
                <a:solidFill>
                  <a:srgbClr val="66FF33"/>
                </a:solidFill>
                <a:latin typeface="Century Gothic" pitchFamily="34" charset="0"/>
              </a:rPr>
              <a:t>0</a:t>
            </a:r>
            <a:r>
              <a:rPr lang="en-US" sz="2000" b="1" dirty="0" smtClean="0">
                <a:solidFill>
                  <a:srgbClr val="66FF33"/>
                </a:solidFill>
                <a:latin typeface="Century Gothic" pitchFamily="34" charset="0"/>
              </a:rPr>
              <a:t> C</a:t>
            </a:r>
            <a:r>
              <a:rPr lang="en-US" sz="2000" b="1" dirty="0" smtClean="0">
                <a:latin typeface="Century Gothic" pitchFamily="34" charset="0"/>
              </a:rPr>
              <a:t> and a pressure of </a:t>
            </a:r>
            <a:r>
              <a:rPr lang="en-US" sz="2000" b="1" dirty="0" smtClean="0">
                <a:solidFill>
                  <a:srgbClr val="66FF33"/>
                </a:solidFill>
                <a:latin typeface="Century Gothic" pitchFamily="34" charset="0"/>
              </a:rPr>
              <a:t>31 psi </a:t>
            </a:r>
            <a:r>
              <a:rPr lang="en-US" sz="2000" b="1" dirty="0" smtClean="0">
                <a:latin typeface="Century Gothic" pitchFamily="34" charset="0"/>
              </a:rPr>
              <a:t>for an autoclave residence time of not less than </a:t>
            </a:r>
            <a:r>
              <a:rPr lang="en-US" sz="2000" b="1" dirty="0" smtClean="0">
                <a:solidFill>
                  <a:srgbClr val="66FF33"/>
                </a:solidFill>
                <a:latin typeface="Century Gothic" pitchFamily="34" charset="0"/>
              </a:rPr>
              <a:t>45 minutes</a:t>
            </a:r>
            <a:r>
              <a:rPr lang="en-US" sz="2000" b="1" dirty="0" smtClean="0">
                <a:latin typeface="Century Gothic" pitchFamily="34" charset="0"/>
              </a:rPr>
              <a:t>; or</a:t>
            </a:r>
          </a:p>
          <a:p>
            <a:pPr marL="514350" indent="-514350" eaLnBrk="1" hangingPunct="1">
              <a:lnSpc>
                <a:spcPct val="150000"/>
              </a:lnSpc>
              <a:buFontTx/>
              <a:buAutoNum type="romanLcParenBoth"/>
              <a:defRPr/>
            </a:pPr>
            <a:r>
              <a:rPr lang="en-US" sz="2000" b="1" dirty="0" smtClean="0">
                <a:latin typeface="Century Gothic" pitchFamily="34" charset="0"/>
              </a:rPr>
              <a:t>a temperature of not less than </a:t>
            </a:r>
            <a:r>
              <a:rPr lang="en-US" sz="2000" b="1" dirty="0" smtClean="0">
                <a:solidFill>
                  <a:srgbClr val="66FF33"/>
                </a:solidFill>
                <a:latin typeface="Century Gothic" pitchFamily="34" charset="0"/>
              </a:rPr>
              <a:t>149</a:t>
            </a:r>
            <a:r>
              <a:rPr lang="en-US" sz="2000" b="1" baseline="30000" dirty="0" smtClean="0">
                <a:solidFill>
                  <a:srgbClr val="66FF33"/>
                </a:solidFill>
                <a:latin typeface="Century Gothic" pitchFamily="34" charset="0"/>
              </a:rPr>
              <a:t>0</a:t>
            </a:r>
            <a:r>
              <a:rPr lang="en-US" sz="2000" b="1" dirty="0" smtClean="0">
                <a:solidFill>
                  <a:srgbClr val="66FF33"/>
                </a:solidFill>
                <a:latin typeface="Century Gothic" pitchFamily="34" charset="0"/>
              </a:rPr>
              <a:t> C</a:t>
            </a:r>
            <a:r>
              <a:rPr lang="en-US" sz="2000" b="1" dirty="0" smtClean="0">
                <a:latin typeface="Century Gothic" pitchFamily="34" charset="0"/>
              </a:rPr>
              <a:t> and a pressure of </a:t>
            </a:r>
            <a:r>
              <a:rPr lang="en-US" sz="2000" b="1" dirty="0" smtClean="0">
                <a:solidFill>
                  <a:srgbClr val="66FF33"/>
                </a:solidFill>
                <a:latin typeface="Century Gothic" pitchFamily="34" charset="0"/>
              </a:rPr>
              <a:t>52 psi </a:t>
            </a:r>
            <a:r>
              <a:rPr lang="en-US" sz="2000" b="1" dirty="0" smtClean="0">
                <a:latin typeface="Century Gothic" pitchFamily="34" charset="0"/>
              </a:rPr>
              <a:t>for an autoclave residence time of not less than </a:t>
            </a:r>
            <a:r>
              <a:rPr lang="en-US" sz="2000" b="1" dirty="0" smtClean="0">
                <a:solidFill>
                  <a:srgbClr val="66FF33"/>
                </a:solidFill>
                <a:latin typeface="Century Gothic" pitchFamily="34" charset="0"/>
              </a:rPr>
              <a:t>30 minutes</a:t>
            </a:r>
            <a:r>
              <a:rPr lang="en-US" sz="2000" b="1" dirty="0" smtClean="0">
                <a:latin typeface="Century Gothic" pitchFamily="34" charset="0"/>
              </a:rPr>
              <a:t>.</a:t>
            </a:r>
          </a:p>
        </p:txBody>
      </p:sp>
      <p:sp>
        <p:nvSpPr>
          <p:cNvPr id="81924" name="Slide Number Placeholder 3"/>
          <p:cNvSpPr>
            <a:spLocks noGrp="1"/>
          </p:cNvSpPr>
          <p:nvPr>
            <p:ph type="sldNum" sz="quarter" idx="12"/>
          </p:nvPr>
        </p:nvSpPr>
        <p:spPr/>
        <p:txBody>
          <a:bodyPr/>
          <a:lstStyle/>
          <a:p>
            <a:pPr>
              <a:defRPr/>
            </a:pPr>
            <a:fld id="{FDB01B8F-E51F-44BD-8F5D-6E81DDDA4D12}" type="slidenum">
              <a:rPr lang="en-US"/>
              <a:pPr>
                <a:defRPr/>
              </a:pPr>
              <a:t>59</a:t>
            </a:fld>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6861175" cy="1020762"/>
          </a:xfrm>
        </p:spPr>
        <p:txBody>
          <a:bodyPr/>
          <a:lstStyle/>
          <a:p>
            <a:pPr eaLnBrk="1" hangingPunct="1"/>
            <a:r>
              <a:rPr lang="en-US" b="1" dirty="0" smtClean="0">
                <a:solidFill>
                  <a:srgbClr val="00B050"/>
                </a:solidFill>
              </a:rPr>
              <a:t>Solid Wastes</a:t>
            </a:r>
          </a:p>
        </p:txBody>
      </p:sp>
      <p:sp>
        <p:nvSpPr>
          <p:cNvPr id="21507" name="Content Placeholder 2"/>
          <p:cNvSpPr>
            <a:spLocks noGrp="1"/>
          </p:cNvSpPr>
          <p:nvPr>
            <p:ph idx="1"/>
          </p:nvPr>
        </p:nvSpPr>
        <p:spPr>
          <a:xfrm>
            <a:off x="454025" y="1752600"/>
            <a:ext cx="3736975" cy="4267200"/>
          </a:xfrm>
        </p:spPr>
        <p:txBody>
          <a:bodyPr/>
          <a:lstStyle/>
          <a:p>
            <a:pPr eaLnBrk="1" hangingPunct="1"/>
            <a:r>
              <a:rPr lang="en-US" sz="2000" b="1" dirty="0" smtClean="0">
                <a:latin typeface="Century Gothic" pitchFamily="34" charset="0"/>
              </a:rPr>
              <a:t>Garbage (food waste)</a:t>
            </a:r>
          </a:p>
          <a:p>
            <a:pPr eaLnBrk="1" hangingPunct="1"/>
            <a:r>
              <a:rPr lang="en-US" sz="2000" b="1" dirty="0" smtClean="0">
                <a:latin typeface="Century Gothic" pitchFamily="34" charset="0"/>
              </a:rPr>
              <a:t>Rubbish (paper, plastic, wood, metal, glass)</a:t>
            </a:r>
          </a:p>
          <a:p>
            <a:pPr eaLnBrk="1" hangingPunct="1"/>
            <a:r>
              <a:rPr lang="en-US" sz="2000" b="1" dirty="0" smtClean="0">
                <a:latin typeface="Century Gothic" pitchFamily="34" charset="0"/>
              </a:rPr>
              <a:t>Demolition (bricks, pipes)</a:t>
            </a:r>
          </a:p>
          <a:p>
            <a:pPr eaLnBrk="1" hangingPunct="1"/>
            <a:r>
              <a:rPr lang="en-US" sz="2000" b="1" dirty="0" smtClean="0">
                <a:latin typeface="Century Gothic" pitchFamily="34" charset="0"/>
              </a:rPr>
              <a:t>Sewage treatment residue (sludge)</a:t>
            </a:r>
          </a:p>
          <a:p>
            <a:pPr eaLnBrk="1" hangingPunct="1"/>
            <a:r>
              <a:rPr lang="en-US" sz="2000" b="1" dirty="0" smtClean="0">
                <a:latin typeface="Century Gothic" pitchFamily="34" charset="0"/>
              </a:rPr>
              <a:t>Dead animals</a:t>
            </a:r>
          </a:p>
          <a:p>
            <a:pPr eaLnBrk="1" hangingPunct="1"/>
            <a:r>
              <a:rPr lang="en-US" sz="2000" b="1" dirty="0" smtClean="0">
                <a:latin typeface="Century Gothic" pitchFamily="34" charset="0"/>
              </a:rPr>
              <a:t>Manure and other discarded material</a:t>
            </a:r>
          </a:p>
          <a:p>
            <a:pPr eaLnBrk="1" hangingPunct="1"/>
            <a:endParaRPr lang="en-US" sz="2000" b="1" dirty="0" smtClean="0">
              <a:latin typeface="Century Gothic" pitchFamily="34" charset="0"/>
            </a:endParaRPr>
          </a:p>
          <a:p>
            <a:pPr eaLnBrk="1" hangingPunct="1"/>
            <a:endParaRPr lang="en-US" sz="2000" b="1" dirty="0" smtClean="0">
              <a:latin typeface="Century Gothic" pitchFamily="34" charset="0"/>
            </a:endParaRPr>
          </a:p>
        </p:txBody>
      </p:sp>
      <p:sp>
        <p:nvSpPr>
          <p:cNvPr id="11268" name="Slide Number Placeholder 3"/>
          <p:cNvSpPr>
            <a:spLocks noGrp="1"/>
          </p:cNvSpPr>
          <p:nvPr>
            <p:ph type="sldNum" sz="quarter" idx="12"/>
          </p:nvPr>
        </p:nvSpPr>
        <p:spPr/>
        <p:txBody>
          <a:bodyPr/>
          <a:lstStyle/>
          <a:p>
            <a:pPr>
              <a:defRPr/>
            </a:pPr>
            <a:fld id="{69AABB1C-1043-4F1F-A0BE-6B2EE48C4ABB}" type="slidenum">
              <a:rPr lang="en-US"/>
              <a:pPr>
                <a:defRPr/>
              </a:pPr>
              <a:t>6</a:t>
            </a:fld>
            <a:endParaRPr lang="en-US"/>
          </a:p>
        </p:txBody>
      </p:sp>
      <p:sp>
        <p:nvSpPr>
          <p:cNvPr id="5" name="Title 1"/>
          <p:cNvSpPr txBox="1">
            <a:spLocks/>
          </p:cNvSpPr>
          <p:nvPr/>
        </p:nvSpPr>
        <p:spPr bwMode="auto">
          <a:xfrm>
            <a:off x="4572000" y="304800"/>
            <a:ext cx="3733800" cy="1020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smtClean="0">
                <a:ln>
                  <a:noFill/>
                </a:ln>
                <a:solidFill>
                  <a:srgbClr val="00B050"/>
                </a:solidFill>
                <a:effectLst/>
                <a:uLnTx/>
                <a:uFillTx/>
                <a:latin typeface="+mj-lt"/>
                <a:ea typeface="+mj-ea"/>
                <a:cs typeface="+mj-cs"/>
              </a:rPr>
              <a:t>Liquid wastes</a:t>
            </a:r>
            <a:endParaRPr kumimoji="0" lang="en-US" sz="32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6" name="Content Placeholder 2"/>
          <p:cNvSpPr txBox="1">
            <a:spLocks/>
          </p:cNvSpPr>
          <p:nvPr/>
        </p:nvSpPr>
        <p:spPr bwMode="auto">
          <a:xfrm>
            <a:off x="4419601" y="1752600"/>
            <a:ext cx="441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ts val="1800"/>
              </a:spcBef>
              <a:spcAft>
                <a:spcPct val="0"/>
              </a:spcAft>
              <a:buClrTx/>
              <a:buSzPct val="100000"/>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Century Gothic" pitchFamily="34" charset="0"/>
              </a:rPr>
              <a:t>Sewage (waste water containing solid and liquid excreta)</a:t>
            </a:r>
          </a:p>
          <a:p>
            <a:pPr marL="273050" marR="0" lvl="0" indent="-273050" algn="l" defTabSz="914400" rtl="0" eaLnBrk="1" fontAlgn="base" latinLnBrk="0" hangingPunct="1">
              <a:lnSpc>
                <a:spcPct val="90000"/>
              </a:lnSpc>
              <a:spcBef>
                <a:spcPts val="1800"/>
              </a:spcBef>
              <a:spcAft>
                <a:spcPct val="0"/>
              </a:spcAft>
              <a:buClrTx/>
              <a:buSzPct val="100000"/>
              <a:buFont typeface="Arial" charset="0"/>
              <a:buChar char="▪"/>
              <a:tabLst/>
              <a:defRPr/>
            </a:pPr>
            <a:r>
              <a:rPr kumimoji="0" lang="en-US" sz="2000" b="1" i="0" u="none" strike="noStrike" kern="1200" cap="none" spc="0" normalizeH="0" baseline="0" noProof="0" dirty="0" err="1" smtClean="0">
                <a:ln>
                  <a:noFill/>
                </a:ln>
                <a:solidFill>
                  <a:schemeClr val="tx1"/>
                </a:solidFill>
                <a:effectLst/>
                <a:uLnTx/>
                <a:uFillTx/>
                <a:latin typeface="Century Gothic" pitchFamily="34" charset="0"/>
              </a:rPr>
              <a:t>Sullage</a:t>
            </a:r>
            <a:r>
              <a:rPr lang="en-US" sz="2000" b="1" dirty="0" smtClean="0">
                <a:latin typeface="Century Gothic" pitchFamily="34" charset="0"/>
              </a:rPr>
              <a:t> (waste water which does not contain human waste)</a:t>
            </a:r>
            <a:endParaRPr kumimoji="0" lang="en-US" sz="2000" b="1" i="0" u="none" strike="noStrike" kern="1200" cap="none" spc="0" normalizeH="0" baseline="0" noProof="0" dirty="0" smtClean="0">
              <a:ln>
                <a:noFill/>
              </a:ln>
              <a:solidFill>
                <a:schemeClr val="tx1"/>
              </a:solidFill>
              <a:effectLst/>
              <a:uLnTx/>
              <a:uFillTx/>
              <a:latin typeface="Century Gothic" pitchFamily="34" charset="0"/>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609600" y="1600200"/>
            <a:ext cx="8305800" cy="4525963"/>
          </a:xfrm>
        </p:spPr>
        <p:txBody>
          <a:bodyPr/>
          <a:lstStyle/>
          <a:p>
            <a:pPr algn="just" eaLnBrk="1" hangingPunct="1">
              <a:lnSpc>
                <a:spcPct val="150000"/>
              </a:lnSpc>
            </a:pPr>
            <a:r>
              <a:rPr lang="en-US" sz="1800" b="1" dirty="0" smtClean="0">
                <a:latin typeface="Century Gothic" pitchFamily="34" charset="0"/>
                <a:cs typeface="Segoe UI" pitchFamily="34" charset="0"/>
              </a:rPr>
              <a:t>Most microorganisms are destroyed by the action of microwave of a frequency of about </a:t>
            </a:r>
            <a:r>
              <a:rPr lang="en-US" sz="1800" b="1" dirty="0" smtClean="0">
                <a:solidFill>
                  <a:srgbClr val="66FF33"/>
                </a:solidFill>
                <a:latin typeface="Century Gothic" pitchFamily="34" charset="0"/>
                <a:cs typeface="Segoe UI" pitchFamily="34" charset="0"/>
              </a:rPr>
              <a:t>2450 MHz </a:t>
            </a:r>
            <a:r>
              <a:rPr lang="en-US" sz="1800" b="1" dirty="0" smtClean="0">
                <a:latin typeface="Century Gothic" pitchFamily="34" charset="0"/>
                <a:cs typeface="Segoe UI" pitchFamily="34" charset="0"/>
              </a:rPr>
              <a:t>and a wave length of </a:t>
            </a:r>
            <a:r>
              <a:rPr lang="en-US" sz="1800" b="1" dirty="0" smtClean="0">
                <a:solidFill>
                  <a:srgbClr val="66FF33"/>
                </a:solidFill>
                <a:latin typeface="Century Gothic" pitchFamily="34" charset="0"/>
                <a:cs typeface="Segoe UI" pitchFamily="34" charset="0"/>
              </a:rPr>
              <a:t>12.24 nm.</a:t>
            </a:r>
          </a:p>
          <a:p>
            <a:pPr algn="just" eaLnBrk="1" hangingPunct="1">
              <a:lnSpc>
                <a:spcPct val="150000"/>
              </a:lnSpc>
            </a:pPr>
            <a:r>
              <a:rPr lang="en-US" sz="1800" b="1" dirty="0" smtClean="0">
                <a:latin typeface="Century Gothic" pitchFamily="34" charset="0"/>
                <a:cs typeface="Segoe UI" pitchFamily="34" charset="0"/>
              </a:rPr>
              <a:t>The water contained with in the waste is rapidly heated by the microwaves and infectious components are destroyed by heat conduction.</a:t>
            </a:r>
          </a:p>
          <a:p>
            <a:pPr algn="just" eaLnBrk="1" hangingPunct="1">
              <a:lnSpc>
                <a:spcPct val="150000"/>
              </a:lnSpc>
            </a:pPr>
            <a:r>
              <a:rPr lang="en-US" sz="1800" b="1" dirty="0" smtClean="0">
                <a:latin typeface="Century Gothic" pitchFamily="34" charset="0"/>
                <a:cs typeface="Segoe UI" pitchFamily="34" charset="0"/>
              </a:rPr>
              <a:t>The efficiency should be checked by bacteriological and </a:t>
            </a:r>
            <a:r>
              <a:rPr lang="en-US" sz="1800" b="1" dirty="0" err="1" smtClean="0">
                <a:latin typeface="Century Gothic" pitchFamily="34" charset="0"/>
                <a:cs typeface="Segoe UI" pitchFamily="34" charset="0"/>
              </a:rPr>
              <a:t>virological</a:t>
            </a:r>
            <a:r>
              <a:rPr lang="en-US" sz="1800" b="1" dirty="0" smtClean="0">
                <a:latin typeface="Century Gothic" pitchFamily="34" charset="0"/>
                <a:cs typeface="Segoe UI" pitchFamily="34" charset="0"/>
              </a:rPr>
              <a:t> tests.</a:t>
            </a:r>
          </a:p>
          <a:p>
            <a:pPr algn="just" eaLnBrk="1" hangingPunct="1">
              <a:lnSpc>
                <a:spcPct val="150000"/>
              </a:lnSpc>
            </a:pPr>
            <a:r>
              <a:rPr lang="en-US" sz="1800" b="1" dirty="0" smtClean="0">
                <a:latin typeface="Century Gothic" pitchFamily="34" charset="0"/>
              </a:rPr>
              <a:t>Microwave treatment shall not be used </a:t>
            </a:r>
            <a:r>
              <a:rPr lang="en-US" sz="1800" b="1" dirty="0" smtClean="0">
                <a:solidFill>
                  <a:srgbClr val="FF0000"/>
                </a:solidFill>
                <a:latin typeface="Century Gothic" pitchFamily="34" charset="0"/>
              </a:rPr>
              <a:t>for cytotoxic, hazardous or radioactive wastes, body parts and large metal items.</a:t>
            </a:r>
            <a:endParaRPr lang="en-US" sz="1800" b="1" dirty="0" smtClean="0">
              <a:solidFill>
                <a:srgbClr val="FF0000"/>
              </a:solidFill>
              <a:latin typeface="Century Gothic" pitchFamily="34" charset="0"/>
              <a:cs typeface="Segoe UI" pitchFamily="34" charset="0"/>
            </a:endParaRPr>
          </a:p>
        </p:txBody>
      </p:sp>
      <p:sp>
        <p:nvSpPr>
          <p:cNvPr id="82951" name="Slide Number Placeholder 4"/>
          <p:cNvSpPr>
            <a:spLocks noGrp="1"/>
          </p:cNvSpPr>
          <p:nvPr>
            <p:ph type="sldNum" sz="quarter" idx="12"/>
          </p:nvPr>
        </p:nvSpPr>
        <p:spPr/>
        <p:txBody>
          <a:bodyPr/>
          <a:lstStyle/>
          <a:p>
            <a:pPr>
              <a:defRPr/>
            </a:pPr>
            <a:fld id="{27628AEE-DB98-4193-BAB9-825BC59B2E22}" type="slidenum">
              <a:rPr lang="en-US"/>
              <a:pPr>
                <a:defRPr/>
              </a:pPr>
              <a:t>60</a:t>
            </a:fld>
            <a:endParaRPr lang="en-US"/>
          </a:p>
        </p:txBody>
      </p:sp>
      <p:sp>
        <p:nvSpPr>
          <p:cNvPr id="4" name="Rounded Rectangle 3"/>
          <p:cNvSpPr/>
          <p:nvPr/>
        </p:nvSpPr>
        <p:spPr>
          <a:xfrm>
            <a:off x="1981200" y="381000"/>
            <a:ext cx="5562600" cy="9906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a:solidFill>
                  <a:schemeClr val="bg1"/>
                </a:solidFill>
                <a:latin typeface="Century Gothic" pitchFamily="34" charset="0"/>
                <a:cs typeface="Times New Roman" pitchFamily="18" charset="0"/>
              </a:rPr>
              <a:t>MICROWAVE IRRADIATION</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pg15feb06pic1"/>
          <p:cNvPicPr>
            <a:picLocks noGrp="1" noChangeAspect="1" noChangeArrowheads="1"/>
          </p:cNvPicPr>
          <p:nvPr>
            <p:ph idx="1"/>
          </p:nvPr>
        </p:nvPicPr>
        <p:blipFill>
          <a:blip r:embed="rId2" cstate="print"/>
          <a:srcRect/>
          <a:stretch>
            <a:fillRect/>
          </a:stretch>
        </p:blipFill>
        <p:spPr>
          <a:xfrm>
            <a:off x="762000" y="762000"/>
            <a:ext cx="7772400" cy="5503863"/>
          </a:xfrm>
        </p:spPr>
      </p:pic>
      <p:sp>
        <p:nvSpPr>
          <p:cNvPr id="83972" name="Slide Number Placeholder 3"/>
          <p:cNvSpPr>
            <a:spLocks noGrp="1"/>
          </p:cNvSpPr>
          <p:nvPr>
            <p:ph type="sldNum" sz="quarter" idx="12"/>
          </p:nvPr>
        </p:nvSpPr>
        <p:spPr/>
        <p:txBody>
          <a:bodyPr/>
          <a:lstStyle/>
          <a:p>
            <a:pPr>
              <a:defRPr/>
            </a:pPr>
            <a:fld id="{B3C8BC98-9F28-4681-ABD5-0BF77C26AE4E}" type="slidenum">
              <a:rPr lang="en-US"/>
              <a:pPr>
                <a:defRPr/>
              </a:pPr>
              <a:t>61</a:t>
            </a:fld>
            <a:endParaRPr lang="en-US"/>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381000" y="1905000"/>
            <a:ext cx="8305800" cy="4267200"/>
          </a:xfrm>
        </p:spPr>
        <p:txBody>
          <a:bodyPr/>
          <a:lstStyle/>
          <a:p>
            <a:pPr eaLnBrk="1" hangingPunct="1">
              <a:lnSpc>
                <a:spcPct val="150000"/>
              </a:lnSpc>
            </a:pPr>
            <a:r>
              <a:rPr lang="en-US" sz="2000" b="1" smtClean="0">
                <a:latin typeface="Century Gothic" pitchFamily="34" charset="0"/>
              </a:rPr>
              <a:t>High density polyethylene containers or metal drums are filled with waste.</a:t>
            </a:r>
          </a:p>
          <a:p>
            <a:pPr eaLnBrk="1" hangingPunct="1">
              <a:lnSpc>
                <a:spcPct val="150000"/>
              </a:lnSpc>
            </a:pPr>
            <a:r>
              <a:rPr lang="en-US" sz="2000" b="1" smtClean="0">
                <a:latin typeface="Century Gothic" pitchFamily="34" charset="0"/>
              </a:rPr>
              <a:t>Then filled with immobilizing medium like plastic foam, cement motor or clay.</a:t>
            </a:r>
          </a:p>
          <a:p>
            <a:pPr eaLnBrk="1" hangingPunct="1">
              <a:lnSpc>
                <a:spcPct val="150000"/>
              </a:lnSpc>
            </a:pPr>
            <a:r>
              <a:rPr lang="en-US" sz="2000" b="1" smtClean="0">
                <a:latin typeface="Century Gothic" pitchFamily="34" charset="0"/>
              </a:rPr>
              <a:t>After the medium is dried, they are sealed and disposed in landfills.</a:t>
            </a:r>
          </a:p>
          <a:p>
            <a:pPr eaLnBrk="1" hangingPunct="1">
              <a:lnSpc>
                <a:spcPct val="150000"/>
              </a:lnSpc>
            </a:pPr>
            <a:r>
              <a:rPr lang="en-US" sz="2000" b="1" smtClean="0">
                <a:latin typeface="Century Gothic" pitchFamily="34" charset="0"/>
              </a:rPr>
              <a:t>Simple, low-cost and safe.</a:t>
            </a:r>
          </a:p>
          <a:p>
            <a:pPr eaLnBrk="1" hangingPunct="1">
              <a:lnSpc>
                <a:spcPct val="150000"/>
              </a:lnSpc>
            </a:pPr>
            <a:r>
              <a:rPr lang="en-US" sz="2000" b="1" smtClean="0">
                <a:latin typeface="Century Gothic" pitchFamily="34" charset="0"/>
              </a:rPr>
              <a:t>Shall be provided for treated sharps.</a:t>
            </a:r>
          </a:p>
        </p:txBody>
      </p:sp>
      <p:sp>
        <p:nvSpPr>
          <p:cNvPr id="84999" name="Slide Number Placeholder 4"/>
          <p:cNvSpPr>
            <a:spLocks noGrp="1"/>
          </p:cNvSpPr>
          <p:nvPr>
            <p:ph type="sldNum" sz="quarter" idx="12"/>
          </p:nvPr>
        </p:nvSpPr>
        <p:spPr/>
        <p:txBody>
          <a:bodyPr/>
          <a:lstStyle/>
          <a:p>
            <a:pPr>
              <a:defRPr/>
            </a:pPr>
            <a:fld id="{F714949C-9361-40C7-89A9-C1B9A7CEB4CB}" type="slidenum">
              <a:rPr lang="en-US"/>
              <a:pPr>
                <a:defRPr/>
              </a:pPr>
              <a:t>62</a:t>
            </a:fld>
            <a:endParaRPr lang="en-US"/>
          </a:p>
        </p:txBody>
      </p:sp>
      <p:sp>
        <p:nvSpPr>
          <p:cNvPr id="4" name="Rounded Rectangle 3"/>
          <p:cNvSpPr/>
          <p:nvPr/>
        </p:nvSpPr>
        <p:spPr>
          <a:xfrm>
            <a:off x="2819400" y="228600"/>
            <a:ext cx="3886200" cy="914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b="1" dirty="0">
                <a:solidFill>
                  <a:schemeClr val="bg1"/>
                </a:solidFill>
                <a:latin typeface="Century Gothic" pitchFamily="34" charset="0"/>
                <a:cs typeface="Times New Roman" pitchFamily="18" charset="0"/>
              </a:rPr>
              <a:t>ENCAPSULATION </a:t>
            </a: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34917A-E3B9-47C3-8136-3CA1F7062A2A}" type="slidenum">
              <a:rPr lang="en-US" smtClean="0"/>
              <a:pPr>
                <a:defRPr/>
              </a:pPr>
              <a:t>63</a:t>
            </a:fld>
            <a:endParaRPr lang="en-US"/>
          </a:p>
        </p:txBody>
      </p:sp>
      <p:pic>
        <p:nvPicPr>
          <p:cNvPr id="5" name="Picture 2"/>
          <p:cNvPicPr>
            <a:picLocks noChangeAspect="1" noChangeArrowheads="1"/>
          </p:cNvPicPr>
          <p:nvPr/>
        </p:nvPicPr>
        <p:blipFill>
          <a:blip r:embed="rId2" cstate="print"/>
          <a:srcRect/>
          <a:stretch>
            <a:fillRect/>
          </a:stretch>
        </p:blipFill>
        <p:spPr bwMode="auto">
          <a:xfrm>
            <a:off x="304800" y="1828800"/>
            <a:ext cx="5466140" cy="4114800"/>
          </a:xfrm>
          <a:prstGeom prst="rect">
            <a:avLst/>
          </a:prstGeom>
          <a:noFill/>
          <a:ln w="9525">
            <a:noFill/>
            <a:miter lim="800000"/>
            <a:headEnd/>
            <a:tailEnd/>
          </a:ln>
        </p:spPr>
      </p:pic>
      <p:pic>
        <p:nvPicPr>
          <p:cNvPr id="6" name="Picture 2" descr="C:\Users\JIJISHMA\Downloads\encpslt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72200" y="1828800"/>
            <a:ext cx="26797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Slide Number Placeholder 4"/>
          <p:cNvSpPr>
            <a:spLocks noGrp="1"/>
          </p:cNvSpPr>
          <p:nvPr>
            <p:ph type="sldNum" sz="quarter" idx="12"/>
          </p:nvPr>
        </p:nvSpPr>
        <p:spPr>
          <a:xfrm>
            <a:off x="7599362" y="6400800"/>
            <a:ext cx="858838" cy="276225"/>
          </a:xfrm>
        </p:spPr>
        <p:txBody>
          <a:bodyPr/>
          <a:lstStyle/>
          <a:p>
            <a:pPr>
              <a:defRPr/>
            </a:pPr>
            <a:fld id="{EB5CB224-6C9B-4298-B2E0-7276F6A66140}" type="slidenum">
              <a:rPr lang="en-US" sz="1800" b="1">
                <a:latin typeface="Century Gothic" pitchFamily="34" charset="0"/>
              </a:rPr>
              <a:pPr>
                <a:defRPr/>
              </a:pPr>
              <a:t>64</a:t>
            </a:fld>
            <a:endParaRPr lang="en-US" sz="1800" b="1" dirty="0">
              <a:latin typeface="Century Gothic" pitchFamily="34" charset="0"/>
            </a:endParaRPr>
          </a:p>
        </p:txBody>
      </p:sp>
      <p:sp>
        <p:nvSpPr>
          <p:cNvPr id="98307" name="Content Placeholder 5"/>
          <p:cNvSpPr>
            <a:spLocks noGrp="1"/>
          </p:cNvSpPr>
          <p:nvPr>
            <p:ph idx="4294967295"/>
          </p:nvPr>
        </p:nvSpPr>
        <p:spPr>
          <a:xfrm>
            <a:off x="533400" y="4038600"/>
            <a:ext cx="8153400" cy="2392363"/>
          </a:xfrm>
        </p:spPr>
        <p:txBody>
          <a:bodyPr/>
          <a:lstStyle/>
          <a:p>
            <a:pPr algn="ctr" eaLnBrk="1" hangingPunct="1">
              <a:lnSpc>
                <a:spcPct val="150000"/>
              </a:lnSpc>
              <a:buFontTx/>
              <a:buNone/>
            </a:pPr>
            <a:r>
              <a:rPr lang="en-US" b="1" dirty="0" smtClean="0">
                <a:solidFill>
                  <a:srgbClr val="99FF66"/>
                </a:solidFill>
                <a:latin typeface="Century Gothic" pitchFamily="34" charset="0"/>
              </a:rPr>
              <a:t>  Safe and effective management of Bio-medical waste is not only a legal necessity but also a social responsibility.</a:t>
            </a:r>
          </a:p>
          <a:p>
            <a:pPr algn="ctr" eaLnBrk="1" hangingPunct="1"/>
            <a:endParaRPr lang="en-US" b="1" dirty="0" smtClean="0">
              <a:solidFill>
                <a:srgbClr val="99FF66"/>
              </a:solidFill>
              <a:latin typeface="Century Gothic" pitchFamily="34" charset="0"/>
            </a:endParaRPr>
          </a:p>
        </p:txBody>
      </p:sp>
      <p:pic>
        <p:nvPicPr>
          <p:cNvPr id="98309" name="Picture 4" descr="21"/>
          <p:cNvPicPr>
            <a:picLocks noChangeAspect="1" noChangeArrowheads="1"/>
          </p:cNvPicPr>
          <p:nvPr/>
        </p:nvPicPr>
        <p:blipFill>
          <a:blip r:embed="rId2" cstate="print"/>
          <a:srcRect/>
          <a:stretch>
            <a:fillRect/>
          </a:stretch>
        </p:blipFill>
        <p:spPr bwMode="auto">
          <a:xfrm>
            <a:off x="2895600" y="457200"/>
            <a:ext cx="2895600" cy="3200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FAQ’s</a:t>
            </a:r>
            <a:endParaRPr lang="en-IN" dirty="0"/>
          </a:p>
        </p:txBody>
      </p:sp>
      <p:sp>
        <p:nvSpPr>
          <p:cNvPr id="3" name="Content Placeholder 2"/>
          <p:cNvSpPr>
            <a:spLocks noGrp="1"/>
          </p:cNvSpPr>
          <p:nvPr>
            <p:ph idx="1"/>
          </p:nvPr>
        </p:nvSpPr>
        <p:spPr/>
        <p:txBody>
          <a:bodyPr/>
          <a:lstStyle/>
          <a:p>
            <a:r>
              <a:rPr lang="en-IN" dirty="0" smtClean="0"/>
              <a:t>Waste management </a:t>
            </a:r>
          </a:p>
          <a:p>
            <a:r>
              <a:rPr lang="en-IN" dirty="0" smtClean="0"/>
              <a:t>Methods of disposal</a:t>
            </a:r>
          </a:p>
          <a:p>
            <a:r>
              <a:rPr lang="en-IN" dirty="0" smtClean="0"/>
              <a:t>Methods of waste management</a:t>
            </a:r>
          </a:p>
          <a:p>
            <a:r>
              <a:rPr lang="en-IN" dirty="0" smtClean="0"/>
              <a:t>Incineration</a:t>
            </a:r>
          </a:p>
          <a:p>
            <a:r>
              <a:rPr lang="en-IN" dirty="0" smtClean="0"/>
              <a:t>Bangalore technique </a:t>
            </a:r>
          </a:p>
          <a:p>
            <a:r>
              <a:rPr lang="en-IN" dirty="0" smtClean="0"/>
              <a:t>Categories of Bio-medical waste</a:t>
            </a:r>
          </a:p>
          <a:p>
            <a:endParaRPr lang="en-IN" dirty="0"/>
          </a:p>
        </p:txBody>
      </p:sp>
      <p:sp>
        <p:nvSpPr>
          <p:cNvPr id="4" name="Slide Number Placeholder 3"/>
          <p:cNvSpPr>
            <a:spLocks noGrp="1"/>
          </p:cNvSpPr>
          <p:nvPr>
            <p:ph type="sldNum" sz="quarter" idx="12"/>
          </p:nvPr>
        </p:nvSpPr>
        <p:spPr>
          <a:xfrm>
            <a:off x="7696200" y="6248400"/>
            <a:ext cx="858838" cy="276225"/>
          </a:xfrm>
        </p:spPr>
        <p:txBody>
          <a:bodyPr/>
          <a:lstStyle/>
          <a:p>
            <a:pPr>
              <a:defRPr/>
            </a:pPr>
            <a:fld id="{8D34917A-E3B9-47C3-8136-3CA1F7062A2A}" type="slidenum">
              <a:rPr lang="en-US" smtClean="0"/>
              <a:pPr>
                <a:defRPr/>
              </a:pPr>
              <a:t>65</a:t>
            </a:fld>
            <a:endParaRPr lang="en-US" dirty="0"/>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8465" y="1137685"/>
            <a:ext cx="8397062" cy="4662815"/>
          </a:xfrm>
          <a:prstGeom prst="rect">
            <a:avLst/>
          </a:prstGeom>
        </p:spPr>
        <p:txBody>
          <a:bodyPr wrap="square">
            <a:spAutoFit/>
          </a:bodyPr>
          <a:lstStyle/>
          <a:p>
            <a:pPr marL="342900" indent="-342900">
              <a:lnSpc>
                <a:spcPct val="150000"/>
              </a:lnSpc>
              <a:buAutoNum type="arabicPeriod"/>
            </a:pPr>
            <a:r>
              <a:rPr lang="en-IN" b="1" dirty="0" smtClean="0">
                <a:latin typeface="Century Gothic" pitchFamily="34" charset="0"/>
              </a:rPr>
              <a:t>Which type of wastes are biomedical wastes?</a:t>
            </a:r>
          </a:p>
          <a:p>
            <a:pPr lvl="1">
              <a:lnSpc>
                <a:spcPct val="150000"/>
              </a:lnSpc>
            </a:pPr>
            <a:r>
              <a:rPr lang="en-IN" b="1" dirty="0" smtClean="0">
                <a:latin typeface="Century Gothic" pitchFamily="34" charset="0"/>
              </a:rPr>
              <a:t>a. Waste from industries</a:t>
            </a:r>
          </a:p>
          <a:p>
            <a:pPr lvl="1">
              <a:lnSpc>
                <a:spcPct val="150000"/>
              </a:lnSpc>
            </a:pPr>
            <a:r>
              <a:rPr lang="en-IN" b="1" dirty="0" smtClean="0">
                <a:latin typeface="Century Gothic" pitchFamily="34" charset="0"/>
              </a:rPr>
              <a:t>b. Waste from hospitals</a:t>
            </a:r>
          </a:p>
          <a:p>
            <a:pPr lvl="1">
              <a:lnSpc>
                <a:spcPct val="150000"/>
              </a:lnSpc>
            </a:pPr>
            <a:r>
              <a:rPr lang="en-IN" b="1" dirty="0" smtClean="0">
                <a:latin typeface="Century Gothic" pitchFamily="34" charset="0"/>
              </a:rPr>
              <a:t>c. Waste from communities</a:t>
            </a:r>
          </a:p>
          <a:p>
            <a:pPr lvl="1">
              <a:lnSpc>
                <a:spcPct val="150000"/>
              </a:lnSpc>
            </a:pPr>
            <a:r>
              <a:rPr lang="en-IN" b="1" dirty="0" smtClean="0">
                <a:latin typeface="Century Gothic" pitchFamily="34" charset="0"/>
              </a:rPr>
              <a:t>d. All of the above</a:t>
            </a:r>
          </a:p>
          <a:p>
            <a:pPr lvl="1">
              <a:lnSpc>
                <a:spcPct val="150000"/>
              </a:lnSpc>
            </a:pPr>
            <a:endParaRPr lang="en-IN" b="1" dirty="0" smtClean="0">
              <a:latin typeface="Century Gothic" pitchFamily="34" charset="0"/>
            </a:endParaRPr>
          </a:p>
          <a:p>
            <a:pPr marL="342900" indent="-342900">
              <a:lnSpc>
                <a:spcPct val="150000"/>
              </a:lnSpc>
              <a:buAutoNum type="arabicPeriod"/>
            </a:pPr>
            <a:r>
              <a:rPr lang="en-IN" b="1" dirty="0" smtClean="0">
                <a:latin typeface="Century Gothic" pitchFamily="34" charset="0"/>
              </a:rPr>
              <a:t> What does the poor disposal of biomedical Waste cause?</a:t>
            </a:r>
          </a:p>
          <a:p>
            <a:pPr lvl="1">
              <a:lnSpc>
                <a:spcPct val="150000"/>
              </a:lnSpc>
            </a:pPr>
            <a:r>
              <a:rPr lang="en-IN" b="1" dirty="0" smtClean="0">
                <a:latin typeface="Century Gothic" pitchFamily="34" charset="0"/>
              </a:rPr>
              <a:t>a. Infectious diseases</a:t>
            </a:r>
          </a:p>
          <a:p>
            <a:pPr lvl="1">
              <a:lnSpc>
                <a:spcPct val="150000"/>
              </a:lnSpc>
            </a:pPr>
            <a:r>
              <a:rPr lang="en-IN" b="1" dirty="0" smtClean="0">
                <a:latin typeface="Century Gothic" pitchFamily="34" charset="0"/>
              </a:rPr>
              <a:t>b. Medical issues</a:t>
            </a:r>
          </a:p>
          <a:p>
            <a:pPr lvl="1">
              <a:lnSpc>
                <a:spcPct val="150000"/>
              </a:lnSpc>
            </a:pPr>
            <a:r>
              <a:rPr lang="en-IN" b="1" dirty="0" smtClean="0">
                <a:latin typeface="Century Gothic" pitchFamily="34" charset="0"/>
              </a:rPr>
              <a:t>c. Allergies</a:t>
            </a:r>
          </a:p>
          <a:p>
            <a:pPr lvl="1">
              <a:lnSpc>
                <a:spcPct val="150000"/>
              </a:lnSpc>
            </a:pPr>
            <a:r>
              <a:rPr lang="en-IN" b="1" dirty="0" smtClean="0">
                <a:latin typeface="Century Gothic" pitchFamily="34" charset="0"/>
              </a:rPr>
              <a:t>d. All of the above</a:t>
            </a:r>
          </a:p>
        </p:txBody>
      </p:sp>
      <p:sp>
        <p:nvSpPr>
          <p:cNvPr id="6" name="TextBox 5"/>
          <p:cNvSpPr txBox="1"/>
          <p:nvPr/>
        </p:nvSpPr>
        <p:spPr>
          <a:xfrm>
            <a:off x="2456121" y="414670"/>
            <a:ext cx="3692156" cy="769441"/>
          </a:xfrm>
          <a:prstGeom prst="rect">
            <a:avLst/>
          </a:prstGeom>
          <a:noFill/>
        </p:spPr>
        <p:txBody>
          <a:bodyPr wrap="square" rtlCol="0">
            <a:spAutoFit/>
          </a:bodyPr>
          <a:lstStyle/>
          <a:p>
            <a:pPr algn="ctr"/>
            <a:r>
              <a:rPr lang="en-I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QUIZ</a:t>
            </a:r>
            <a:endParaRPr lang="en-IN"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8" name="Rounded Rectangle 7"/>
          <p:cNvSpPr/>
          <p:nvPr/>
        </p:nvSpPr>
        <p:spPr>
          <a:xfrm>
            <a:off x="749596" y="2052085"/>
            <a:ext cx="3136604" cy="36150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p:nvSpPr>
        <p:spPr>
          <a:xfrm>
            <a:off x="744280" y="4107713"/>
            <a:ext cx="2989520" cy="36150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4528" y="816244"/>
            <a:ext cx="7363047" cy="4247317"/>
          </a:xfrm>
          <a:prstGeom prst="rect">
            <a:avLst/>
          </a:prstGeom>
        </p:spPr>
        <p:txBody>
          <a:bodyPr wrap="square">
            <a:spAutoFit/>
          </a:bodyPr>
          <a:lstStyle/>
          <a:p>
            <a:pPr>
              <a:lnSpc>
                <a:spcPct val="150000"/>
              </a:lnSpc>
            </a:pPr>
            <a:r>
              <a:rPr lang="en-IN" b="1" dirty="0" smtClean="0">
                <a:latin typeface="Century Gothic" pitchFamily="34" charset="0"/>
              </a:rPr>
              <a:t> 3.  What type of waste disposals do all hospitals need?</a:t>
            </a:r>
          </a:p>
          <a:p>
            <a:pPr lvl="1">
              <a:lnSpc>
                <a:spcPct val="150000"/>
              </a:lnSpc>
            </a:pPr>
            <a:r>
              <a:rPr lang="en-IN" b="1" dirty="0" smtClean="0">
                <a:latin typeface="Century Gothic" pitchFamily="34" charset="0"/>
              </a:rPr>
              <a:t>a. Biomedical Waste disposal</a:t>
            </a:r>
          </a:p>
          <a:p>
            <a:pPr lvl="1">
              <a:lnSpc>
                <a:spcPct val="150000"/>
              </a:lnSpc>
            </a:pPr>
            <a:r>
              <a:rPr lang="en-IN" b="1" dirty="0" smtClean="0">
                <a:latin typeface="Century Gothic" pitchFamily="34" charset="0"/>
              </a:rPr>
              <a:t>b. Furnace waste disposal</a:t>
            </a:r>
          </a:p>
          <a:p>
            <a:pPr lvl="1">
              <a:lnSpc>
                <a:spcPct val="150000"/>
              </a:lnSpc>
            </a:pPr>
            <a:r>
              <a:rPr lang="en-IN" b="1" dirty="0" smtClean="0">
                <a:latin typeface="Century Gothic" pitchFamily="34" charset="0"/>
              </a:rPr>
              <a:t>c. Recycling waste disposal</a:t>
            </a:r>
          </a:p>
          <a:p>
            <a:pPr lvl="1">
              <a:lnSpc>
                <a:spcPct val="150000"/>
              </a:lnSpc>
            </a:pPr>
            <a:r>
              <a:rPr lang="en-IN" b="1" dirty="0" smtClean="0">
                <a:latin typeface="Century Gothic" pitchFamily="34" charset="0"/>
              </a:rPr>
              <a:t>d. None of the above</a:t>
            </a:r>
          </a:p>
          <a:p>
            <a:pPr lvl="1">
              <a:lnSpc>
                <a:spcPct val="150000"/>
              </a:lnSpc>
            </a:pPr>
            <a:endParaRPr lang="en-IN" b="1" dirty="0" smtClean="0">
              <a:latin typeface="Century Gothic" pitchFamily="34" charset="0"/>
            </a:endParaRPr>
          </a:p>
          <a:p>
            <a:pPr>
              <a:lnSpc>
                <a:spcPct val="150000"/>
              </a:lnSpc>
            </a:pPr>
            <a:r>
              <a:rPr lang="en-IN" b="1" dirty="0" smtClean="0">
                <a:latin typeface="Century Gothic" pitchFamily="34" charset="0"/>
              </a:rPr>
              <a:t>4.  Bio hazardous sharps containers must be rigid, leak resistant and puncture proof.</a:t>
            </a:r>
          </a:p>
          <a:p>
            <a:pPr lvl="1">
              <a:lnSpc>
                <a:spcPct val="150000"/>
              </a:lnSpc>
            </a:pPr>
            <a:r>
              <a:rPr lang="en-IN" b="1" dirty="0" smtClean="0">
                <a:latin typeface="Century Gothic" pitchFamily="34" charset="0"/>
              </a:rPr>
              <a:t>a. True</a:t>
            </a:r>
          </a:p>
          <a:p>
            <a:pPr lvl="1">
              <a:lnSpc>
                <a:spcPct val="150000"/>
              </a:lnSpc>
            </a:pPr>
            <a:r>
              <a:rPr lang="en-IN" b="1" dirty="0" smtClean="0">
                <a:latin typeface="Century Gothic" pitchFamily="34" charset="0"/>
              </a:rPr>
              <a:t>b. False</a:t>
            </a:r>
            <a:endParaRPr lang="en-IN" b="1" dirty="0">
              <a:latin typeface="Century Gothic" pitchFamily="34" charset="0"/>
            </a:endParaRPr>
          </a:p>
        </p:txBody>
      </p:sp>
      <p:sp>
        <p:nvSpPr>
          <p:cNvPr id="4" name="Rounded Rectangle 3"/>
          <p:cNvSpPr/>
          <p:nvPr/>
        </p:nvSpPr>
        <p:spPr>
          <a:xfrm>
            <a:off x="1164262" y="1329069"/>
            <a:ext cx="3712538" cy="36150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ounded Rectangle 4"/>
          <p:cNvSpPr/>
          <p:nvPr/>
        </p:nvSpPr>
        <p:spPr>
          <a:xfrm>
            <a:off x="1219200" y="4191000"/>
            <a:ext cx="1371600"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2188" y="2967335"/>
            <a:ext cx="5199630"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erlin Sans FB" pitchFamily="34" charset="0"/>
              </a:rPr>
              <a:t>Thank you</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ctrTitle"/>
          </p:nvPr>
        </p:nvSpPr>
        <p:spPr>
          <a:xfrm>
            <a:off x="381000" y="1905000"/>
            <a:ext cx="8307388" cy="2667000"/>
          </a:xfrm>
        </p:spPr>
        <p:txBody>
          <a:bodyPr/>
          <a:lstStyle/>
          <a:p>
            <a:pPr algn="ctr" eaLnBrk="1" hangingPunct="1"/>
            <a:r>
              <a:rPr lang="en-US" sz="4400" b="1" dirty="0" smtClean="0">
                <a:solidFill>
                  <a:srgbClr val="00B050"/>
                </a:solidFill>
              </a:rPr>
              <a:t>What happens if not managed?</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ctrTitle"/>
          </p:nvPr>
        </p:nvSpPr>
        <p:spPr>
          <a:xfrm>
            <a:off x="381000" y="1905000"/>
            <a:ext cx="8307388" cy="2667000"/>
          </a:xfrm>
        </p:spPr>
        <p:txBody>
          <a:bodyPr/>
          <a:lstStyle/>
          <a:p>
            <a:pPr algn="ctr" eaLnBrk="1" hangingPunct="1"/>
            <a:r>
              <a:rPr lang="en-US" sz="4400" b="1" smtClean="0">
                <a:solidFill>
                  <a:srgbClr val="00B050"/>
                </a:solidFill>
              </a:rPr>
              <a:t>How will you manage waste?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ched Right Arrow 4"/>
          <p:cNvSpPr/>
          <p:nvPr/>
        </p:nvSpPr>
        <p:spPr>
          <a:xfrm>
            <a:off x="4648200" y="4114800"/>
            <a:ext cx="1981200" cy="1600200"/>
          </a:xfrm>
          <a:prstGeom prst="notchedRightArrow">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path path="circle">
              <a:fillToRect l="100000" t="100000"/>
            </a:path>
            <a:tileRect r="-100000" b="-100000"/>
          </a:grad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6000" b="1" dirty="0">
              <a:latin typeface="Arial" panose="020B0604020202020204" pitchFamily="34" charset="0"/>
              <a:cs typeface="Arial" panose="020B0604020202020204" pitchFamily="34" charset="0"/>
            </a:endParaRPr>
          </a:p>
        </p:txBody>
      </p:sp>
      <p:sp>
        <p:nvSpPr>
          <p:cNvPr id="6" name="Notched Right Arrow 5"/>
          <p:cNvSpPr/>
          <p:nvPr/>
        </p:nvSpPr>
        <p:spPr>
          <a:xfrm>
            <a:off x="3200400" y="2895600"/>
            <a:ext cx="2057400" cy="1600200"/>
          </a:xfrm>
          <a:prstGeom prst="notchedRightArrow">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15900" dist="38100" dir="5400000" sx="104000" sy="104000" algn="t" rotWithShape="0">
              <a:prstClr val="black">
                <a:alpha val="40000"/>
              </a:prstClr>
            </a:outerShdw>
          </a:effectLst>
          <a:scene3d>
            <a:camera prst="isometricOffAxis1Top">
              <a:rot lat="0" lon="0" rev="0"/>
            </a:camera>
            <a:lightRig rig="threePt" dir="t"/>
          </a:scene3d>
          <a:sp3d extrusionH="387350">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0" b="1" dirty="0">
              <a:latin typeface="Arial" panose="020B0604020202020204" pitchFamily="34" charset="0"/>
              <a:cs typeface="Arial" panose="020B0604020202020204" pitchFamily="34" charset="0"/>
            </a:endParaRPr>
          </a:p>
        </p:txBody>
      </p:sp>
      <p:sp>
        <p:nvSpPr>
          <p:cNvPr id="7" name="Notched Right Arrow 6"/>
          <p:cNvSpPr/>
          <p:nvPr/>
        </p:nvSpPr>
        <p:spPr>
          <a:xfrm>
            <a:off x="1752600" y="1447800"/>
            <a:ext cx="2133600" cy="1752600"/>
          </a:xfrm>
          <a:prstGeom prst="notched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215900" dist="38100" dir="5400000" sx="104000" sy="104000" algn="t" rotWithShape="0">
              <a:prstClr val="black">
                <a:alpha val="40000"/>
              </a:prstClr>
            </a:outerShdw>
          </a:effectLst>
          <a:scene3d>
            <a:camera prst="isometricOffAxis1Top">
              <a:rot lat="0" lon="0" rev="0"/>
            </a:camera>
            <a:lightRig rig="threePt" dir="t"/>
          </a:scene3d>
          <a:sp3d extrusionH="387350">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bg1"/>
              </a:solidFill>
              <a:latin typeface="Arial" panose="020B0604020202020204" pitchFamily="34" charset="0"/>
              <a:cs typeface="Arial" panose="020B0604020202020204" pitchFamily="34" charset="0"/>
            </a:endParaRPr>
          </a:p>
        </p:txBody>
      </p:sp>
      <p:sp>
        <p:nvSpPr>
          <p:cNvPr id="8" name="Notched Right Arrow 7"/>
          <p:cNvSpPr/>
          <p:nvPr/>
        </p:nvSpPr>
        <p:spPr>
          <a:xfrm>
            <a:off x="152400" y="228600"/>
            <a:ext cx="2209800" cy="1676400"/>
          </a:xfrm>
          <a:prstGeom prst="notched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215900" dist="38100" dir="5400000" sx="104000" sy="104000" algn="t" rotWithShape="0">
              <a:prstClr val="black">
                <a:alpha val="40000"/>
              </a:prstClr>
            </a:outerShdw>
          </a:effectLst>
          <a:scene3d>
            <a:camera prst="isometricOffAxis1Top">
              <a:rot lat="0" lon="0" rev="0"/>
            </a:camera>
            <a:lightRig rig="threePt" dir="t"/>
          </a:scene3d>
          <a:sp3d extrusionH="387350" prstMaterial="matte">
            <a:bevelT w="50800" h="50800" prst="angle"/>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chemeClr val="bg1"/>
              </a:solidFill>
              <a:latin typeface="Arial" panose="020B0604020202020204" pitchFamily="34" charset="0"/>
              <a:cs typeface="Arial" panose="020B0604020202020204" pitchFamily="34" charset="0"/>
            </a:endParaRPr>
          </a:p>
        </p:txBody>
      </p:sp>
      <p:sp>
        <p:nvSpPr>
          <p:cNvPr id="25608" name="TextBox 8"/>
          <p:cNvSpPr txBox="1">
            <a:spLocks noChangeArrowheads="1"/>
          </p:cNvSpPr>
          <p:nvPr/>
        </p:nvSpPr>
        <p:spPr bwMode="auto">
          <a:xfrm>
            <a:off x="685800" y="838200"/>
            <a:ext cx="1600200" cy="369888"/>
          </a:xfrm>
          <a:prstGeom prst="rect">
            <a:avLst/>
          </a:prstGeom>
          <a:noFill/>
          <a:ln w="9525">
            <a:noFill/>
            <a:miter lim="800000"/>
            <a:headEnd/>
            <a:tailEnd/>
          </a:ln>
        </p:spPr>
        <p:txBody>
          <a:bodyPr>
            <a:spAutoFit/>
          </a:bodyPr>
          <a:lstStyle/>
          <a:p>
            <a:pPr>
              <a:lnSpc>
                <a:spcPct val="90000"/>
              </a:lnSpc>
            </a:pPr>
            <a:r>
              <a:rPr lang="en-IN" sz="2000" b="1">
                <a:solidFill>
                  <a:schemeClr val="bg1"/>
                </a:solidFill>
                <a:latin typeface="Century Gothic" pitchFamily="34" charset="0"/>
              </a:rPr>
              <a:t>Storage</a:t>
            </a:r>
          </a:p>
        </p:txBody>
      </p:sp>
      <p:sp>
        <p:nvSpPr>
          <p:cNvPr id="25609" name="TextBox 9"/>
          <p:cNvSpPr txBox="1">
            <a:spLocks noChangeArrowheads="1"/>
          </p:cNvSpPr>
          <p:nvPr/>
        </p:nvSpPr>
        <p:spPr bwMode="auto">
          <a:xfrm>
            <a:off x="2209800" y="2133600"/>
            <a:ext cx="1752600" cy="369888"/>
          </a:xfrm>
          <a:prstGeom prst="rect">
            <a:avLst/>
          </a:prstGeom>
          <a:noFill/>
          <a:ln w="9525">
            <a:noFill/>
            <a:miter lim="800000"/>
            <a:headEnd/>
            <a:tailEnd/>
          </a:ln>
        </p:spPr>
        <p:txBody>
          <a:bodyPr>
            <a:spAutoFit/>
          </a:bodyPr>
          <a:lstStyle/>
          <a:p>
            <a:pPr>
              <a:lnSpc>
                <a:spcPct val="90000"/>
              </a:lnSpc>
            </a:pPr>
            <a:r>
              <a:rPr lang="en-IN" sz="2000" b="1">
                <a:solidFill>
                  <a:schemeClr val="bg1"/>
                </a:solidFill>
                <a:latin typeface="Century Gothic" pitchFamily="34" charset="0"/>
              </a:rPr>
              <a:t>Collection</a:t>
            </a:r>
          </a:p>
        </p:txBody>
      </p:sp>
      <p:sp>
        <p:nvSpPr>
          <p:cNvPr id="25610" name="TextBox 10"/>
          <p:cNvSpPr txBox="1">
            <a:spLocks noChangeArrowheads="1"/>
          </p:cNvSpPr>
          <p:nvPr/>
        </p:nvSpPr>
        <p:spPr bwMode="auto">
          <a:xfrm>
            <a:off x="3657600" y="3505200"/>
            <a:ext cx="1752600" cy="369888"/>
          </a:xfrm>
          <a:prstGeom prst="rect">
            <a:avLst/>
          </a:prstGeom>
          <a:noFill/>
          <a:ln w="9525">
            <a:noFill/>
            <a:miter lim="800000"/>
            <a:headEnd/>
            <a:tailEnd/>
          </a:ln>
        </p:spPr>
        <p:txBody>
          <a:bodyPr>
            <a:spAutoFit/>
          </a:bodyPr>
          <a:lstStyle/>
          <a:p>
            <a:pPr>
              <a:lnSpc>
                <a:spcPct val="90000"/>
              </a:lnSpc>
            </a:pPr>
            <a:r>
              <a:rPr lang="en-IN" sz="2000" b="1">
                <a:solidFill>
                  <a:schemeClr val="bg1"/>
                </a:solidFill>
                <a:latin typeface="Century Gothic" pitchFamily="34" charset="0"/>
              </a:rPr>
              <a:t>Transport</a:t>
            </a:r>
          </a:p>
        </p:txBody>
      </p:sp>
      <p:sp>
        <p:nvSpPr>
          <p:cNvPr id="25611" name="TextBox 12"/>
          <p:cNvSpPr txBox="1">
            <a:spLocks noChangeArrowheads="1"/>
          </p:cNvSpPr>
          <p:nvPr/>
        </p:nvSpPr>
        <p:spPr bwMode="auto">
          <a:xfrm>
            <a:off x="5029200" y="4724400"/>
            <a:ext cx="1752600" cy="369888"/>
          </a:xfrm>
          <a:prstGeom prst="rect">
            <a:avLst/>
          </a:prstGeom>
          <a:noFill/>
          <a:ln w="9525">
            <a:noFill/>
            <a:miter lim="800000"/>
            <a:headEnd/>
            <a:tailEnd/>
          </a:ln>
        </p:spPr>
        <p:txBody>
          <a:bodyPr>
            <a:spAutoFit/>
          </a:bodyPr>
          <a:lstStyle/>
          <a:p>
            <a:pPr>
              <a:lnSpc>
                <a:spcPct val="90000"/>
              </a:lnSpc>
            </a:pPr>
            <a:r>
              <a:rPr lang="en-IN" sz="2000" b="1">
                <a:solidFill>
                  <a:schemeClr val="bg1"/>
                </a:solidFill>
                <a:latin typeface="Century Gothic" pitchFamily="34" charset="0"/>
              </a:rPr>
              <a:t>Processing</a:t>
            </a:r>
          </a:p>
        </p:txBody>
      </p:sp>
      <p:pic>
        <p:nvPicPr>
          <p:cNvPr id="25612" name="Picture 2" descr="Image result for recycling bin logo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4724400"/>
            <a:ext cx="1752600" cy="1905000"/>
          </a:xfrm>
          <a:prstGeom prst="rect">
            <a:avLst/>
          </a:prstGeom>
          <a:noFill/>
          <a:ln w="9525">
            <a:noFill/>
            <a:miter lim="800000"/>
            <a:headEnd/>
            <a:tailEnd/>
          </a:ln>
        </p:spPr>
      </p:pic>
      <p:sp>
        <p:nvSpPr>
          <p:cNvPr id="25613" name="TextBox 16"/>
          <p:cNvSpPr txBox="1">
            <a:spLocks noChangeArrowheads="1"/>
          </p:cNvSpPr>
          <p:nvPr/>
        </p:nvSpPr>
        <p:spPr bwMode="auto">
          <a:xfrm>
            <a:off x="6934200" y="6477000"/>
            <a:ext cx="1752600" cy="369888"/>
          </a:xfrm>
          <a:prstGeom prst="rect">
            <a:avLst/>
          </a:prstGeom>
          <a:noFill/>
          <a:ln w="9525">
            <a:noFill/>
            <a:miter lim="800000"/>
            <a:headEnd/>
            <a:tailEnd/>
          </a:ln>
        </p:spPr>
        <p:txBody>
          <a:bodyPr>
            <a:spAutoFit/>
          </a:bodyPr>
          <a:lstStyle/>
          <a:p>
            <a:pPr algn="ctr">
              <a:lnSpc>
                <a:spcPct val="90000"/>
              </a:lnSpc>
            </a:pPr>
            <a:r>
              <a:rPr lang="en-IN" sz="2000" b="1">
                <a:solidFill>
                  <a:srgbClr val="66FF33"/>
                </a:solidFill>
                <a:latin typeface="Century Gothic" pitchFamily="34" charset="0"/>
              </a:rPr>
              <a:t>Recycling</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TF00001018.potx" id="{D19C2884-2C55-4C1A-A5C2-5D03FF1F35A4}" vid="{5F7A9C6A-558C-4654-B762-2F22BC904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Theme12</Template>
  <TotalTime>7614</TotalTime>
  <Words>3163</Words>
  <Application>Microsoft Office PowerPoint</Application>
  <PresentationFormat>On-screen Show (4:3)</PresentationFormat>
  <Paragraphs>469</Paragraphs>
  <Slides>68</Slides>
  <Notes>20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Theme12</vt:lpstr>
      <vt:lpstr>SIBAR INSTITUTE OF DENTAL SCIENCES</vt:lpstr>
      <vt:lpstr>PowerPoint Presentation</vt:lpstr>
      <vt:lpstr>PowerPoint Presentation</vt:lpstr>
      <vt:lpstr>Contents: </vt:lpstr>
      <vt:lpstr>Types of Wastes?  </vt:lpstr>
      <vt:lpstr>Solid Wastes</vt:lpstr>
      <vt:lpstr>What happens if not managed?</vt:lpstr>
      <vt:lpstr>How will you manage waste?</vt:lpstr>
      <vt:lpstr>PowerPoint Presentation</vt:lpstr>
      <vt:lpstr>PowerPoint Presentation</vt:lpstr>
      <vt:lpstr>Disposal of solid wastes</vt:lpstr>
      <vt:lpstr>PowerPoint Presentation</vt:lpstr>
      <vt:lpstr>PowerPoint Presentation</vt:lpstr>
      <vt:lpstr>PowerPoint Presentation</vt:lpstr>
      <vt:lpstr>CONTROLLED TIPPING/SANITARY LANDFILL </vt:lpstr>
      <vt:lpstr>Controlled tipping/ sanitary landfill</vt:lpstr>
      <vt:lpstr>Controlled tipping/sanitary landfill</vt:lpstr>
      <vt:lpstr>a. Trench method - </vt:lpstr>
      <vt:lpstr>b. Ramp method -</vt:lpstr>
      <vt:lpstr>c. Area method - </vt:lpstr>
      <vt:lpstr>PowerPoint Presentation</vt:lpstr>
      <vt:lpstr>PowerPoint Presentation</vt:lpstr>
      <vt:lpstr>Bangalore method:</vt:lpstr>
      <vt:lpstr>PowerPoint Presentation</vt:lpstr>
      <vt:lpstr>PowerPoint Presentation</vt:lpstr>
      <vt:lpstr>Biomedical waste management </vt:lpstr>
      <vt:lpstr>According to bio-medical waste (management and handling) rules, 1998 of India:</vt:lpstr>
      <vt:lpstr>SOURCES OF BIOMEDICAL WASTE </vt:lpstr>
      <vt:lpstr>PowerPoint Presentation</vt:lpstr>
      <vt:lpstr>CLASSIFICATION </vt:lpstr>
      <vt:lpstr>PowerPoint Presentation</vt:lpstr>
      <vt:lpstr>Amount of hospital waste generated</vt:lpstr>
      <vt:lpstr>PowerPoint Presentation</vt:lpstr>
      <vt:lpstr>PowerPoint Presentation</vt:lpstr>
      <vt:lpstr>STEPS IN WASTE DISPOSAL </vt:lpstr>
      <vt:lpstr>1. Segregation </vt:lpstr>
      <vt:lpstr>Waste segregation at source  </vt:lpstr>
      <vt:lpstr>Categories of Bio-Medical Waste &amp; Colour coding and type of container for disposal of bio-medical wastes (SCHEDULE I &amp; II)</vt:lpstr>
      <vt:lpstr>PowerPoint Presentation</vt:lpstr>
      <vt:lpstr>PowerPoint Presentation</vt:lpstr>
      <vt:lpstr>2. Decontamination</vt:lpstr>
      <vt:lpstr>3.Deformation/Destruction </vt:lpstr>
      <vt:lpstr>PowerPoint Presentation</vt:lpstr>
      <vt:lpstr>4.Containment/Label/Transport </vt:lpstr>
      <vt:lpstr>PowerPoint Presentation</vt:lpstr>
      <vt:lpstr>PowerPoint Presentation</vt:lpstr>
      <vt:lpstr>PowerPoint Presentation</vt:lpstr>
      <vt:lpstr>5.Treatment &amp; disposal</vt:lpstr>
      <vt:lpstr>Personal protective equipments for staff handling waste</vt:lpstr>
      <vt:lpstr>TREATMENT AND DISPOSALTECHNOLOGIES FOR HEALTH-CARE WASTE</vt:lpstr>
      <vt:lpstr>PowerPoint Presentation</vt:lpstr>
      <vt:lpstr>PowerPoint Presentation</vt:lpstr>
      <vt:lpstr>PowerPoint Presentation</vt:lpstr>
      <vt:lpstr>PowerPoint Presentation</vt:lpstr>
      <vt:lpstr>Disadvantages of incinerators  </vt:lpstr>
      <vt:lpstr>PowerPoint Presentation</vt:lpstr>
      <vt:lpstr>PowerPoint Presentation</vt:lpstr>
      <vt:lpstr>PowerPoint Presentation</vt:lpstr>
      <vt:lpstr>Standards :</vt:lpstr>
      <vt:lpstr>PowerPoint Presentation</vt:lpstr>
      <vt:lpstr>PowerPoint Presentation</vt:lpstr>
      <vt:lpstr>PowerPoint Presentation</vt:lpstr>
      <vt:lpstr>PowerPoint Presentation</vt:lpstr>
      <vt:lpstr>PowerPoint Presentation</vt:lpstr>
      <vt:lpstr>FAQ’s</vt:lpstr>
      <vt:lpstr>PowerPoint Presentation</vt:lpstr>
      <vt:lpstr>PowerPoint Presentation</vt:lpstr>
      <vt:lpstr>PowerPoint Presentation</vt:lpstr>
    </vt:vector>
  </TitlesOfParts>
  <Company>988-6789-883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Management</dc:title>
  <dc:creator>Harshad</dc:creator>
  <cp:lastModifiedBy>IDA ROOM</cp:lastModifiedBy>
  <cp:revision>214</cp:revision>
  <dcterms:created xsi:type="dcterms:W3CDTF">2007-05-27T17:53:27Z</dcterms:created>
  <dcterms:modified xsi:type="dcterms:W3CDTF">2023-05-21T10:06:20Z</dcterms:modified>
</cp:coreProperties>
</file>