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3.xml" ContentType="application/vnd.openxmlformats-officedocument.drawingml.diagram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43"/>
  </p:notesMasterIdLst>
  <p:sldIdLst>
    <p:sldId id="256" r:id="rId2"/>
    <p:sldId id="350" r:id="rId3"/>
    <p:sldId id="374" r:id="rId4"/>
    <p:sldId id="379" r:id="rId5"/>
    <p:sldId id="382" r:id="rId6"/>
    <p:sldId id="386" r:id="rId7"/>
    <p:sldId id="387" r:id="rId8"/>
    <p:sldId id="383" r:id="rId9"/>
    <p:sldId id="381" r:id="rId10"/>
    <p:sldId id="375" r:id="rId11"/>
    <p:sldId id="376" r:id="rId12"/>
    <p:sldId id="378" r:id="rId13"/>
    <p:sldId id="401" r:id="rId14"/>
    <p:sldId id="377" r:id="rId15"/>
    <p:sldId id="389" r:id="rId16"/>
    <p:sldId id="370" r:id="rId17"/>
    <p:sldId id="368" r:id="rId18"/>
    <p:sldId id="366" r:id="rId19"/>
    <p:sldId id="328" r:id="rId20"/>
    <p:sldId id="398" r:id="rId21"/>
    <p:sldId id="408" r:id="rId22"/>
    <p:sldId id="355" r:id="rId23"/>
    <p:sldId id="388" r:id="rId24"/>
    <p:sldId id="336" r:id="rId25"/>
    <p:sldId id="357" r:id="rId26"/>
    <p:sldId id="385" r:id="rId27"/>
    <p:sldId id="405" r:id="rId28"/>
    <p:sldId id="390" r:id="rId29"/>
    <p:sldId id="391" r:id="rId30"/>
    <p:sldId id="400" r:id="rId31"/>
    <p:sldId id="358" r:id="rId32"/>
    <p:sldId id="397" r:id="rId33"/>
    <p:sldId id="399" r:id="rId34"/>
    <p:sldId id="402" r:id="rId35"/>
    <p:sldId id="403" r:id="rId36"/>
    <p:sldId id="404" r:id="rId37"/>
    <p:sldId id="409" r:id="rId38"/>
    <p:sldId id="395" r:id="rId39"/>
    <p:sldId id="406" r:id="rId40"/>
    <p:sldId id="407" r:id="rId41"/>
    <p:sldId id="396" r:id="rId42"/>
  </p:sldIdLst>
  <p:sldSz cx="9144000" cy="6858000" type="screen4x3"/>
  <p:notesSz cx="6858000" cy="9144000"/>
  <p:embeddedFontLst>
    <p:embeddedFont>
      <p:font typeface="Merriweather" charset="0"/>
      <p:regular r:id="rId44"/>
      <p:bold r:id="rId45"/>
      <p:italic r:id="rId46"/>
      <p:boldItalic r:id="rId47"/>
    </p:embeddedFont>
    <p:embeddedFont>
      <p:font typeface="Open Sans" charset="0"/>
      <p:regular r:id="rId48"/>
      <p:bold r:id="rId49"/>
      <p:italic r:id="rId50"/>
      <p:boldItalic r:id="rId51"/>
    </p:embeddedFont>
    <p:embeddedFont>
      <p:font typeface="Wingdings 2" pitchFamily="18" charset="2"/>
      <p:regular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a:srgbClr val="008000"/>
    <a:srgbClr val="66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AC744592-49B6-4C2F-9313-63899944214F}">
  <a:tblStyle styleId="{AC744592-49B6-4C2F-9313-63899944214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3011" autoAdjust="0"/>
  </p:normalViewPr>
  <p:slideViewPr>
    <p:cSldViewPr>
      <p:cViewPr>
        <p:scale>
          <a:sx n="70" d="100"/>
          <a:sy n="70" d="100"/>
        </p:scale>
        <p:origin x="-1392" y="-48"/>
      </p:cViewPr>
      <p:guideLst>
        <p:guide orient="horz" pos="2160"/>
        <p:guide pos="2880"/>
      </p:guideLst>
    </p:cSldViewPr>
  </p:slideViewPr>
  <p:notesTextViewPr>
    <p:cViewPr>
      <p:scale>
        <a:sx n="1" d="1"/>
        <a:sy n="1" d="1"/>
      </p:scale>
      <p:origin x="0" y="0"/>
    </p:cViewPr>
  </p:notesTextViewPr>
  <p:sorterViewPr>
    <p:cViewPr>
      <p:scale>
        <a:sx n="66" d="100"/>
        <a:sy n="66" d="100"/>
      </p:scale>
      <p:origin x="0" y="8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4.fntdata"/><Relationship Id="rId50" Type="http://schemas.openxmlformats.org/officeDocument/2006/relationships/font" Target="fonts/font7.fntdata"/><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2.fntdata"/><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52"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5.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8.fntdata"/><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C14EB0-0F8B-40AA-AAC9-5FB30E6C83D3}" type="doc">
      <dgm:prSet loTypeId="urn:microsoft.com/office/officeart/2005/8/layout/hierarchy2" loCatId="hierarchy" qsTypeId="urn:microsoft.com/office/officeart/2005/8/quickstyle/simple2" qsCatId="simple" csTypeId="urn:microsoft.com/office/officeart/2005/8/colors/colorful5" csCatId="colorful" phldr="1"/>
      <dgm:spPr/>
      <dgm:t>
        <a:bodyPr/>
        <a:lstStyle/>
        <a:p>
          <a:endParaRPr lang="en-IN"/>
        </a:p>
      </dgm:t>
    </dgm:pt>
    <dgm:pt modelId="{23700561-7FD0-450E-82CE-10112153C1FD}">
      <dgm:prSet phldrT="[Text]" custT="1"/>
      <dgm:spPr/>
      <dgm:t>
        <a:bodyPr/>
        <a:lstStyle/>
        <a:p>
          <a:r>
            <a:rPr lang="en-IN" sz="3200" b="1" dirty="0" smtClean="0">
              <a:latin typeface="Times New Roman" panose="02020603050405020304" pitchFamily="18" charset="0"/>
              <a:cs typeface="Times New Roman" panose="02020603050405020304" pitchFamily="18" charset="0"/>
            </a:rPr>
            <a:t>Variable</a:t>
          </a:r>
          <a:endParaRPr lang="en-IN" sz="3200" b="1" dirty="0">
            <a:latin typeface="Times New Roman" panose="02020603050405020304" pitchFamily="18" charset="0"/>
            <a:cs typeface="Times New Roman" panose="02020603050405020304" pitchFamily="18" charset="0"/>
          </a:endParaRPr>
        </a:p>
      </dgm:t>
    </dgm:pt>
    <dgm:pt modelId="{74CE31D6-5692-47AA-8390-0C620D2E8849}" type="parTrans" cxnId="{A530E479-ECF8-4F36-9536-77F5B96BCF85}">
      <dgm:prSet/>
      <dgm:spPr/>
      <dgm:t>
        <a:bodyPr/>
        <a:lstStyle/>
        <a:p>
          <a:endParaRPr lang="en-IN"/>
        </a:p>
      </dgm:t>
    </dgm:pt>
    <dgm:pt modelId="{B94F968A-55F3-4311-A78B-0C351C495CDA}" type="sibTrans" cxnId="{A530E479-ECF8-4F36-9536-77F5B96BCF85}">
      <dgm:prSet/>
      <dgm:spPr/>
      <dgm:t>
        <a:bodyPr/>
        <a:lstStyle/>
        <a:p>
          <a:endParaRPr lang="en-IN"/>
        </a:p>
      </dgm:t>
    </dgm:pt>
    <dgm:pt modelId="{36E9B5A3-7B23-47E0-B0E3-05D4180FFBF9}">
      <dgm:prSet phldrT="[Text]" custT="1"/>
      <dgm:spPr/>
      <dgm:t>
        <a:bodyPr/>
        <a:lstStyle/>
        <a:p>
          <a:pPr algn="l"/>
          <a:r>
            <a:rPr lang="en-IN" sz="2800" b="1" dirty="0" smtClean="0">
              <a:latin typeface="Times New Roman" panose="02020603050405020304" pitchFamily="18" charset="0"/>
              <a:cs typeface="Times New Roman" panose="02020603050405020304" pitchFamily="18" charset="0"/>
            </a:rPr>
            <a:t>Dependent  Y </a:t>
          </a:r>
          <a:endParaRPr lang="en-IN" sz="2800" b="1" dirty="0">
            <a:latin typeface="Times New Roman" panose="02020603050405020304" pitchFamily="18" charset="0"/>
            <a:cs typeface="Times New Roman" panose="02020603050405020304" pitchFamily="18" charset="0"/>
          </a:endParaRPr>
        </a:p>
      </dgm:t>
    </dgm:pt>
    <dgm:pt modelId="{8E74E246-BCC9-4682-88FF-237E05B8E721}" type="parTrans" cxnId="{4DAB037B-D74A-4676-84BA-15BBD2ECF00A}">
      <dgm:prSet/>
      <dgm:spPr/>
      <dgm:t>
        <a:bodyPr/>
        <a:lstStyle/>
        <a:p>
          <a:endParaRPr lang="en-IN" b="1">
            <a:latin typeface="Times New Roman" panose="02020603050405020304" pitchFamily="18" charset="0"/>
            <a:cs typeface="Times New Roman" panose="02020603050405020304" pitchFamily="18" charset="0"/>
          </a:endParaRPr>
        </a:p>
      </dgm:t>
    </dgm:pt>
    <dgm:pt modelId="{1657B8EC-3034-442C-9E9F-10193891864A}" type="sibTrans" cxnId="{4DAB037B-D74A-4676-84BA-15BBD2ECF00A}">
      <dgm:prSet/>
      <dgm:spPr/>
      <dgm:t>
        <a:bodyPr/>
        <a:lstStyle/>
        <a:p>
          <a:endParaRPr lang="en-IN"/>
        </a:p>
      </dgm:t>
    </dgm:pt>
    <dgm:pt modelId="{21977FF3-8544-4DC2-9C9A-72FED9D91F30}">
      <dgm:prSet phldrT="[Text]" custT="1"/>
      <dgm:spPr/>
      <dgm:t>
        <a:bodyPr/>
        <a:lstStyle/>
        <a:p>
          <a:r>
            <a:rPr lang="en-IN" sz="1800" b="1" dirty="0" smtClean="0">
              <a:solidFill>
                <a:schemeClr val="tx1"/>
              </a:solidFill>
              <a:latin typeface="Times New Roman" panose="02020603050405020304" pitchFamily="18" charset="0"/>
              <a:cs typeface="Times New Roman" panose="02020603050405020304" pitchFamily="18" charset="0"/>
            </a:rPr>
            <a:t>influenced</a:t>
          </a:r>
          <a:endParaRPr lang="en-IN" sz="1800" b="1" dirty="0">
            <a:solidFill>
              <a:schemeClr val="tx1"/>
            </a:solidFill>
            <a:latin typeface="Times New Roman" panose="02020603050405020304" pitchFamily="18" charset="0"/>
            <a:cs typeface="Times New Roman" panose="02020603050405020304" pitchFamily="18" charset="0"/>
          </a:endParaRPr>
        </a:p>
      </dgm:t>
    </dgm:pt>
    <dgm:pt modelId="{DD75FF50-E786-4CE9-B920-6776122985C6}" type="parTrans" cxnId="{DA65FEC5-A83E-4690-B473-BF56996C5641}">
      <dgm:prSet/>
      <dgm:spPr/>
      <dgm:t>
        <a:bodyPr/>
        <a:lstStyle/>
        <a:p>
          <a:endParaRPr lang="en-IN" b="1">
            <a:latin typeface="Times New Roman" panose="02020603050405020304" pitchFamily="18" charset="0"/>
            <a:cs typeface="Times New Roman" panose="02020603050405020304" pitchFamily="18" charset="0"/>
          </a:endParaRPr>
        </a:p>
      </dgm:t>
    </dgm:pt>
    <dgm:pt modelId="{D0DF26D8-BA5A-48ED-A118-A537AA5B43FA}" type="sibTrans" cxnId="{DA65FEC5-A83E-4690-B473-BF56996C5641}">
      <dgm:prSet/>
      <dgm:spPr/>
      <dgm:t>
        <a:bodyPr/>
        <a:lstStyle/>
        <a:p>
          <a:endParaRPr lang="en-IN"/>
        </a:p>
      </dgm:t>
    </dgm:pt>
    <dgm:pt modelId="{DCC383CC-6E4E-4355-B870-C71EB97DE95C}">
      <dgm:prSet phldrT="[Text]" custT="1"/>
      <dgm:spPr/>
      <dgm:t>
        <a:bodyPr/>
        <a:lstStyle/>
        <a:p>
          <a:pPr algn="l"/>
          <a:r>
            <a:rPr lang="en-IN" sz="2800" b="1" dirty="0" smtClean="0">
              <a:latin typeface="Times New Roman" panose="02020603050405020304" pitchFamily="18" charset="0"/>
              <a:cs typeface="Times New Roman" panose="02020603050405020304" pitchFamily="18" charset="0"/>
            </a:rPr>
            <a:t>Independent X </a:t>
          </a:r>
          <a:endParaRPr lang="en-IN" sz="2800" b="1" dirty="0">
            <a:latin typeface="Times New Roman" panose="02020603050405020304" pitchFamily="18" charset="0"/>
            <a:cs typeface="Times New Roman" panose="02020603050405020304" pitchFamily="18" charset="0"/>
          </a:endParaRPr>
        </a:p>
      </dgm:t>
    </dgm:pt>
    <dgm:pt modelId="{565A8B22-1D5C-490D-8A86-16CE5F607C91}" type="parTrans" cxnId="{C785E11B-4714-4B4C-AC6B-776DE01B5662}">
      <dgm:prSet/>
      <dgm:spPr/>
      <dgm:t>
        <a:bodyPr/>
        <a:lstStyle/>
        <a:p>
          <a:endParaRPr lang="en-IN" b="1">
            <a:latin typeface="Times New Roman" panose="02020603050405020304" pitchFamily="18" charset="0"/>
            <a:cs typeface="Times New Roman" panose="02020603050405020304" pitchFamily="18" charset="0"/>
          </a:endParaRPr>
        </a:p>
      </dgm:t>
    </dgm:pt>
    <dgm:pt modelId="{19DB3071-6880-496B-8FD9-D8DA0B085119}" type="sibTrans" cxnId="{C785E11B-4714-4B4C-AC6B-776DE01B5662}">
      <dgm:prSet/>
      <dgm:spPr/>
      <dgm:t>
        <a:bodyPr/>
        <a:lstStyle/>
        <a:p>
          <a:endParaRPr lang="en-IN"/>
        </a:p>
      </dgm:t>
    </dgm:pt>
    <dgm:pt modelId="{94AA7680-3E33-49A3-A890-330E71A7AB88}">
      <dgm:prSet custT="1"/>
      <dgm:spPr/>
      <dgm:t>
        <a:bodyPr/>
        <a:lstStyle/>
        <a:p>
          <a:r>
            <a:rPr lang="en-US" sz="1600" b="1" dirty="0" smtClean="0">
              <a:solidFill>
                <a:srgbClr val="002060"/>
              </a:solidFill>
            </a:rPr>
            <a:t>impact, predicts out come</a:t>
          </a:r>
          <a:endParaRPr lang="en-US" sz="1600" dirty="0"/>
        </a:p>
      </dgm:t>
    </dgm:pt>
    <dgm:pt modelId="{3E17A9C9-C8EE-4181-8275-D5413FFF2D04}" type="parTrans" cxnId="{D660DCE9-9E77-402A-AD47-8B53B0127FEE}">
      <dgm:prSet/>
      <dgm:spPr/>
      <dgm:t>
        <a:bodyPr/>
        <a:lstStyle/>
        <a:p>
          <a:endParaRPr lang="en-US"/>
        </a:p>
      </dgm:t>
    </dgm:pt>
    <dgm:pt modelId="{98F604E1-3B74-4FC2-B778-8F78911F4280}" type="sibTrans" cxnId="{D660DCE9-9E77-402A-AD47-8B53B0127FEE}">
      <dgm:prSet/>
      <dgm:spPr/>
      <dgm:t>
        <a:bodyPr/>
        <a:lstStyle/>
        <a:p>
          <a:endParaRPr lang="en-US"/>
        </a:p>
      </dgm:t>
    </dgm:pt>
    <dgm:pt modelId="{7495FD72-AA7A-4A20-8E23-D71752AA702F}" type="pres">
      <dgm:prSet presAssocID="{2FC14EB0-0F8B-40AA-AAC9-5FB30E6C83D3}" presName="diagram" presStyleCnt="0">
        <dgm:presLayoutVars>
          <dgm:chPref val="1"/>
          <dgm:dir/>
          <dgm:animOne val="branch"/>
          <dgm:animLvl val="lvl"/>
          <dgm:resizeHandles val="exact"/>
        </dgm:presLayoutVars>
      </dgm:prSet>
      <dgm:spPr/>
      <dgm:t>
        <a:bodyPr/>
        <a:lstStyle/>
        <a:p>
          <a:endParaRPr lang="en-IN"/>
        </a:p>
      </dgm:t>
    </dgm:pt>
    <dgm:pt modelId="{7FF80A11-D233-4973-8991-A64E38575D9E}" type="pres">
      <dgm:prSet presAssocID="{23700561-7FD0-450E-82CE-10112153C1FD}" presName="root1" presStyleCnt="0"/>
      <dgm:spPr/>
    </dgm:pt>
    <dgm:pt modelId="{7D51B34F-09C0-4D89-A338-D2ABEE08B428}" type="pres">
      <dgm:prSet presAssocID="{23700561-7FD0-450E-82CE-10112153C1FD}" presName="LevelOneTextNode" presStyleLbl="node0" presStyleIdx="0" presStyleCnt="1">
        <dgm:presLayoutVars>
          <dgm:chPref val="3"/>
        </dgm:presLayoutVars>
      </dgm:prSet>
      <dgm:spPr/>
      <dgm:t>
        <a:bodyPr/>
        <a:lstStyle/>
        <a:p>
          <a:endParaRPr lang="en-IN"/>
        </a:p>
      </dgm:t>
    </dgm:pt>
    <dgm:pt modelId="{156E5C02-4C85-4DC5-86D1-E77AF6B686BA}" type="pres">
      <dgm:prSet presAssocID="{23700561-7FD0-450E-82CE-10112153C1FD}" presName="level2hierChild" presStyleCnt="0"/>
      <dgm:spPr/>
    </dgm:pt>
    <dgm:pt modelId="{211447C6-8BDE-46E7-8F0A-3282FB89E045}" type="pres">
      <dgm:prSet presAssocID="{8E74E246-BCC9-4682-88FF-237E05B8E721}" presName="conn2-1" presStyleLbl="parChTrans1D2" presStyleIdx="0" presStyleCnt="2"/>
      <dgm:spPr/>
      <dgm:t>
        <a:bodyPr/>
        <a:lstStyle/>
        <a:p>
          <a:endParaRPr lang="en-IN"/>
        </a:p>
      </dgm:t>
    </dgm:pt>
    <dgm:pt modelId="{B9879195-B272-45C0-9177-4863C42BE10B}" type="pres">
      <dgm:prSet presAssocID="{8E74E246-BCC9-4682-88FF-237E05B8E721}" presName="connTx" presStyleLbl="parChTrans1D2" presStyleIdx="0" presStyleCnt="2"/>
      <dgm:spPr/>
      <dgm:t>
        <a:bodyPr/>
        <a:lstStyle/>
        <a:p>
          <a:endParaRPr lang="en-IN"/>
        </a:p>
      </dgm:t>
    </dgm:pt>
    <dgm:pt modelId="{D26EC8C7-C860-47AF-B17E-75CD977FEFDB}" type="pres">
      <dgm:prSet presAssocID="{36E9B5A3-7B23-47E0-B0E3-05D4180FFBF9}" presName="root2" presStyleCnt="0"/>
      <dgm:spPr/>
    </dgm:pt>
    <dgm:pt modelId="{48FCC9B0-C58C-47B7-AF8A-B192939FF487}" type="pres">
      <dgm:prSet presAssocID="{36E9B5A3-7B23-47E0-B0E3-05D4180FFBF9}" presName="LevelTwoTextNode" presStyleLbl="node2" presStyleIdx="0" presStyleCnt="2" custScaleX="121778" custScaleY="42196">
        <dgm:presLayoutVars>
          <dgm:chPref val="3"/>
        </dgm:presLayoutVars>
      </dgm:prSet>
      <dgm:spPr/>
      <dgm:t>
        <a:bodyPr/>
        <a:lstStyle/>
        <a:p>
          <a:endParaRPr lang="en-IN"/>
        </a:p>
      </dgm:t>
    </dgm:pt>
    <dgm:pt modelId="{34DD9402-7515-431F-93DE-9CDA200F6CF6}" type="pres">
      <dgm:prSet presAssocID="{36E9B5A3-7B23-47E0-B0E3-05D4180FFBF9}" presName="level3hierChild" presStyleCnt="0"/>
      <dgm:spPr/>
    </dgm:pt>
    <dgm:pt modelId="{FD3C56C7-1232-49D6-BF4E-1BFBB81703E1}" type="pres">
      <dgm:prSet presAssocID="{DD75FF50-E786-4CE9-B920-6776122985C6}" presName="conn2-1" presStyleLbl="parChTrans1D3" presStyleIdx="0" presStyleCnt="2"/>
      <dgm:spPr/>
      <dgm:t>
        <a:bodyPr/>
        <a:lstStyle/>
        <a:p>
          <a:endParaRPr lang="en-IN"/>
        </a:p>
      </dgm:t>
    </dgm:pt>
    <dgm:pt modelId="{8B1B07ED-0F57-4C84-8B60-8944241314ED}" type="pres">
      <dgm:prSet presAssocID="{DD75FF50-E786-4CE9-B920-6776122985C6}" presName="connTx" presStyleLbl="parChTrans1D3" presStyleIdx="0" presStyleCnt="2"/>
      <dgm:spPr/>
      <dgm:t>
        <a:bodyPr/>
        <a:lstStyle/>
        <a:p>
          <a:endParaRPr lang="en-IN"/>
        </a:p>
      </dgm:t>
    </dgm:pt>
    <dgm:pt modelId="{D4827103-29FB-4B9E-ABA3-51AA3D83BC04}" type="pres">
      <dgm:prSet presAssocID="{21977FF3-8544-4DC2-9C9A-72FED9D91F30}" presName="root2" presStyleCnt="0"/>
      <dgm:spPr/>
    </dgm:pt>
    <dgm:pt modelId="{4CB0F62A-FFE8-4F05-807E-2061C3369241}" type="pres">
      <dgm:prSet presAssocID="{21977FF3-8544-4DC2-9C9A-72FED9D91F30}" presName="LevelTwoTextNode" presStyleLbl="node3" presStyleIdx="0" presStyleCnt="2" custScaleX="71869" custScaleY="55990" custLinFactNeighborX="20924" custLinFactNeighborY="-2688">
        <dgm:presLayoutVars>
          <dgm:chPref val="3"/>
        </dgm:presLayoutVars>
      </dgm:prSet>
      <dgm:spPr/>
      <dgm:t>
        <a:bodyPr/>
        <a:lstStyle/>
        <a:p>
          <a:endParaRPr lang="en-IN"/>
        </a:p>
      </dgm:t>
    </dgm:pt>
    <dgm:pt modelId="{E0CEBE8B-DB64-42CB-82D6-DB919BDA0340}" type="pres">
      <dgm:prSet presAssocID="{21977FF3-8544-4DC2-9C9A-72FED9D91F30}" presName="level3hierChild" presStyleCnt="0"/>
      <dgm:spPr/>
    </dgm:pt>
    <dgm:pt modelId="{84183C7E-39AB-419F-81D3-76C07DE1A64F}" type="pres">
      <dgm:prSet presAssocID="{565A8B22-1D5C-490D-8A86-16CE5F607C91}" presName="conn2-1" presStyleLbl="parChTrans1D2" presStyleIdx="1" presStyleCnt="2"/>
      <dgm:spPr/>
      <dgm:t>
        <a:bodyPr/>
        <a:lstStyle/>
        <a:p>
          <a:endParaRPr lang="en-IN"/>
        </a:p>
      </dgm:t>
    </dgm:pt>
    <dgm:pt modelId="{D965CA46-DD8E-4296-B700-29E3DBD62945}" type="pres">
      <dgm:prSet presAssocID="{565A8B22-1D5C-490D-8A86-16CE5F607C91}" presName="connTx" presStyleLbl="parChTrans1D2" presStyleIdx="1" presStyleCnt="2"/>
      <dgm:spPr/>
      <dgm:t>
        <a:bodyPr/>
        <a:lstStyle/>
        <a:p>
          <a:endParaRPr lang="en-IN"/>
        </a:p>
      </dgm:t>
    </dgm:pt>
    <dgm:pt modelId="{32391ADB-3FFF-4805-A7D3-9BB17E7B1B82}" type="pres">
      <dgm:prSet presAssocID="{DCC383CC-6E4E-4355-B870-C71EB97DE95C}" presName="root2" presStyleCnt="0"/>
      <dgm:spPr/>
    </dgm:pt>
    <dgm:pt modelId="{2C3B4B7F-E53C-4893-AF12-BC406C9F1634}" type="pres">
      <dgm:prSet presAssocID="{DCC383CC-6E4E-4355-B870-C71EB97DE95C}" presName="LevelTwoTextNode" presStyleLbl="node2" presStyleIdx="1" presStyleCnt="2" custScaleX="115045" custScaleY="40214" custLinFactNeighborX="4651" custLinFactNeighborY="5344">
        <dgm:presLayoutVars>
          <dgm:chPref val="3"/>
        </dgm:presLayoutVars>
      </dgm:prSet>
      <dgm:spPr/>
      <dgm:t>
        <a:bodyPr/>
        <a:lstStyle/>
        <a:p>
          <a:endParaRPr lang="en-IN"/>
        </a:p>
      </dgm:t>
    </dgm:pt>
    <dgm:pt modelId="{07E80552-A9B6-4479-BDF1-CD33F948845D}" type="pres">
      <dgm:prSet presAssocID="{DCC383CC-6E4E-4355-B870-C71EB97DE95C}" presName="level3hierChild" presStyleCnt="0"/>
      <dgm:spPr/>
    </dgm:pt>
    <dgm:pt modelId="{8CE554DA-6F14-46BF-B37C-5B7A1D5F649C}" type="pres">
      <dgm:prSet presAssocID="{3E17A9C9-C8EE-4181-8275-D5413FFF2D04}" presName="conn2-1" presStyleLbl="parChTrans1D3" presStyleIdx="1" presStyleCnt="2"/>
      <dgm:spPr/>
      <dgm:t>
        <a:bodyPr/>
        <a:lstStyle/>
        <a:p>
          <a:endParaRPr lang="en-US"/>
        </a:p>
      </dgm:t>
    </dgm:pt>
    <dgm:pt modelId="{BC46830F-7AE4-4098-B116-DD31E8B14E8B}" type="pres">
      <dgm:prSet presAssocID="{3E17A9C9-C8EE-4181-8275-D5413FFF2D04}" presName="connTx" presStyleLbl="parChTrans1D3" presStyleIdx="1" presStyleCnt="2"/>
      <dgm:spPr/>
      <dgm:t>
        <a:bodyPr/>
        <a:lstStyle/>
        <a:p>
          <a:endParaRPr lang="en-US"/>
        </a:p>
      </dgm:t>
    </dgm:pt>
    <dgm:pt modelId="{E8B4626B-E827-44DD-920E-A3AACD077A6B}" type="pres">
      <dgm:prSet presAssocID="{94AA7680-3E33-49A3-A890-330E71A7AB88}" presName="root2" presStyleCnt="0"/>
      <dgm:spPr/>
    </dgm:pt>
    <dgm:pt modelId="{82A7DB5F-815A-4D79-8207-091469A1EDED}" type="pres">
      <dgm:prSet presAssocID="{94AA7680-3E33-49A3-A890-330E71A7AB88}" presName="LevelTwoTextNode" presStyleLbl="node3" presStyleIdx="1" presStyleCnt="2" custScaleX="83911" custScaleY="68661">
        <dgm:presLayoutVars>
          <dgm:chPref val="3"/>
        </dgm:presLayoutVars>
      </dgm:prSet>
      <dgm:spPr/>
      <dgm:t>
        <a:bodyPr/>
        <a:lstStyle/>
        <a:p>
          <a:endParaRPr lang="en-US"/>
        </a:p>
      </dgm:t>
    </dgm:pt>
    <dgm:pt modelId="{D4784634-A212-40CB-9C12-48B350CE729E}" type="pres">
      <dgm:prSet presAssocID="{94AA7680-3E33-49A3-A890-330E71A7AB88}" presName="level3hierChild" presStyleCnt="0"/>
      <dgm:spPr/>
    </dgm:pt>
  </dgm:ptLst>
  <dgm:cxnLst>
    <dgm:cxn modelId="{D660DCE9-9E77-402A-AD47-8B53B0127FEE}" srcId="{DCC383CC-6E4E-4355-B870-C71EB97DE95C}" destId="{94AA7680-3E33-49A3-A890-330E71A7AB88}" srcOrd="0" destOrd="0" parTransId="{3E17A9C9-C8EE-4181-8275-D5413FFF2D04}" sibTransId="{98F604E1-3B74-4FC2-B778-8F78911F4280}"/>
    <dgm:cxn modelId="{A530E479-ECF8-4F36-9536-77F5B96BCF85}" srcId="{2FC14EB0-0F8B-40AA-AAC9-5FB30E6C83D3}" destId="{23700561-7FD0-450E-82CE-10112153C1FD}" srcOrd="0" destOrd="0" parTransId="{74CE31D6-5692-47AA-8390-0C620D2E8849}" sibTransId="{B94F968A-55F3-4311-A78B-0C351C495CDA}"/>
    <dgm:cxn modelId="{E7F44808-7687-4266-B0F2-B6F503CB928C}" type="presOf" srcId="{3E17A9C9-C8EE-4181-8275-D5413FFF2D04}" destId="{8CE554DA-6F14-46BF-B37C-5B7A1D5F649C}" srcOrd="0" destOrd="0" presId="urn:microsoft.com/office/officeart/2005/8/layout/hierarchy2"/>
    <dgm:cxn modelId="{9F2C6AEF-3E25-4304-8640-042AB97DB312}" type="presOf" srcId="{2FC14EB0-0F8B-40AA-AAC9-5FB30E6C83D3}" destId="{7495FD72-AA7A-4A20-8E23-D71752AA702F}" srcOrd="0" destOrd="0" presId="urn:microsoft.com/office/officeart/2005/8/layout/hierarchy2"/>
    <dgm:cxn modelId="{441B60D9-200B-4FDC-AC49-F2BDDDA1409C}" type="presOf" srcId="{565A8B22-1D5C-490D-8A86-16CE5F607C91}" destId="{D965CA46-DD8E-4296-B700-29E3DBD62945}" srcOrd="1" destOrd="0" presId="urn:microsoft.com/office/officeart/2005/8/layout/hierarchy2"/>
    <dgm:cxn modelId="{F52C4844-1A44-4DD1-B424-8F03776E49A3}" type="presOf" srcId="{23700561-7FD0-450E-82CE-10112153C1FD}" destId="{7D51B34F-09C0-4D89-A338-D2ABEE08B428}" srcOrd="0" destOrd="0" presId="urn:microsoft.com/office/officeart/2005/8/layout/hierarchy2"/>
    <dgm:cxn modelId="{DA65FEC5-A83E-4690-B473-BF56996C5641}" srcId="{36E9B5A3-7B23-47E0-B0E3-05D4180FFBF9}" destId="{21977FF3-8544-4DC2-9C9A-72FED9D91F30}" srcOrd="0" destOrd="0" parTransId="{DD75FF50-E786-4CE9-B920-6776122985C6}" sibTransId="{D0DF26D8-BA5A-48ED-A118-A537AA5B43FA}"/>
    <dgm:cxn modelId="{13487A90-407A-4ABC-A36E-36F359CD91C8}" type="presOf" srcId="{DCC383CC-6E4E-4355-B870-C71EB97DE95C}" destId="{2C3B4B7F-E53C-4893-AF12-BC406C9F1634}" srcOrd="0" destOrd="0" presId="urn:microsoft.com/office/officeart/2005/8/layout/hierarchy2"/>
    <dgm:cxn modelId="{F9C93555-3003-4F6B-890E-383C3738CA7F}" type="presOf" srcId="{3E17A9C9-C8EE-4181-8275-D5413FFF2D04}" destId="{BC46830F-7AE4-4098-B116-DD31E8B14E8B}" srcOrd="1" destOrd="0" presId="urn:microsoft.com/office/officeart/2005/8/layout/hierarchy2"/>
    <dgm:cxn modelId="{7D345AC8-F2FF-4D59-A251-C375C5F1E8AF}" type="presOf" srcId="{21977FF3-8544-4DC2-9C9A-72FED9D91F30}" destId="{4CB0F62A-FFE8-4F05-807E-2061C3369241}" srcOrd="0" destOrd="0" presId="urn:microsoft.com/office/officeart/2005/8/layout/hierarchy2"/>
    <dgm:cxn modelId="{C785E11B-4714-4B4C-AC6B-776DE01B5662}" srcId="{23700561-7FD0-450E-82CE-10112153C1FD}" destId="{DCC383CC-6E4E-4355-B870-C71EB97DE95C}" srcOrd="1" destOrd="0" parTransId="{565A8B22-1D5C-490D-8A86-16CE5F607C91}" sibTransId="{19DB3071-6880-496B-8FD9-D8DA0B085119}"/>
    <dgm:cxn modelId="{6E55E753-8221-45E7-8389-E137901EB252}" type="presOf" srcId="{94AA7680-3E33-49A3-A890-330E71A7AB88}" destId="{82A7DB5F-815A-4D79-8207-091469A1EDED}" srcOrd="0" destOrd="0" presId="urn:microsoft.com/office/officeart/2005/8/layout/hierarchy2"/>
    <dgm:cxn modelId="{65C508C5-934C-418B-9891-C50A71887021}" type="presOf" srcId="{DD75FF50-E786-4CE9-B920-6776122985C6}" destId="{FD3C56C7-1232-49D6-BF4E-1BFBB81703E1}" srcOrd="0" destOrd="0" presId="urn:microsoft.com/office/officeart/2005/8/layout/hierarchy2"/>
    <dgm:cxn modelId="{319A2FE0-F43E-45CA-A08B-455F3C739CDD}" type="presOf" srcId="{8E74E246-BCC9-4682-88FF-237E05B8E721}" destId="{B9879195-B272-45C0-9177-4863C42BE10B}" srcOrd="1" destOrd="0" presId="urn:microsoft.com/office/officeart/2005/8/layout/hierarchy2"/>
    <dgm:cxn modelId="{439AB73A-3040-41CB-AC78-6F530BC8AE6E}" type="presOf" srcId="{36E9B5A3-7B23-47E0-B0E3-05D4180FFBF9}" destId="{48FCC9B0-C58C-47B7-AF8A-B192939FF487}" srcOrd="0" destOrd="0" presId="urn:microsoft.com/office/officeart/2005/8/layout/hierarchy2"/>
    <dgm:cxn modelId="{4DAB037B-D74A-4676-84BA-15BBD2ECF00A}" srcId="{23700561-7FD0-450E-82CE-10112153C1FD}" destId="{36E9B5A3-7B23-47E0-B0E3-05D4180FFBF9}" srcOrd="0" destOrd="0" parTransId="{8E74E246-BCC9-4682-88FF-237E05B8E721}" sibTransId="{1657B8EC-3034-442C-9E9F-10193891864A}"/>
    <dgm:cxn modelId="{C6B2C93B-732F-407C-8282-88BFC9491276}" type="presOf" srcId="{DD75FF50-E786-4CE9-B920-6776122985C6}" destId="{8B1B07ED-0F57-4C84-8B60-8944241314ED}" srcOrd="1" destOrd="0" presId="urn:microsoft.com/office/officeart/2005/8/layout/hierarchy2"/>
    <dgm:cxn modelId="{14270384-8E51-4CB0-A22A-980E86A4E44A}" type="presOf" srcId="{565A8B22-1D5C-490D-8A86-16CE5F607C91}" destId="{84183C7E-39AB-419F-81D3-76C07DE1A64F}" srcOrd="0" destOrd="0" presId="urn:microsoft.com/office/officeart/2005/8/layout/hierarchy2"/>
    <dgm:cxn modelId="{8D11E302-AEEE-4CDD-9F89-C3C30456339C}" type="presOf" srcId="{8E74E246-BCC9-4682-88FF-237E05B8E721}" destId="{211447C6-8BDE-46E7-8F0A-3282FB89E045}" srcOrd="0" destOrd="0" presId="urn:microsoft.com/office/officeart/2005/8/layout/hierarchy2"/>
    <dgm:cxn modelId="{80FCF325-EC0E-455A-956E-C418F9B132F5}" type="presParOf" srcId="{7495FD72-AA7A-4A20-8E23-D71752AA702F}" destId="{7FF80A11-D233-4973-8991-A64E38575D9E}" srcOrd="0" destOrd="0" presId="urn:microsoft.com/office/officeart/2005/8/layout/hierarchy2"/>
    <dgm:cxn modelId="{AB9367F9-1F51-46A8-BE0C-7F30D9376619}" type="presParOf" srcId="{7FF80A11-D233-4973-8991-A64E38575D9E}" destId="{7D51B34F-09C0-4D89-A338-D2ABEE08B428}" srcOrd="0" destOrd="0" presId="urn:microsoft.com/office/officeart/2005/8/layout/hierarchy2"/>
    <dgm:cxn modelId="{B30E2855-5612-4354-B9B6-C5EC465A6BC1}" type="presParOf" srcId="{7FF80A11-D233-4973-8991-A64E38575D9E}" destId="{156E5C02-4C85-4DC5-86D1-E77AF6B686BA}" srcOrd="1" destOrd="0" presId="urn:microsoft.com/office/officeart/2005/8/layout/hierarchy2"/>
    <dgm:cxn modelId="{17C08F3A-DABC-444F-91F3-D9370538E783}" type="presParOf" srcId="{156E5C02-4C85-4DC5-86D1-E77AF6B686BA}" destId="{211447C6-8BDE-46E7-8F0A-3282FB89E045}" srcOrd="0" destOrd="0" presId="urn:microsoft.com/office/officeart/2005/8/layout/hierarchy2"/>
    <dgm:cxn modelId="{CD1C9DD8-78C0-4F77-BF63-3B7E1644E30B}" type="presParOf" srcId="{211447C6-8BDE-46E7-8F0A-3282FB89E045}" destId="{B9879195-B272-45C0-9177-4863C42BE10B}" srcOrd="0" destOrd="0" presId="urn:microsoft.com/office/officeart/2005/8/layout/hierarchy2"/>
    <dgm:cxn modelId="{FD210F4A-F96F-43B4-9CFC-9D3F31A1910A}" type="presParOf" srcId="{156E5C02-4C85-4DC5-86D1-E77AF6B686BA}" destId="{D26EC8C7-C860-47AF-B17E-75CD977FEFDB}" srcOrd="1" destOrd="0" presId="urn:microsoft.com/office/officeart/2005/8/layout/hierarchy2"/>
    <dgm:cxn modelId="{A6187263-CC24-412A-8751-29691D8A7FCC}" type="presParOf" srcId="{D26EC8C7-C860-47AF-B17E-75CD977FEFDB}" destId="{48FCC9B0-C58C-47B7-AF8A-B192939FF487}" srcOrd="0" destOrd="0" presId="urn:microsoft.com/office/officeart/2005/8/layout/hierarchy2"/>
    <dgm:cxn modelId="{3AA860A2-D0F8-4BCA-AC21-AE63B642DA0A}" type="presParOf" srcId="{D26EC8C7-C860-47AF-B17E-75CD977FEFDB}" destId="{34DD9402-7515-431F-93DE-9CDA200F6CF6}" srcOrd="1" destOrd="0" presId="urn:microsoft.com/office/officeart/2005/8/layout/hierarchy2"/>
    <dgm:cxn modelId="{DF5931EA-0730-4277-A0DD-E46EF72F40B0}" type="presParOf" srcId="{34DD9402-7515-431F-93DE-9CDA200F6CF6}" destId="{FD3C56C7-1232-49D6-BF4E-1BFBB81703E1}" srcOrd="0" destOrd="0" presId="urn:microsoft.com/office/officeart/2005/8/layout/hierarchy2"/>
    <dgm:cxn modelId="{B1C0B945-915E-4509-8C22-2E4360057EDF}" type="presParOf" srcId="{FD3C56C7-1232-49D6-BF4E-1BFBB81703E1}" destId="{8B1B07ED-0F57-4C84-8B60-8944241314ED}" srcOrd="0" destOrd="0" presId="urn:microsoft.com/office/officeart/2005/8/layout/hierarchy2"/>
    <dgm:cxn modelId="{B099AFD7-E725-4D39-8B6D-9A749CEEC6D3}" type="presParOf" srcId="{34DD9402-7515-431F-93DE-9CDA200F6CF6}" destId="{D4827103-29FB-4B9E-ABA3-51AA3D83BC04}" srcOrd="1" destOrd="0" presId="urn:microsoft.com/office/officeart/2005/8/layout/hierarchy2"/>
    <dgm:cxn modelId="{F4007235-A2A2-4F26-8A9D-9685EF2F02E3}" type="presParOf" srcId="{D4827103-29FB-4B9E-ABA3-51AA3D83BC04}" destId="{4CB0F62A-FFE8-4F05-807E-2061C3369241}" srcOrd="0" destOrd="0" presId="urn:microsoft.com/office/officeart/2005/8/layout/hierarchy2"/>
    <dgm:cxn modelId="{3AB3FD75-0CE6-4E97-A1AB-B80F499A3997}" type="presParOf" srcId="{D4827103-29FB-4B9E-ABA3-51AA3D83BC04}" destId="{E0CEBE8B-DB64-42CB-82D6-DB919BDA0340}" srcOrd="1" destOrd="0" presId="urn:microsoft.com/office/officeart/2005/8/layout/hierarchy2"/>
    <dgm:cxn modelId="{BF321601-098F-4C02-BADD-CB8D2196876F}" type="presParOf" srcId="{156E5C02-4C85-4DC5-86D1-E77AF6B686BA}" destId="{84183C7E-39AB-419F-81D3-76C07DE1A64F}" srcOrd="2" destOrd="0" presId="urn:microsoft.com/office/officeart/2005/8/layout/hierarchy2"/>
    <dgm:cxn modelId="{BE6EFE26-4622-49EF-BEFA-41BF04C6AFB5}" type="presParOf" srcId="{84183C7E-39AB-419F-81D3-76C07DE1A64F}" destId="{D965CA46-DD8E-4296-B700-29E3DBD62945}" srcOrd="0" destOrd="0" presId="urn:microsoft.com/office/officeart/2005/8/layout/hierarchy2"/>
    <dgm:cxn modelId="{4CBDB4C9-7EF0-403F-A12A-2BFEBFDA6ED5}" type="presParOf" srcId="{156E5C02-4C85-4DC5-86D1-E77AF6B686BA}" destId="{32391ADB-3FFF-4805-A7D3-9BB17E7B1B82}" srcOrd="3" destOrd="0" presId="urn:microsoft.com/office/officeart/2005/8/layout/hierarchy2"/>
    <dgm:cxn modelId="{63DE4D57-07BA-4F63-97A0-604AB2D7BD51}" type="presParOf" srcId="{32391ADB-3FFF-4805-A7D3-9BB17E7B1B82}" destId="{2C3B4B7F-E53C-4893-AF12-BC406C9F1634}" srcOrd="0" destOrd="0" presId="urn:microsoft.com/office/officeart/2005/8/layout/hierarchy2"/>
    <dgm:cxn modelId="{F9E1D26E-5CE3-4D24-BB86-C442657C0191}" type="presParOf" srcId="{32391ADB-3FFF-4805-A7D3-9BB17E7B1B82}" destId="{07E80552-A9B6-4479-BDF1-CD33F948845D}" srcOrd="1" destOrd="0" presId="urn:microsoft.com/office/officeart/2005/8/layout/hierarchy2"/>
    <dgm:cxn modelId="{67258E6C-1A1E-4500-9FB3-BA655EA2A646}" type="presParOf" srcId="{07E80552-A9B6-4479-BDF1-CD33F948845D}" destId="{8CE554DA-6F14-46BF-B37C-5B7A1D5F649C}" srcOrd="0" destOrd="0" presId="urn:microsoft.com/office/officeart/2005/8/layout/hierarchy2"/>
    <dgm:cxn modelId="{7816CEFD-DDA2-4AB9-95FE-119A81B29C3F}" type="presParOf" srcId="{8CE554DA-6F14-46BF-B37C-5B7A1D5F649C}" destId="{BC46830F-7AE4-4098-B116-DD31E8B14E8B}" srcOrd="0" destOrd="0" presId="urn:microsoft.com/office/officeart/2005/8/layout/hierarchy2"/>
    <dgm:cxn modelId="{44CD9AEF-4615-49CC-88C6-C15CC8C42184}" type="presParOf" srcId="{07E80552-A9B6-4479-BDF1-CD33F948845D}" destId="{E8B4626B-E827-44DD-920E-A3AACD077A6B}" srcOrd="1" destOrd="0" presId="urn:microsoft.com/office/officeart/2005/8/layout/hierarchy2"/>
    <dgm:cxn modelId="{A8B2A180-C684-41A5-90C6-A37ECF7D7E1C}" type="presParOf" srcId="{E8B4626B-E827-44DD-920E-A3AACD077A6B}" destId="{82A7DB5F-815A-4D79-8207-091469A1EDED}" srcOrd="0" destOrd="0" presId="urn:microsoft.com/office/officeart/2005/8/layout/hierarchy2"/>
    <dgm:cxn modelId="{784398EA-190E-4E09-AA36-E5187C33564F}" type="presParOf" srcId="{E8B4626B-E827-44DD-920E-A3AACD077A6B}" destId="{D4784634-A212-40CB-9C12-48B350CE729E}"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2FC14EB0-0F8B-40AA-AAC9-5FB30E6C83D3}" type="doc">
      <dgm:prSet loTypeId="urn:microsoft.com/office/officeart/2005/8/layout/hierarchy2" loCatId="hierarchy" qsTypeId="urn:microsoft.com/office/officeart/2005/8/quickstyle/simple2" qsCatId="simple" csTypeId="urn:microsoft.com/office/officeart/2005/8/colors/colorful5" csCatId="colorful" phldr="1"/>
      <dgm:spPr/>
      <dgm:t>
        <a:bodyPr/>
        <a:lstStyle/>
        <a:p>
          <a:endParaRPr lang="en-IN"/>
        </a:p>
      </dgm:t>
    </dgm:pt>
    <dgm:pt modelId="{23700561-7FD0-450E-82CE-10112153C1FD}">
      <dgm:prSet phldrT="[Text]" custT="1"/>
      <dgm:spPr/>
      <dgm:t>
        <a:bodyPr/>
        <a:lstStyle/>
        <a:p>
          <a:r>
            <a:rPr lang="en-IN" sz="3200" b="1" dirty="0" smtClean="0">
              <a:latin typeface="Times New Roman" panose="02020603050405020304" pitchFamily="18" charset="0"/>
              <a:cs typeface="Times New Roman" panose="02020603050405020304" pitchFamily="18" charset="0"/>
            </a:rPr>
            <a:t>Variable</a:t>
          </a:r>
          <a:endParaRPr lang="en-IN" sz="3200" b="1" dirty="0">
            <a:latin typeface="Times New Roman" panose="02020603050405020304" pitchFamily="18" charset="0"/>
            <a:cs typeface="Times New Roman" panose="02020603050405020304" pitchFamily="18" charset="0"/>
          </a:endParaRPr>
        </a:p>
      </dgm:t>
    </dgm:pt>
    <dgm:pt modelId="{74CE31D6-5692-47AA-8390-0C620D2E8849}" type="parTrans" cxnId="{A530E479-ECF8-4F36-9536-77F5B96BCF85}">
      <dgm:prSet/>
      <dgm:spPr/>
      <dgm:t>
        <a:bodyPr/>
        <a:lstStyle/>
        <a:p>
          <a:endParaRPr lang="en-IN"/>
        </a:p>
      </dgm:t>
    </dgm:pt>
    <dgm:pt modelId="{B94F968A-55F3-4311-A78B-0C351C495CDA}" type="sibTrans" cxnId="{A530E479-ECF8-4F36-9536-77F5B96BCF85}">
      <dgm:prSet/>
      <dgm:spPr/>
      <dgm:t>
        <a:bodyPr/>
        <a:lstStyle/>
        <a:p>
          <a:endParaRPr lang="en-IN"/>
        </a:p>
      </dgm:t>
    </dgm:pt>
    <dgm:pt modelId="{36E9B5A3-7B23-47E0-B0E3-05D4180FFBF9}">
      <dgm:prSet phldrT="[Text]" custT="1"/>
      <dgm:spPr/>
      <dgm:t>
        <a:bodyPr/>
        <a:lstStyle/>
        <a:p>
          <a:r>
            <a:rPr lang="en-IN" sz="2800" b="1" dirty="0" smtClean="0">
              <a:latin typeface="Times New Roman" panose="02020603050405020304" pitchFamily="18" charset="0"/>
              <a:cs typeface="Times New Roman" panose="02020603050405020304" pitchFamily="18" charset="0"/>
            </a:rPr>
            <a:t>Categorical</a:t>
          </a:r>
          <a:endParaRPr lang="en-IN" sz="2800" b="1" dirty="0">
            <a:latin typeface="Times New Roman" panose="02020603050405020304" pitchFamily="18" charset="0"/>
            <a:cs typeface="Times New Roman" panose="02020603050405020304" pitchFamily="18" charset="0"/>
          </a:endParaRPr>
        </a:p>
      </dgm:t>
    </dgm:pt>
    <dgm:pt modelId="{8E74E246-BCC9-4682-88FF-237E05B8E721}" type="parTrans" cxnId="{4DAB037B-D74A-4676-84BA-15BBD2ECF00A}">
      <dgm:prSet/>
      <dgm:spPr/>
      <dgm:t>
        <a:bodyPr/>
        <a:lstStyle/>
        <a:p>
          <a:endParaRPr lang="en-IN" b="1">
            <a:latin typeface="Times New Roman" panose="02020603050405020304" pitchFamily="18" charset="0"/>
            <a:cs typeface="Times New Roman" panose="02020603050405020304" pitchFamily="18" charset="0"/>
          </a:endParaRPr>
        </a:p>
      </dgm:t>
    </dgm:pt>
    <dgm:pt modelId="{1657B8EC-3034-442C-9E9F-10193891864A}" type="sibTrans" cxnId="{4DAB037B-D74A-4676-84BA-15BBD2ECF00A}">
      <dgm:prSet/>
      <dgm:spPr/>
      <dgm:t>
        <a:bodyPr/>
        <a:lstStyle/>
        <a:p>
          <a:endParaRPr lang="en-IN"/>
        </a:p>
      </dgm:t>
    </dgm:pt>
    <dgm:pt modelId="{21977FF3-8544-4DC2-9C9A-72FED9D91F30}">
      <dgm:prSet phldrT="[Text]" custT="1"/>
      <dgm:spPr/>
      <dgm:t>
        <a:bodyPr/>
        <a:lstStyle/>
        <a:p>
          <a:r>
            <a:rPr lang="en-IN" sz="1400" b="1" dirty="0" smtClean="0">
              <a:solidFill>
                <a:srgbClr val="C00000"/>
              </a:solidFill>
              <a:latin typeface="Times New Roman" panose="02020603050405020304" pitchFamily="18" charset="0"/>
              <a:cs typeface="Times New Roman" panose="02020603050405020304" pitchFamily="18" charset="0"/>
            </a:rPr>
            <a:t>Nominal</a:t>
          </a:r>
        </a:p>
        <a:p>
          <a:r>
            <a:rPr lang="en-IN" sz="1200" b="1" dirty="0" err="1" smtClean="0">
              <a:latin typeface="Times New Roman" panose="02020603050405020304" pitchFamily="18" charset="0"/>
              <a:cs typeface="Times New Roman" panose="02020603050405020304" pitchFamily="18" charset="0"/>
            </a:rPr>
            <a:t>Eg</a:t>
          </a:r>
          <a:r>
            <a:rPr lang="en-IN" sz="1200" b="1" dirty="0" smtClean="0">
              <a:latin typeface="Times New Roman" panose="02020603050405020304" pitchFamily="18" charset="0"/>
              <a:cs typeface="Times New Roman" panose="02020603050405020304" pitchFamily="18" charset="0"/>
            </a:rPr>
            <a:t>: smoker/</a:t>
          </a:r>
          <a:r>
            <a:rPr lang="en-IN" sz="1200" b="1" dirty="0" err="1" smtClean="0">
              <a:latin typeface="Times New Roman" panose="02020603050405020304" pitchFamily="18" charset="0"/>
              <a:cs typeface="Times New Roman" panose="02020603050405020304" pitchFamily="18" charset="0"/>
            </a:rPr>
            <a:t>nonsmoker</a:t>
          </a:r>
          <a:endParaRPr lang="en-IN" sz="1200" b="1" dirty="0" smtClean="0">
            <a:latin typeface="Times New Roman" panose="02020603050405020304" pitchFamily="18" charset="0"/>
            <a:cs typeface="Times New Roman" panose="02020603050405020304" pitchFamily="18" charset="0"/>
          </a:endParaRPr>
        </a:p>
        <a:p>
          <a:r>
            <a:rPr lang="en-IN" sz="1200" b="1" dirty="0" smtClean="0">
              <a:latin typeface="Times New Roman" panose="02020603050405020304" pitchFamily="18" charset="0"/>
              <a:cs typeface="Times New Roman" panose="02020603050405020304" pitchFamily="18" charset="0"/>
            </a:rPr>
            <a:t>Male/female</a:t>
          </a:r>
        </a:p>
        <a:p>
          <a:r>
            <a:rPr lang="en-IN" sz="1200" b="1" dirty="0" smtClean="0">
              <a:latin typeface="Times New Roman" panose="02020603050405020304" pitchFamily="18" charset="0"/>
              <a:cs typeface="Times New Roman" panose="02020603050405020304" pitchFamily="18" charset="0"/>
            </a:rPr>
            <a:t>Type of filling material</a:t>
          </a:r>
        </a:p>
        <a:p>
          <a:r>
            <a:rPr lang="en-IN" sz="1200" b="1" dirty="0" smtClean="0">
              <a:latin typeface="Times New Roman" panose="02020603050405020304" pitchFamily="18" charset="0"/>
              <a:cs typeface="Times New Roman" panose="02020603050405020304" pitchFamily="18" charset="0"/>
            </a:rPr>
            <a:t>Yes or no response of a survey question</a:t>
          </a:r>
        </a:p>
        <a:p>
          <a:r>
            <a:rPr lang="en-IN" sz="1200" b="1" dirty="0" smtClean="0">
              <a:latin typeface="Times New Roman" panose="02020603050405020304" pitchFamily="18" charset="0"/>
              <a:cs typeface="Times New Roman" panose="02020603050405020304" pitchFamily="18" charset="0"/>
            </a:rPr>
            <a:t>Oral cancer- present/absent</a:t>
          </a:r>
        </a:p>
        <a:p>
          <a:r>
            <a:rPr lang="en-IN" sz="1200" b="1" dirty="0" smtClean="0">
              <a:latin typeface="Times New Roman" panose="02020603050405020304" pitchFamily="18" charset="0"/>
              <a:cs typeface="Times New Roman" panose="02020603050405020304" pitchFamily="18" charset="0"/>
            </a:rPr>
            <a:t>Type of radiograph</a:t>
          </a:r>
        </a:p>
        <a:p>
          <a:r>
            <a:rPr lang="en-IN" sz="1200" b="1" dirty="0" smtClean="0">
              <a:latin typeface="Times New Roman" panose="02020603050405020304" pitchFamily="18" charset="0"/>
              <a:cs typeface="Times New Roman" panose="02020603050405020304" pitchFamily="18" charset="0"/>
            </a:rPr>
            <a:t>Cause of tooth extraction</a:t>
          </a:r>
        </a:p>
        <a:p>
          <a:endParaRPr lang="en-IN" sz="1200" b="1" dirty="0">
            <a:latin typeface="Times New Roman" panose="02020603050405020304" pitchFamily="18" charset="0"/>
            <a:cs typeface="Times New Roman" panose="02020603050405020304" pitchFamily="18" charset="0"/>
          </a:endParaRPr>
        </a:p>
      </dgm:t>
    </dgm:pt>
    <dgm:pt modelId="{DD75FF50-E786-4CE9-B920-6776122985C6}" type="parTrans" cxnId="{DA65FEC5-A83E-4690-B473-BF56996C5641}">
      <dgm:prSet/>
      <dgm:spPr/>
      <dgm:t>
        <a:bodyPr/>
        <a:lstStyle/>
        <a:p>
          <a:endParaRPr lang="en-IN" b="1">
            <a:latin typeface="Times New Roman" panose="02020603050405020304" pitchFamily="18" charset="0"/>
            <a:cs typeface="Times New Roman" panose="02020603050405020304" pitchFamily="18" charset="0"/>
          </a:endParaRPr>
        </a:p>
      </dgm:t>
    </dgm:pt>
    <dgm:pt modelId="{D0DF26D8-BA5A-48ED-A118-A537AA5B43FA}" type="sibTrans" cxnId="{DA65FEC5-A83E-4690-B473-BF56996C5641}">
      <dgm:prSet/>
      <dgm:spPr/>
      <dgm:t>
        <a:bodyPr/>
        <a:lstStyle/>
        <a:p>
          <a:endParaRPr lang="en-IN"/>
        </a:p>
      </dgm:t>
    </dgm:pt>
    <dgm:pt modelId="{6843B0CC-725F-47B8-A3B9-657D48B8EEF9}">
      <dgm:prSet phldrT="[Text]" custT="1"/>
      <dgm:spPr/>
      <dgm:t>
        <a:bodyPr/>
        <a:lstStyle/>
        <a:p>
          <a:r>
            <a:rPr lang="en-IN" sz="1400" b="1" dirty="0" smtClean="0">
              <a:solidFill>
                <a:srgbClr val="C00000"/>
              </a:solidFill>
              <a:latin typeface="Times New Roman" panose="02020603050405020304" pitchFamily="18" charset="0"/>
              <a:cs typeface="Times New Roman" panose="02020603050405020304" pitchFamily="18" charset="0"/>
            </a:rPr>
            <a:t>Ordinal</a:t>
          </a:r>
          <a:endParaRPr lang="en-IN" sz="1100" b="1" dirty="0" smtClean="0">
            <a:solidFill>
              <a:srgbClr val="C00000"/>
            </a:solidFill>
            <a:latin typeface="Times New Roman" panose="02020603050405020304" pitchFamily="18" charset="0"/>
            <a:cs typeface="Times New Roman" panose="02020603050405020304" pitchFamily="18" charset="0"/>
          </a:endParaRPr>
        </a:p>
        <a:p>
          <a:r>
            <a:rPr lang="en-IN" sz="1100" b="1" dirty="0" smtClean="0">
              <a:latin typeface="Times New Roman" panose="02020603050405020304" pitchFamily="18" charset="0"/>
              <a:cs typeface="Times New Roman" panose="02020603050405020304" pitchFamily="18" charset="0"/>
            </a:rPr>
            <a:t>Pain rating-mild/moderate/severe</a:t>
          </a:r>
        </a:p>
        <a:p>
          <a:r>
            <a:rPr lang="en-IN" sz="1100" b="1" dirty="0" smtClean="0">
              <a:latin typeface="Times New Roman" panose="02020603050405020304" pitchFamily="18" charset="0"/>
              <a:cs typeface="Times New Roman" panose="02020603050405020304" pitchFamily="18" charset="0"/>
            </a:rPr>
            <a:t>Stages of cancer</a:t>
          </a:r>
        </a:p>
        <a:p>
          <a:r>
            <a:rPr lang="en-IN" sz="1100" b="1" dirty="0" smtClean="0">
              <a:latin typeface="Times New Roman" panose="02020603050405020304" pitchFamily="18" charset="0"/>
              <a:cs typeface="Times New Roman" panose="02020603050405020304" pitchFamily="18" charset="0"/>
            </a:rPr>
            <a:t>Socioeconomic status</a:t>
          </a:r>
        </a:p>
        <a:p>
          <a:r>
            <a:rPr lang="en-IN" sz="1100" b="1" dirty="0" smtClean="0">
              <a:latin typeface="Times New Roman" panose="02020603050405020304" pitchFamily="18" charset="0"/>
              <a:cs typeface="Times New Roman" panose="02020603050405020304" pitchFamily="18" charset="0"/>
            </a:rPr>
            <a:t>Dental fluorosis</a:t>
          </a:r>
        </a:p>
        <a:p>
          <a:r>
            <a:rPr lang="en-IN" sz="1100" b="1" dirty="0" smtClean="0">
              <a:latin typeface="Times New Roman" panose="02020603050405020304" pitchFamily="18" charset="0"/>
              <a:cs typeface="Times New Roman" panose="02020603050405020304" pitchFamily="18" charset="0"/>
            </a:rPr>
            <a:t>Tooth mobility</a:t>
          </a:r>
        </a:p>
        <a:p>
          <a:endParaRPr lang="en-IN" sz="1100" b="1" dirty="0">
            <a:latin typeface="Times New Roman" panose="02020603050405020304" pitchFamily="18" charset="0"/>
            <a:cs typeface="Times New Roman" panose="02020603050405020304" pitchFamily="18" charset="0"/>
          </a:endParaRPr>
        </a:p>
      </dgm:t>
    </dgm:pt>
    <dgm:pt modelId="{91E14597-4D9E-42C3-898C-8D5A9381931B}" type="parTrans" cxnId="{0AED02D3-AFBF-4133-BB8B-B88F49252BE1}">
      <dgm:prSet/>
      <dgm:spPr/>
      <dgm:t>
        <a:bodyPr/>
        <a:lstStyle/>
        <a:p>
          <a:endParaRPr lang="en-IN" b="1">
            <a:latin typeface="Times New Roman" panose="02020603050405020304" pitchFamily="18" charset="0"/>
            <a:cs typeface="Times New Roman" panose="02020603050405020304" pitchFamily="18" charset="0"/>
          </a:endParaRPr>
        </a:p>
      </dgm:t>
    </dgm:pt>
    <dgm:pt modelId="{7CE2C8B5-6E32-4499-95B6-1BA7FC0B9466}" type="sibTrans" cxnId="{0AED02D3-AFBF-4133-BB8B-B88F49252BE1}">
      <dgm:prSet/>
      <dgm:spPr/>
      <dgm:t>
        <a:bodyPr/>
        <a:lstStyle/>
        <a:p>
          <a:endParaRPr lang="en-IN"/>
        </a:p>
      </dgm:t>
    </dgm:pt>
    <dgm:pt modelId="{DCC383CC-6E4E-4355-B870-C71EB97DE95C}">
      <dgm:prSet phldrT="[Text]" custT="1"/>
      <dgm:spPr/>
      <dgm:t>
        <a:bodyPr/>
        <a:lstStyle/>
        <a:p>
          <a:r>
            <a:rPr lang="en-IN" sz="2800" b="1" dirty="0" smtClean="0">
              <a:latin typeface="Times New Roman" panose="02020603050405020304" pitchFamily="18" charset="0"/>
              <a:cs typeface="Times New Roman" panose="02020603050405020304" pitchFamily="18" charset="0"/>
            </a:rPr>
            <a:t>Numerical</a:t>
          </a:r>
          <a:endParaRPr lang="en-IN" sz="2800" b="1" dirty="0">
            <a:latin typeface="Times New Roman" panose="02020603050405020304" pitchFamily="18" charset="0"/>
            <a:cs typeface="Times New Roman" panose="02020603050405020304" pitchFamily="18" charset="0"/>
          </a:endParaRPr>
        </a:p>
      </dgm:t>
    </dgm:pt>
    <dgm:pt modelId="{565A8B22-1D5C-490D-8A86-16CE5F607C91}" type="parTrans" cxnId="{C785E11B-4714-4B4C-AC6B-776DE01B5662}">
      <dgm:prSet/>
      <dgm:spPr/>
      <dgm:t>
        <a:bodyPr/>
        <a:lstStyle/>
        <a:p>
          <a:endParaRPr lang="en-IN" b="1">
            <a:latin typeface="Times New Roman" panose="02020603050405020304" pitchFamily="18" charset="0"/>
            <a:cs typeface="Times New Roman" panose="02020603050405020304" pitchFamily="18" charset="0"/>
          </a:endParaRPr>
        </a:p>
      </dgm:t>
    </dgm:pt>
    <dgm:pt modelId="{19DB3071-6880-496B-8FD9-D8DA0B085119}" type="sibTrans" cxnId="{C785E11B-4714-4B4C-AC6B-776DE01B5662}">
      <dgm:prSet/>
      <dgm:spPr/>
      <dgm:t>
        <a:bodyPr/>
        <a:lstStyle/>
        <a:p>
          <a:endParaRPr lang="en-IN"/>
        </a:p>
      </dgm:t>
    </dgm:pt>
    <dgm:pt modelId="{1F7DC225-0B8F-410B-92D3-317DFB8E095B}">
      <dgm:prSet phldrT="[Text]" custT="1"/>
      <dgm:spPr/>
      <dgm:t>
        <a:bodyPr/>
        <a:lstStyle/>
        <a:p>
          <a:r>
            <a:rPr lang="en-IN" sz="1600" b="1" dirty="0" smtClean="0">
              <a:solidFill>
                <a:srgbClr val="C00000"/>
              </a:solidFill>
              <a:latin typeface="Times New Roman" panose="02020603050405020304" pitchFamily="18" charset="0"/>
              <a:cs typeface="Times New Roman" panose="02020603050405020304" pitchFamily="18" charset="0"/>
            </a:rPr>
            <a:t>Discrete</a:t>
          </a:r>
        </a:p>
        <a:p>
          <a:r>
            <a:rPr lang="en-IN" sz="1050" b="1" dirty="0" smtClean="0">
              <a:latin typeface="Times New Roman" panose="02020603050405020304" pitchFamily="18" charset="0"/>
              <a:cs typeface="Times New Roman" panose="02020603050405020304" pitchFamily="18" charset="0"/>
            </a:rPr>
            <a:t>Number of visits to dentists</a:t>
          </a:r>
        </a:p>
        <a:p>
          <a:r>
            <a:rPr lang="en-IN" sz="1050" b="1" dirty="0" smtClean="0">
              <a:latin typeface="Times New Roman" panose="02020603050405020304" pitchFamily="18" charset="0"/>
              <a:cs typeface="Times New Roman" panose="02020603050405020304" pitchFamily="18" charset="0"/>
            </a:rPr>
            <a:t>Number of decayed, filled, missed teeth in </a:t>
          </a:r>
          <a:r>
            <a:rPr lang="en-IN" sz="1200" b="1" dirty="0" smtClean="0">
              <a:latin typeface="Times New Roman" panose="02020603050405020304" pitchFamily="18" charset="0"/>
              <a:cs typeface="Times New Roman" panose="02020603050405020304" pitchFamily="18" charset="0"/>
            </a:rPr>
            <a:t>school</a:t>
          </a:r>
          <a:r>
            <a:rPr lang="en-IN" sz="1050" b="1" dirty="0" smtClean="0">
              <a:latin typeface="Times New Roman" panose="02020603050405020304" pitchFamily="18" charset="0"/>
              <a:cs typeface="Times New Roman" panose="02020603050405020304" pitchFamily="18" charset="0"/>
            </a:rPr>
            <a:t> children</a:t>
          </a:r>
        </a:p>
        <a:p>
          <a:r>
            <a:rPr lang="en-IN" sz="1050" b="1" dirty="0" smtClean="0">
              <a:latin typeface="Times New Roman" panose="02020603050405020304" pitchFamily="18" charset="0"/>
              <a:cs typeface="Times New Roman" panose="02020603050405020304" pitchFamily="18" charset="0"/>
            </a:rPr>
            <a:t>Number of teeth</a:t>
          </a:r>
        </a:p>
        <a:p>
          <a:r>
            <a:rPr lang="en-IN" sz="1050" b="1" dirty="0" smtClean="0">
              <a:latin typeface="Times New Roman" panose="02020603050405020304" pitchFamily="18" charset="0"/>
              <a:cs typeface="Times New Roman" panose="02020603050405020304" pitchFamily="18" charset="0"/>
            </a:rPr>
            <a:t>Number of </a:t>
          </a:r>
          <a:r>
            <a:rPr lang="en-IN" sz="1050" b="1" dirty="0" err="1" smtClean="0">
              <a:latin typeface="Times New Roman" panose="02020603050405020304" pitchFamily="18" charset="0"/>
              <a:cs typeface="Times New Roman" panose="02020603050405020304" pitchFamily="18" charset="0"/>
            </a:rPr>
            <a:t>ankolysed</a:t>
          </a:r>
          <a:r>
            <a:rPr lang="en-IN" sz="1050" b="1" dirty="0" smtClean="0">
              <a:latin typeface="Times New Roman" panose="02020603050405020304" pitchFamily="18" charset="0"/>
              <a:cs typeface="Times New Roman" panose="02020603050405020304" pitchFamily="18" charset="0"/>
            </a:rPr>
            <a:t> teeth</a:t>
          </a:r>
          <a:endParaRPr lang="en-IN" sz="1050" b="1" dirty="0">
            <a:latin typeface="Times New Roman" panose="02020603050405020304" pitchFamily="18" charset="0"/>
            <a:cs typeface="Times New Roman" panose="02020603050405020304" pitchFamily="18" charset="0"/>
          </a:endParaRPr>
        </a:p>
      </dgm:t>
    </dgm:pt>
    <dgm:pt modelId="{794376C9-9EC5-410C-BD57-42674908AD76}" type="parTrans" cxnId="{CF0C3DAA-F916-49FF-9E87-6FC716BB1675}">
      <dgm:prSet/>
      <dgm:spPr/>
      <dgm:t>
        <a:bodyPr/>
        <a:lstStyle/>
        <a:p>
          <a:endParaRPr lang="en-IN" b="1">
            <a:latin typeface="Times New Roman" panose="02020603050405020304" pitchFamily="18" charset="0"/>
            <a:cs typeface="Times New Roman" panose="02020603050405020304" pitchFamily="18" charset="0"/>
          </a:endParaRPr>
        </a:p>
      </dgm:t>
    </dgm:pt>
    <dgm:pt modelId="{C1E83D68-BBA5-4FA8-8578-830088654EA7}" type="sibTrans" cxnId="{CF0C3DAA-F916-49FF-9E87-6FC716BB1675}">
      <dgm:prSet/>
      <dgm:spPr/>
      <dgm:t>
        <a:bodyPr/>
        <a:lstStyle/>
        <a:p>
          <a:endParaRPr lang="en-IN"/>
        </a:p>
      </dgm:t>
    </dgm:pt>
    <dgm:pt modelId="{C5C3691C-BABB-4F1A-9A25-60084A353D1D}">
      <dgm:prSet phldrT="[Text]" custT="1"/>
      <dgm:spPr/>
      <dgm:t>
        <a:bodyPr/>
        <a:lstStyle/>
        <a:p>
          <a:r>
            <a:rPr lang="en-IN" sz="1600" b="1" dirty="0" smtClean="0">
              <a:solidFill>
                <a:srgbClr val="C00000"/>
              </a:solidFill>
              <a:latin typeface="Times New Roman" panose="02020603050405020304" pitchFamily="18" charset="0"/>
              <a:cs typeface="Times New Roman" panose="02020603050405020304" pitchFamily="18" charset="0"/>
            </a:rPr>
            <a:t>Continuous</a:t>
          </a:r>
          <a:r>
            <a:rPr lang="en-IN" sz="1050" b="1" dirty="0" smtClean="0">
              <a:solidFill>
                <a:srgbClr val="C00000"/>
              </a:solidFill>
              <a:latin typeface="Times New Roman" panose="02020603050405020304" pitchFamily="18" charset="0"/>
              <a:cs typeface="Times New Roman" panose="02020603050405020304" pitchFamily="18" charset="0"/>
            </a:rPr>
            <a:t> </a:t>
          </a:r>
        </a:p>
        <a:p>
          <a:r>
            <a:rPr lang="en-IN" sz="1050" b="1" dirty="0" smtClean="0">
              <a:latin typeface="Times New Roman" panose="02020603050405020304" pitchFamily="18" charset="0"/>
              <a:cs typeface="Times New Roman" panose="02020603050405020304" pitchFamily="18" charset="0"/>
            </a:rPr>
            <a:t>Treatment time</a:t>
          </a:r>
        </a:p>
        <a:p>
          <a:r>
            <a:rPr lang="en-IN" sz="1050" b="1" dirty="0" smtClean="0">
              <a:latin typeface="Times New Roman" panose="02020603050405020304" pitchFamily="18" charset="0"/>
              <a:cs typeface="Times New Roman" panose="02020603050405020304" pitchFamily="18" charset="0"/>
            </a:rPr>
            <a:t>Calcium: phosphorous ratio in teeth</a:t>
          </a:r>
        </a:p>
        <a:p>
          <a:r>
            <a:rPr lang="en-IN" sz="1050" b="1" dirty="0" smtClean="0">
              <a:latin typeface="Times New Roman" panose="02020603050405020304" pitchFamily="18" charset="0"/>
              <a:cs typeface="Times New Roman" panose="02020603050405020304" pitchFamily="18" charset="0"/>
            </a:rPr>
            <a:t>Pocket depth in mm</a:t>
          </a:r>
        </a:p>
        <a:p>
          <a:r>
            <a:rPr lang="en-IN" sz="1050" b="1" dirty="0" smtClean="0">
              <a:latin typeface="Times New Roman" panose="02020603050405020304" pitchFamily="18" charset="0"/>
              <a:cs typeface="Times New Roman" panose="02020603050405020304" pitchFamily="18" charset="0"/>
            </a:rPr>
            <a:t>Arch length in mm</a:t>
          </a:r>
        </a:p>
        <a:p>
          <a:r>
            <a:rPr lang="en-IN" sz="1050" b="1" dirty="0" smtClean="0">
              <a:latin typeface="Times New Roman" panose="02020603050405020304" pitchFamily="18" charset="0"/>
              <a:cs typeface="Times New Roman" panose="02020603050405020304" pitchFamily="18" charset="0"/>
            </a:rPr>
            <a:t>Saliva </a:t>
          </a:r>
          <a:r>
            <a:rPr lang="en-IN" sz="1050" b="1" dirty="0" err="1" smtClean="0">
              <a:latin typeface="Times New Roman" panose="02020603050405020304" pitchFamily="18" charset="0"/>
              <a:cs typeface="Times New Roman" panose="02020603050405020304" pitchFamily="18" charset="0"/>
            </a:rPr>
            <a:t>Ph</a:t>
          </a:r>
          <a:r>
            <a:rPr lang="en-IN" sz="1050" b="1" dirty="0" smtClean="0">
              <a:latin typeface="Times New Roman" panose="02020603050405020304" pitchFamily="18" charset="0"/>
              <a:cs typeface="Times New Roman" panose="02020603050405020304" pitchFamily="18" charset="0"/>
            </a:rPr>
            <a:t>, </a:t>
          </a:r>
          <a:r>
            <a:rPr lang="en-IN" sz="1050" b="1" dirty="0" err="1" smtClean="0">
              <a:latin typeface="Times New Roman" panose="02020603050405020304" pitchFamily="18" charset="0"/>
              <a:cs typeface="Times New Roman" panose="02020603050405020304" pitchFamily="18" charset="0"/>
            </a:rPr>
            <a:t>Microrganisms</a:t>
          </a:r>
          <a:r>
            <a:rPr lang="en-IN" sz="1050" b="1" dirty="0" smtClean="0">
              <a:latin typeface="Times New Roman" panose="02020603050405020304" pitchFamily="18" charset="0"/>
              <a:cs typeface="Times New Roman" panose="02020603050405020304" pitchFamily="18" charset="0"/>
            </a:rPr>
            <a:t> count</a:t>
          </a:r>
          <a:endParaRPr lang="en-IN" sz="1050" b="1" dirty="0">
            <a:latin typeface="Times New Roman" panose="02020603050405020304" pitchFamily="18" charset="0"/>
            <a:cs typeface="Times New Roman" panose="02020603050405020304" pitchFamily="18" charset="0"/>
          </a:endParaRPr>
        </a:p>
      </dgm:t>
    </dgm:pt>
    <dgm:pt modelId="{321875F6-3639-411F-8189-2ACB38807593}" type="parTrans" cxnId="{F49C05A9-43A0-4004-97AE-57172543EDCE}">
      <dgm:prSet/>
      <dgm:spPr/>
      <dgm:t>
        <a:bodyPr/>
        <a:lstStyle/>
        <a:p>
          <a:endParaRPr lang="en-IN" b="1">
            <a:latin typeface="Times New Roman" panose="02020603050405020304" pitchFamily="18" charset="0"/>
            <a:cs typeface="Times New Roman" panose="02020603050405020304" pitchFamily="18" charset="0"/>
          </a:endParaRPr>
        </a:p>
      </dgm:t>
    </dgm:pt>
    <dgm:pt modelId="{F82A2305-AFBF-48AF-AC2E-CDFE6AB05D88}" type="sibTrans" cxnId="{F49C05A9-43A0-4004-97AE-57172543EDCE}">
      <dgm:prSet/>
      <dgm:spPr/>
      <dgm:t>
        <a:bodyPr/>
        <a:lstStyle/>
        <a:p>
          <a:endParaRPr lang="en-IN"/>
        </a:p>
      </dgm:t>
    </dgm:pt>
    <dgm:pt modelId="{7495FD72-AA7A-4A20-8E23-D71752AA702F}" type="pres">
      <dgm:prSet presAssocID="{2FC14EB0-0F8B-40AA-AAC9-5FB30E6C83D3}" presName="diagram" presStyleCnt="0">
        <dgm:presLayoutVars>
          <dgm:chPref val="1"/>
          <dgm:dir/>
          <dgm:animOne val="branch"/>
          <dgm:animLvl val="lvl"/>
          <dgm:resizeHandles val="exact"/>
        </dgm:presLayoutVars>
      </dgm:prSet>
      <dgm:spPr/>
      <dgm:t>
        <a:bodyPr/>
        <a:lstStyle/>
        <a:p>
          <a:endParaRPr lang="en-IN"/>
        </a:p>
      </dgm:t>
    </dgm:pt>
    <dgm:pt modelId="{7FF80A11-D233-4973-8991-A64E38575D9E}" type="pres">
      <dgm:prSet presAssocID="{23700561-7FD0-450E-82CE-10112153C1FD}" presName="root1" presStyleCnt="0"/>
      <dgm:spPr/>
    </dgm:pt>
    <dgm:pt modelId="{7D51B34F-09C0-4D89-A338-D2ABEE08B428}" type="pres">
      <dgm:prSet presAssocID="{23700561-7FD0-450E-82CE-10112153C1FD}" presName="LevelOneTextNode" presStyleLbl="node0" presStyleIdx="0" presStyleCnt="1">
        <dgm:presLayoutVars>
          <dgm:chPref val="3"/>
        </dgm:presLayoutVars>
      </dgm:prSet>
      <dgm:spPr/>
      <dgm:t>
        <a:bodyPr/>
        <a:lstStyle/>
        <a:p>
          <a:endParaRPr lang="en-IN"/>
        </a:p>
      </dgm:t>
    </dgm:pt>
    <dgm:pt modelId="{156E5C02-4C85-4DC5-86D1-E77AF6B686BA}" type="pres">
      <dgm:prSet presAssocID="{23700561-7FD0-450E-82CE-10112153C1FD}" presName="level2hierChild" presStyleCnt="0"/>
      <dgm:spPr/>
    </dgm:pt>
    <dgm:pt modelId="{211447C6-8BDE-46E7-8F0A-3282FB89E045}" type="pres">
      <dgm:prSet presAssocID="{8E74E246-BCC9-4682-88FF-237E05B8E721}" presName="conn2-1" presStyleLbl="parChTrans1D2" presStyleIdx="0" presStyleCnt="2"/>
      <dgm:spPr/>
      <dgm:t>
        <a:bodyPr/>
        <a:lstStyle/>
        <a:p>
          <a:endParaRPr lang="en-IN"/>
        </a:p>
      </dgm:t>
    </dgm:pt>
    <dgm:pt modelId="{B9879195-B272-45C0-9177-4863C42BE10B}" type="pres">
      <dgm:prSet presAssocID="{8E74E246-BCC9-4682-88FF-237E05B8E721}" presName="connTx" presStyleLbl="parChTrans1D2" presStyleIdx="0" presStyleCnt="2"/>
      <dgm:spPr/>
      <dgm:t>
        <a:bodyPr/>
        <a:lstStyle/>
        <a:p>
          <a:endParaRPr lang="en-IN"/>
        </a:p>
      </dgm:t>
    </dgm:pt>
    <dgm:pt modelId="{D26EC8C7-C860-47AF-B17E-75CD977FEFDB}" type="pres">
      <dgm:prSet presAssocID="{36E9B5A3-7B23-47E0-B0E3-05D4180FFBF9}" presName="root2" presStyleCnt="0"/>
      <dgm:spPr/>
    </dgm:pt>
    <dgm:pt modelId="{48FCC9B0-C58C-47B7-AF8A-B192939FF487}" type="pres">
      <dgm:prSet presAssocID="{36E9B5A3-7B23-47E0-B0E3-05D4180FFBF9}" presName="LevelTwoTextNode" presStyleLbl="node2" presStyleIdx="0" presStyleCnt="2" custScaleX="107540">
        <dgm:presLayoutVars>
          <dgm:chPref val="3"/>
        </dgm:presLayoutVars>
      </dgm:prSet>
      <dgm:spPr/>
      <dgm:t>
        <a:bodyPr/>
        <a:lstStyle/>
        <a:p>
          <a:endParaRPr lang="en-IN"/>
        </a:p>
      </dgm:t>
    </dgm:pt>
    <dgm:pt modelId="{34DD9402-7515-431F-93DE-9CDA200F6CF6}" type="pres">
      <dgm:prSet presAssocID="{36E9B5A3-7B23-47E0-B0E3-05D4180FFBF9}" presName="level3hierChild" presStyleCnt="0"/>
      <dgm:spPr/>
    </dgm:pt>
    <dgm:pt modelId="{FD3C56C7-1232-49D6-BF4E-1BFBB81703E1}" type="pres">
      <dgm:prSet presAssocID="{DD75FF50-E786-4CE9-B920-6776122985C6}" presName="conn2-1" presStyleLbl="parChTrans1D3" presStyleIdx="0" presStyleCnt="4"/>
      <dgm:spPr/>
      <dgm:t>
        <a:bodyPr/>
        <a:lstStyle/>
        <a:p>
          <a:endParaRPr lang="en-IN"/>
        </a:p>
      </dgm:t>
    </dgm:pt>
    <dgm:pt modelId="{8B1B07ED-0F57-4C84-8B60-8944241314ED}" type="pres">
      <dgm:prSet presAssocID="{DD75FF50-E786-4CE9-B920-6776122985C6}" presName="connTx" presStyleLbl="parChTrans1D3" presStyleIdx="0" presStyleCnt="4"/>
      <dgm:spPr/>
      <dgm:t>
        <a:bodyPr/>
        <a:lstStyle/>
        <a:p>
          <a:endParaRPr lang="en-IN"/>
        </a:p>
      </dgm:t>
    </dgm:pt>
    <dgm:pt modelId="{D4827103-29FB-4B9E-ABA3-51AA3D83BC04}" type="pres">
      <dgm:prSet presAssocID="{21977FF3-8544-4DC2-9C9A-72FED9D91F30}" presName="root2" presStyleCnt="0"/>
      <dgm:spPr/>
    </dgm:pt>
    <dgm:pt modelId="{4CB0F62A-FFE8-4F05-807E-2061C3369241}" type="pres">
      <dgm:prSet presAssocID="{21977FF3-8544-4DC2-9C9A-72FED9D91F30}" presName="LevelTwoTextNode" presStyleLbl="node3" presStyleIdx="0" presStyleCnt="4" custScaleX="122373" custScaleY="236467">
        <dgm:presLayoutVars>
          <dgm:chPref val="3"/>
        </dgm:presLayoutVars>
      </dgm:prSet>
      <dgm:spPr/>
      <dgm:t>
        <a:bodyPr/>
        <a:lstStyle/>
        <a:p>
          <a:endParaRPr lang="en-IN"/>
        </a:p>
      </dgm:t>
    </dgm:pt>
    <dgm:pt modelId="{E0CEBE8B-DB64-42CB-82D6-DB919BDA0340}" type="pres">
      <dgm:prSet presAssocID="{21977FF3-8544-4DC2-9C9A-72FED9D91F30}" presName="level3hierChild" presStyleCnt="0"/>
      <dgm:spPr/>
    </dgm:pt>
    <dgm:pt modelId="{CAB47FF9-DAEF-4564-9D53-BD10A45086B1}" type="pres">
      <dgm:prSet presAssocID="{91E14597-4D9E-42C3-898C-8D5A9381931B}" presName="conn2-1" presStyleLbl="parChTrans1D3" presStyleIdx="1" presStyleCnt="4"/>
      <dgm:spPr/>
      <dgm:t>
        <a:bodyPr/>
        <a:lstStyle/>
        <a:p>
          <a:endParaRPr lang="en-IN"/>
        </a:p>
      </dgm:t>
    </dgm:pt>
    <dgm:pt modelId="{5E92FAAA-917A-45FE-A79E-7CC8EBBB1437}" type="pres">
      <dgm:prSet presAssocID="{91E14597-4D9E-42C3-898C-8D5A9381931B}" presName="connTx" presStyleLbl="parChTrans1D3" presStyleIdx="1" presStyleCnt="4"/>
      <dgm:spPr/>
      <dgm:t>
        <a:bodyPr/>
        <a:lstStyle/>
        <a:p>
          <a:endParaRPr lang="en-IN"/>
        </a:p>
      </dgm:t>
    </dgm:pt>
    <dgm:pt modelId="{3BCE581A-412D-4B39-9AC2-1B4C54DDF65D}" type="pres">
      <dgm:prSet presAssocID="{6843B0CC-725F-47B8-A3B9-657D48B8EEF9}" presName="root2" presStyleCnt="0"/>
      <dgm:spPr/>
    </dgm:pt>
    <dgm:pt modelId="{9C316D90-90C4-4D1F-AB60-9579B6661F51}" type="pres">
      <dgm:prSet presAssocID="{6843B0CC-725F-47B8-A3B9-657D48B8EEF9}" presName="LevelTwoTextNode" presStyleLbl="node3" presStyleIdx="1" presStyleCnt="4" custScaleX="122373" custScaleY="177549">
        <dgm:presLayoutVars>
          <dgm:chPref val="3"/>
        </dgm:presLayoutVars>
      </dgm:prSet>
      <dgm:spPr/>
      <dgm:t>
        <a:bodyPr/>
        <a:lstStyle/>
        <a:p>
          <a:endParaRPr lang="en-IN"/>
        </a:p>
      </dgm:t>
    </dgm:pt>
    <dgm:pt modelId="{C0E35F5B-A4A1-4C64-B014-AAD348DE479A}" type="pres">
      <dgm:prSet presAssocID="{6843B0CC-725F-47B8-A3B9-657D48B8EEF9}" presName="level3hierChild" presStyleCnt="0"/>
      <dgm:spPr/>
    </dgm:pt>
    <dgm:pt modelId="{84183C7E-39AB-419F-81D3-76C07DE1A64F}" type="pres">
      <dgm:prSet presAssocID="{565A8B22-1D5C-490D-8A86-16CE5F607C91}" presName="conn2-1" presStyleLbl="parChTrans1D2" presStyleIdx="1" presStyleCnt="2"/>
      <dgm:spPr/>
      <dgm:t>
        <a:bodyPr/>
        <a:lstStyle/>
        <a:p>
          <a:endParaRPr lang="en-IN"/>
        </a:p>
      </dgm:t>
    </dgm:pt>
    <dgm:pt modelId="{D965CA46-DD8E-4296-B700-29E3DBD62945}" type="pres">
      <dgm:prSet presAssocID="{565A8B22-1D5C-490D-8A86-16CE5F607C91}" presName="connTx" presStyleLbl="parChTrans1D2" presStyleIdx="1" presStyleCnt="2"/>
      <dgm:spPr/>
      <dgm:t>
        <a:bodyPr/>
        <a:lstStyle/>
        <a:p>
          <a:endParaRPr lang="en-IN"/>
        </a:p>
      </dgm:t>
    </dgm:pt>
    <dgm:pt modelId="{32391ADB-3FFF-4805-A7D3-9BB17E7B1B82}" type="pres">
      <dgm:prSet presAssocID="{DCC383CC-6E4E-4355-B870-C71EB97DE95C}" presName="root2" presStyleCnt="0"/>
      <dgm:spPr/>
    </dgm:pt>
    <dgm:pt modelId="{2C3B4B7F-E53C-4893-AF12-BC406C9F1634}" type="pres">
      <dgm:prSet presAssocID="{DCC383CC-6E4E-4355-B870-C71EB97DE95C}" presName="LevelTwoTextNode" presStyleLbl="node2" presStyleIdx="1" presStyleCnt="2">
        <dgm:presLayoutVars>
          <dgm:chPref val="3"/>
        </dgm:presLayoutVars>
      </dgm:prSet>
      <dgm:spPr/>
      <dgm:t>
        <a:bodyPr/>
        <a:lstStyle/>
        <a:p>
          <a:endParaRPr lang="en-IN"/>
        </a:p>
      </dgm:t>
    </dgm:pt>
    <dgm:pt modelId="{07E80552-A9B6-4479-BDF1-CD33F948845D}" type="pres">
      <dgm:prSet presAssocID="{DCC383CC-6E4E-4355-B870-C71EB97DE95C}" presName="level3hierChild" presStyleCnt="0"/>
      <dgm:spPr/>
    </dgm:pt>
    <dgm:pt modelId="{6DE78323-F01B-4447-A030-AB0EFC8A21CC}" type="pres">
      <dgm:prSet presAssocID="{794376C9-9EC5-410C-BD57-42674908AD76}" presName="conn2-1" presStyleLbl="parChTrans1D3" presStyleIdx="2" presStyleCnt="4"/>
      <dgm:spPr/>
      <dgm:t>
        <a:bodyPr/>
        <a:lstStyle/>
        <a:p>
          <a:endParaRPr lang="en-IN"/>
        </a:p>
      </dgm:t>
    </dgm:pt>
    <dgm:pt modelId="{6688CB18-7674-4204-ACFD-0449C6027170}" type="pres">
      <dgm:prSet presAssocID="{794376C9-9EC5-410C-BD57-42674908AD76}" presName="connTx" presStyleLbl="parChTrans1D3" presStyleIdx="2" presStyleCnt="4"/>
      <dgm:spPr/>
      <dgm:t>
        <a:bodyPr/>
        <a:lstStyle/>
        <a:p>
          <a:endParaRPr lang="en-IN"/>
        </a:p>
      </dgm:t>
    </dgm:pt>
    <dgm:pt modelId="{ADD84377-8B05-4270-8B65-051E6D5BF29D}" type="pres">
      <dgm:prSet presAssocID="{1F7DC225-0B8F-410B-92D3-317DFB8E095B}" presName="root2" presStyleCnt="0"/>
      <dgm:spPr/>
    </dgm:pt>
    <dgm:pt modelId="{C190470B-D35E-42C4-BAD9-8F8FDA58480B}" type="pres">
      <dgm:prSet presAssocID="{1F7DC225-0B8F-410B-92D3-317DFB8E095B}" presName="LevelTwoTextNode" presStyleLbl="node3" presStyleIdx="2" presStyleCnt="4" custScaleX="129913" custScaleY="160113">
        <dgm:presLayoutVars>
          <dgm:chPref val="3"/>
        </dgm:presLayoutVars>
      </dgm:prSet>
      <dgm:spPr/>
      <dgm:t>
        <a:bodyPr/>
        <a:lstStyle/>
        <a:p>
          <a:endParaRPr lang="en-IN"/>
        </a:p>
      </dgm:t>
    </dgm:pt>
    <dgm:pt modelId="{06A73206-578B-422A-BD39-D5E10D3F28A4}" type="pres">
      <dgm:prSet presAssocID="{1F7DC225-0B8F-410B-92D3-317DFB8E095B}" presName="level3hierChild" presStyleCnt="0"/>
      <dgm:spPr/>
    </dgm:pt>
    <dgm:pt modelId="{7D1C52B6-D511-40ED-8985-EFF04A1C31D4}" type="pres">
      <dgm:prSet presAssocID="{321875F6-3639-411F-8189-2ACB38807593}" presName="conn2-1" presStyleLbl="parChTrans1D3" presStyleIdx="3" presStyleCnt="4"/>
      <dgm:spPr/>
      <dgm:t>
        <a:bodyPr/>
        <a:lstStyle/>
        <a:p>
          <a:endParaRPr lang="en-IN"/>
        </a:p>
      </dgm:t>
    </dgm:pt>
    <dgm:pt modelId="{BCD9B553-3BA6-4DE1-A5D9-0BB5707557B5}" type="pres">
      <dgm:prSet presAssocID="{321875F6-3639-411F-8189-2ACB38807593}" presName="connTx" presStyleLbl="parChTrans1D3" presStyleIdx="3" presStyleCnt="4"/>
      <dgm:spPr/>
      <dgm:t>
        <a:bodyPr/>
        <a:lstStyle/>
        <a:p>
          <a:endParaRPr lang="en-IN"/>
        </a:p>
      </dgm:t>
    </dgm:pt>
    <dgm:pt modelId="{B80B6F65-2E64-414A-A4EB-7E3D7D55807B}" type="pres">
      <dgm:prSet presAssocID="{C5C3691C-BABB-4F1A-9A25-60084A353D1D}" presName="root2" presStyleCnt="0"/>
      <dgm:spPr/>
    </dgm:pt>
    <dgm:pt modelId="{43C22F96-5BA9-4D0E-8828-5E1DB0458595}" type="pres">
      <dgm:prSet presAssocID="{C5C3691C-BABB-4F1A-9A25-60084A353D1D}" presName="LevelTwoTextNode" presStyleLbl="node3" presStyleIdx="3" presStyleCnt="4" custScaleX="129543" custScaleY="153380">
        <dgm:presLayoutVars>
          <dgm:chPref val="3"/>
        </dgm:presLayoutVars>
      </dgm:prSet>
      <dgm:spPr/>
      <dgm:t>
        <a:bodyPr/>
        <a:lstStyle/>
        <a:p>
          <a:endParaRPr lang="en-IN"/>
        </a:p>
      </dgm:t>
    </dgm:pt>
    <dgm:pt modelId="{83E31255-C6AC-42EE-962D-42174C7F0AFD}" type="pres">
      <dgm:prSet presAssocID="{C5C3691C-BABB-4F1A-9A25-60084A353D1D}" presName="level3hierChild" presStyleCnt="0"/>
      <dgm:spPr/>
    </dgm:pt>
  </dgm:ptLst>
  <dgm:cxnLst>
    <dgm:cxn modelId="{FCD423C7-815B-48A0-BD27-F15C17319FC6}" type="presOf" srcId="{DD75FF50-E786-4CE9-B920-6776122985C6}" destId="{FD3C56C7-1232-49D6-BF4E-1BFBB81703E1}" srcOrd="0" destOrd="0" presId="urn:microsoft.com/office/officeart/2005/8/layout/hierarchy2"/>
    <dgm:cxn modelId="{3E6EA4E8-D4E2-4275-904E-2CD722BD72F6}" type="presOf" srcId="{2FC14EB0-0F8B-40AA-AAC9-5FB30E6C83D3}" destId="{7495FD72-AA7A-4A20-8E23-D71752AA702F}" srcOrd="0" destOrd="0" presId="urn:microsoft.com/office/officeart/2005/8/layout/hierarchy2"/>
    <dgm:cxn modelId="{E79394C1-A95E-4D87-ACE5-3E05C9C76B17}" type="presOf" srcId="{794376C9-9EC5-410C-BD57-42674908AD76}" destId="{6DE78323-F01B-4447-A030-AB0EFC8A21CC}" srcOrd="0" destOrd="0" presId="urn:microsoft.com/office/officeart/2005/8/layout/hierarchy2"/>
    <dgm:cxn modelId="{4DAB037B-D74A-4676-84BA-15BBD2ECF00A}" srcId="{23700561-7FD0-450E-82CE-10112153C1FD}" destId="{36E9B5A3-7B23-47E0-B0E3-05D4180FFBF9}" srcOrd="0" destOrd="0" parTransId="{8E74E246-BCC9-4682-88FF-237E05B8E721}" sibTransId="{1657B8EC-3034-442C-9E9F-10193891864A}"/>
    <dgm:cxn modelId="{8CC174FC-51A5-4BF4-9B3D-58B7B1F05771}" type="presOf" srcId="{C5C3691C-BABB-4F1A-9A25-60084A353D1D}" destId="{43C22F96-5BA9-4D0E-8828-5E1DB0458595}" srcOrd="0" destOrd="0" presId="urn:microsoft.com/office/officeart/2005/8/layout/hierarchy2"/>
    <dgm:cxn modelId="{761196F4-2817-47D4-9A7B-D721BB06E081}" type="presOf" srcId="{91E14597-4D9E-42C3-898C-8D5A9381931B}" destId="{5E92FAAA-917A-45FE-A79E-7CC8EBBB1437}" srcOrd="1" destOrd="0" presId="urn:microsoft.com/office/officeart/2005/8/layout/hierarchy2"/>
    <dgm:cxn modelId="{496278EA-CD47-4421-BC08-6E9E3D169367}" type="presOf" srcId="{794376C9-9EC5-410C-BD57-42674908AD76}" destId="{6688CB18-7674-4204-ACFD-0449C6027170}" srcOrd="1" destOrd="0" presId="urn:microsoft.com/office/officeart/2005/8/layout/hierarchy2"/>
    <dgm:cxn modelId="{E5D1359B-BD66-48B7-929A-F7BEABF38C51}" type="presOf" srcId="{1F7DC225-0B8F-410B-92D3-317DFB8E095B}" destId="{C190470B-D35E-42C4-BAD9-8F8FDA58480B}" srcOrd="0" destOrd="0" presId="urn:microsoft.com/office/officeart/2005/8/layout/hierarchy2"/>
    <dgm:cxn modelId="{C785E11B-4714-4B4C-AC6B-776DE01B5662}" srcId="{23700561-7FD0-450E-82CE-10112153C1FD}" destId="{DCC383CC-6E4E-4355-B870-C71EB97DE95C}" srcOrd="1" destOrd="0" parTransId="{565A8B22-1D5C-490D-8A86-16CE5F607C91}" sibTransId="{19DB3071-6880-496B-8FD9-D8DA0B085119}"/>
    <dgm:cxn modelId="{DA65FEC5-A83E-4690-B473-BF56996C5641}" srcId="{36E9B5A3-7B23-47E0-B0E3-05D4180FFBF9}" destId="{21977FF3-8544-4DC2-9C9A-72FED9D91F30}" srcOrd="0" destOrd="0" parTransId="{DD75FF50-E786-4CE9-B920-6776122985C6}" sibTransId="{D0DF26D8-BA5A-48ED-A118-A537AA5B43FA}"/>
    <dgm:cxn modelId="{6EF2A29E-6203-47B7-895A-CFA991AA777C}" type="presOf" srcId="{36E9B5A3-7B23-47E0-B0E3-05D4180FFBF9}" destId="{48FCC9B0-C58C-47B7-AF8A-B192939FF487}" srcOrd="0" destOrd="0" presId="urn:microsoft.com/office/officeart/2005/8/layout/hierarchy2"/>
    <dgm:cxn modelId="{D535A5AC-1327-4D25-99D2-58ADD2300DE1}" type="presOf" srcId="{8E74E246-BCC9-4682-88FF-237E05B8E721}" destId="{B9879195-B272-45C0-9177-4863C42BE10B}" srcOrd="1" destOrd="0" presId="urn:microsoft.com/office/officeart/2005/8/layout/hierarchy2"/>
    <dgm:cxn modelId="{7863E46E-FBED-45B1-98FD-6629A9901DDE}" type="presOf" srcId="{565A8B22-1D5C-490D-8A86-16CE5F607C91}" destId="{D965CA46-DD8E-4296-B700-29E3DBD62945}" srcOrd="1" destOrd="0" presId="urn:microsoft.com/office/officeart/2005/8/layout/hierarchy2"/>
    <dgm:cxn modelId="{BA8931A6-0F49-42DD-B560-EDF59E5F92D3}" type="presOf" srcId="{6843B0CC-725F-47B8-A3B9-657D48B8EEF9}" destId="{9C316D90-90C4-4D1F-AB60-9579B6661F51}" srcOrd="0" destOrd="0" presId="urn:microsoft.com/office/officeart/2005/8/layout/hierarchy2"/>
    <dgm:cxn modelId="{D10D5389-3F66-4B67-B4DF-0D210D754096}" type="presOf" srcId="{565A8B22-1D5C-490D-8A86-16CE5F607C91}" destId="{84183C7E-39AB-419F-81D3-76C07DE1A64F}" srcOrd="0" destOrd="0" presId="urn:microsoft.com/office/officeart/2005/8/layout/hierarchy2"/>
    <dgm:cxn modelId="{80E240A4-6B37-443A-A21F-430BA5EF0D9F}" type="presOf" srcId="{23700561-7FD0-450E-82CE-10112153C1FD}" destId="{7D51B34F-09C0-4D89-A338-D2ABEE08B428}" srcOrd="0" destOrd="0" presId="urn:microsoft.com/office/officeart/2005/8/layout/hierarchy2"/>
    <dgm:cxn modelId="{A530E479-ECF8-4F36-9536-77F5B96BCF85}" srcId="{2FC14EB0-0F8B-40AA-AAC9-5FB30E6C83D3}" destId="{23700561-7FD0-450E-82CE-10112153C1FD}" srcOrd="0" destOrd="0" parTransId="{74CE31D6-5692-47AA-8390-0C620D2E8849}" sibTransId="{B94F968A-55F3-4311-A78B-0C351C495CDA}"/>
    <dgm:cxn modelId="{943ACA09-66E2-4D8F-A20A-EF3A8A3416ED}" type="presOf" srcId="{21977FF3-8544-4DC2-9C9A-72FED9D91F30}" destId="{4CB0F62A-FFE8-4F05-807E-2061C3369241}" srcOrd="0" destOrd="0" presId="urn:microsoft.com/office/officeart/2005/8/layout/hierarchy2"/>
    <dgm:cxn modelId="{8DB67F3F-E0D1-435C-A0D8-9980258923B3}" type="presOf" srcId="{91E14597-4D9E-42C3-898C-8D5A9381931B}" destId="{CAB47FF9-DAEF-4564-9D53-BD10A45086B1}" srcOrd="0" destOrd="0" presId="urn:microsoft.com/office/officeart/2005/8/layout/hierarchy2"/>
    <dgm:cxn modelId="{06BF3198-DDB5-4140-BFC5-AFACEE4F18ED}" type="presOf" srcId="{321875F6-3639-411F-8189-2ACB38807593}" destId="{7D1C52B6-D511-40ED-8985-EFF04A1C31D4}" srcOrd="0" destOrd="0" presId="urn:microsoft.com/office/officeart/2005/8/layout/hierarchy2"/>
    <dgm:cxn modelId="{02F0A21C-327D-4AB7-9BC4-F2CB9012A056}" type="presOf" srcId="{DD75FF50-E786-4CE9-B920-6776122985C6}" destId="{8B1B07ED-0F57-4C84-8B60-8944241314ED}" srcOrd="1" destOrd="0" presId="urn:microsoft.com/office/officeart/2005/8/layout/hierarchy2"/>
    <dgm:cxn modelId="{CF0C3DAA-F916-49FF-9E87-6FC716BB1675}" srcId="{DCC383CC-6E4E-4355-B870-C71EB97DE95C}" destId="{1F7DC225-0B8F-410B-92D3-317DFB8E095B}" srcOrd="0" destOrd="0" parTransId="{794376C9-9EC5-410C-BD57-42674908AD76}" sibTransId="{C1E83D68-BBA5-4FA8-8578-830088654EA7}"/>
    <dgm:cxn modelId="{0172D1CD-C37F-4DF0-949E-DD3D2DABBE1D}" type="presOf" srcId="{8E74E246-BCC9-4682-88FF-237E05B8E721}" destId="{211447C6-8BDE-46E7-8F0A-3282FB89E045}" srcOrd="0" destOrd="0" presId="urn:microsoft.com/office/officeart/2005/8/layout/hierarchy2"/>
    <dgm:cxn modelId="{32385A78-3EBB-48A6-A113-BF93BF9B149A}" type="presOf" srcId="{321875F6-3639-411F-8189-2ACB38807593}" destId="{BCD9B553-3BA6-4DE1-A5D9-0BB5707557B5}" srcOrd="1" destOrd="0" presId="urn:microsoft.com/office/officeart/2005/8/layout/hierarchy2"/>
    <dgm:cxn modelId="{F49C05A9-43A0-4004-97AE-57172543EDCE}" srcId="{DCC383CC-6E4E-4355-B870-C71EB97DE95C}" destId="{C5C3691C-BABB-4F1A-9A25-60084A353D1D}" srcOrd="1" destOrd="0" parTransId="{321875F6-3639-411F-8189-2ACB38807593}" sibTransId="{F82A2305-AFBF-48AF-AC2E-CDFE6AB05D88}"/>
    <dgm:cxn modelId="{09E97E48-9744-446E-8E16-368EA2171107}" type="presOf" srcId="{DCC383CC-6E4E-4355-B870-C71EB97DE95C}" destId="{2C3B4B7F-E53C-4893-AF12-BC406C9F1634}" srcOrd="0" destOrd="0" presId="urn:microsoft.com/office/officeart/2005/8/layout/hierarchy2"/>
    <dgm:cxn modelId="{0AED02D3-AFBF-4133-BB8B-B88F49252BE1}" srcId="{36E9B5A3-7B23-47E0-B0E3-05D4180FFBF9}" destId="{6843B0CC-725F-47B8-A3B9-657D48B8EEF9}" srcOrd="1" destOrd="0" parTransId="{91E14597-4D9E-42C3-898C-8D5A9381931B}" sibTransId="{7CE2C8B5-6E32-4499-95B6-1BA7FC0B9466}"/>
    <dgm:cxn modelId="{7379EED8-EB1B-4837-B161-87B40EE923F3}" type="presParOf" srcId="{7495FD72-AA7A-4A20-8E23-D71752AA702F}" destId="{7FF80A11-D233-4973-8991-A64E38575D9E}" srcOrd="0" destOrd="0" presId="urn:microsoft.com/office/officeart/2005/8/layout/hierarchy2"/>
    <dgm:cxn modelId="{7A22B7FB-0951-4E5E-B2D6-D2B0B5C0A7B4}" type="presParOf" srcId="{7FF80A11-D233-4973-8991-A64E38575D9E}" destId="{7D51B34F-09C0-4D89-A338-D2ABEE08B428}" srcOrd="0" destOrd="0" presId="urn:microsoft.com/office/officeart/2005/8/layout/hierarchy2"/>
    <dgm:cxn modelId="{85926C94-937F-4B2A-AD1C-FA96BB4CA71C}" type="presParOf" srcId="{7FF80A11-D233-4973-8991-A64E38575D9E}" destId="{156E5C02-4C85-4DC5-86D1-E77AF6B686BA}" srcOrd="1" destOrd="0" presId="urn:microsoft.com/office/officeart/2005/8/layout/hierarchy2"/>
    <dgm:cxn modelId="{72D68CEB-AA50-4000-8F87-4BCC8DC25D1E}" type="presParOf" srcId="{156E5C02-4C85-4DC5-86D1-E77AF6B686BA}" destId="{211447C6-8BDE-46E7-8F0A-3282FB89E045}" srcOrd="0" destOrd="0" presId="urn:microsoft.com/office/officeart/2005/8/layout/hierarchy2"/>
    <dgm:cxn modelId="{E6AD4D38-4466-4328-BC6A-3A31C2255EDC}" type="presParOf" srcId="{211447C6-8BDE-46E7-8F0A-3282FB89E045}" destId="{B9879195-B272-45C0-9177-4863C42BE10B}" srcOrd="0" destOrd="0" presId="urn:microsoft.com/office/officeart/2005/8/layout/hierarchy2"/>
    <dgm:cxn modelId="{592487D5-E02F-4707-95AD-557248BF4B3E}" type="presParOf" srcId="{156E5C02-4C85-4DC5-86D1-E77AF6B686BA}" destId="{D26EC8C7-C860-47AF-B17E-75CD977FEFDB}" srcOrd="1" destOrd="0" presId="urn:microsoft.com/office/officeart/2005/8/layout/hierarchy2"/>
    <dgm:cxn modelId="{647B35A2-55EA-4CC9-8EB1-5373E63E2A3D}" type="presParOf" srcId="{D26EC8C7-C860-47AF-B17E-75CD977FEFDB}" destId="{48FCC9B0-C58C-47B7-AF8A-B192939FF487}" srcOrd="0" destOrd="0" presId="urn:microsoft.com/office/officeart/2005/8/layout/hierarchy2"/>
    <dgm:cxn modelId="{FCAD998A-B484-468F-82EF-364F97A00CBE}" type="presParOf" srcId="{D26EC8C7-C860-47AF-B17E-75CD977FEFDB}" destId="{34DD9402-7515-431F-93DE-9CDA200F6CF6}" srcOrd="1" destOrd="0" presId="urn:microsoft.com/office/officeart/2005/8/layout/hierarchy2"/>
    <dgm:cxn modelId="{998CE12A-B9F8-4E8D-8F16-213A08E12B01}" type="presParOf" srcId="{34DD9402-7515-431F-93DE-9CDA200F6CF6}" destId="{FD3C56C7-1232-49D6-BF4E-1BFBB81703E1}" srcOrd="0" destOrd="0" presId="urn:microsoft.com/office/officeart/2005/8/layout/hierarchy2"/>
    <dgm:cxn modelId="{2CE16267-EA0A-4CE2-8724-586B88EA963D}" type="presParOf" srcId="{FD3C56C7-1232-49D6-BF4E-1BFBB81703E1}" destId="{8B1B07ED-0F57-4C84-8B60-8944241314ED}" srcOrd="0" destOrd="0" presId="urn:microsoft.com/office/officeart/2005/8/layout/hierarchy2"/>
    <dgm:cxn modelId="{59816B93-A3DE-4246-AEFD-39231B562076}" type="presParOf" srcId="{34DD9402-7515-431F-93DE-9CDA200F6CF6}" destId="{D4827103-29FB-4B9E-ABA3-51AA3D83BC04}" srcOrd="1" destOrd="0" presId="urn:microsoft.com/office/officeart/2005/8/layout/hierarchy2"/>
    <dgm:cxn modelId="{53F50727-A0F5-4B93-B2CE-3ABF1D43669B}" type="presParOf" srcId="{D4827103-29FB-4B9E-ABA3-51AA3D83BC04}" destId="{4CB0F62A-FFE8-4F05-807E-2061C3369241}" srcOrd="0" destOrd="0" presId="urn:microsoft.com/office/officeart/2005/8/layout/hierarchy2"/>
    <dgm:cxn modelId="{CA1FD705-4D14-495D-914D-62AB17657303}" type="presParOf" srcId="{D4827103-29FB-4B9E-ABA3-51AA3D83BC04}" destId="{E0CEBE8B-DB64-42CB-82D6-DB919BDA0340}" srcOrd="1" destOrd="0" presId="urn:microsoft.com/office/officeart/2005/8/layout/hierarchy2"/>
    <dgm:cxn modelId="{43150960-16E0-43DC-BC17-28C0AAE4B889}" type="presParOf" srcId="{34DD9402-7515-431F-93DE-9CDA200F6CF6}" destId="{CAB47FF9-DAEF-4564-9D53-BD10A45086B1}" srcOrd="2" destOrd="0" presId="urn:microsoft.com/office/officeart/2005/8/layout/hierarchy2"/>
    <dgm:cxn modelId="{9656721F-B6CF-429C-A6B7-FEF3D8DF0D0D}" type="presParOf" srcId="{CAB47FF9-DAEF-4564-9D53-BD10A45086B1}" destId="{5E92FAAA-917A-45FE-A79E-7CC8EBBB1437}" srcOrd="0" destOrd="0" presId="urn:microsoft.com/office/officeart/2005/8/layout/hierarchy2"/>
    <dgm:cxn modelId="{4FE12E24-98C3-49C8-AD8E-526979604A7C}" type="presParOf" srcId="{34DD9402-7515-431F-93DE-9CDA200F6CF6}" destId="{3BCE581A-412D-4B39-9AC2-1B4C54DDF65D}" srcOrd="3" destOrd="0" presId="urn:microsoft.com/office/officeart/2005/8/layout/hierarchy2"/>
    <dgm:cxn modelId="{ECBEF3DC-3439-4ED8-970F-8E8889760413}" type="presParOf" srcId="{3BCE581A-412D-4B39-9AC2-1B4C54DDF65D}" destId="{9C316D90-90C4-4D1F-AB60-9579B6661F51}" srcOrd="0" destOrd="0" presId="urn:microsoft.com/office/officeart/2005/8/layout/hierarchy2"/>
    <dgm:cxn modelId="{19DE7543-EF88-46A9-8550-AB1A780D214F}" type="presParOf" srcId="{3BCE581A-412D-4B39-9AC2-1B4C54DDF65D}" destId="{C0E35F5B-A4A1-4C64-B014-AAD348DE479A}" srcOrd="1" destOrd="0" presId="urn:microsoft.com/office/officeart/2005/8/layout/hierarchy2"/>
    <dgm:cxn modelId="{F8C40E76-E8E3-4F1D-9B4B-98FE8DEF9476}" type="presParOf" srcId="{156E5C02-4C85-4DC5-86D1-E77AF6B686BA}" destId="{84183C7E-39AB-419F-81D3-76C07DE1A64F}" srcOrd="2" destOrd="0" presId="urn:microsoft.com/office/officeart/2005/8/layout/hierarchy2"/>
    <dgm:cxn modelId="{CEF16E72-AE37-40ED-913C-2C27299AB663}" type="presParOf" srcId="{84183C7E-39AB-419F-81D3-76C07DE1A64F}" destId="{D965CA46-DD8E-4296-B700-29E3DBD62945}" srcOrd="0" destOrd="0" presId="urn:microsoft.com/office/officeart/2005/8/layout/hierarchy2"/>
    <dgm:cxn modelId="{407B16B0-BF9F-40D1-9D55-8B3C962F2BA6}" type="presParOf" srcId="{156E5C02-4C85-4DC5-86D1-E77AF6B686BA}" destId="{32391ADB-3FFF-4805-A7D3-9BB17E7B1B82}" srcOrd="3" destOrd="0" presId="urn:microsoft.com/office/officeart/2005/8/layout/hierarchy2"/>
    <dgm:cxn modelId="{E2FA9E1B-9A31-46F3-9B04-9A0DD9EABCC0}" type="presParOf" srcId="{32391ADB-3FFF-4805-A7D3-9BB17E7B1B82}" destId="{2C3B4B7F-E53C-4893-AF12-BC406C9F1634}" srcOrd="0" destOrd="0" presId="urn:microsoft.com/office/officeart/2005/8/layout/hierarchy2"/>
    <dgm:cxn modelId="{C3C79746-4D9C-4F4F-8D93-EBBB87C5B0D5}" type="presParOf" srcId="{32391ADB-3FFF-4805-A7D3-9BB17E7B1B82}" destId="{07E80552-A9B6-4479-BDF1-CD33F948845D}" srcOrd="1" destOrd="0" presId="urn:microsoft.com/office/officeart/2005/8/layout/hierarchy2"/>
    <dgm:cxn modelId="{B09CF81B-F61C-4C53-B16F-70B9DB1F904F}" type="presParOf" srcId="{07E80552-A9B6-4479-BDF1-CD33F948845D}" destId="{6DE78323-F01B-4447-A030-AB0EFC8A21CC}" srcOrd="0" destOrd="0" presId="urn:microsoft.com/office/officeart/2005/8/layout/hierarchy2"/>
    <dgm:cxn modelId="{EA2CCBAB-3160-4B95-9860-4493E7740B2F}" type="presParOf" srcId="{6DE78323-F01B-4447-A030-AB0EFC8A21CC}" destId="{6688CB18-7674-4204-ACFD-0449C6027170}" srcOrd="0" destOrd="0" presId="urn:microsoft.com/office/officeart/2005/8/layout/hierarchy2"/>
    <dgm:cxn modelId="{88FD34A0-04E5-441E-B286-37C82CB63EED}" type="presParOf" srcId="{07E80552-A9B6-4479-BDF1-CD33F948845D}" destId="{ADD84377-8B05-4270-8B65-051E6D5BF29D}" srcOrd="1" destOrd="0" presId="urn:microsoft.com/office/officeart/2005/8/layout/hierarchy2"/>
    <dgm:cxn modelId="{36584969-3188-4418-BD52-90BD6DFA5F93}" type="presParOf" srcId="{ADD84377-8B05-4270-8B65-051E6D5BF29D}" destId="{C190470B-D35E-42C4-BAD9-8F8FDA58480B}" srcOrd="0" destOrd="0" presId="urn:microsoft.com/office/officeart/2005/8/layout/hierarchy2"/>
    <dgm:cxn modelId="{CCDFB7A2-CA75-4A23-A119-4972D45B17CE}" type="presParOf" srcId="{ADD84377-8B05-4270-8B65-051E6D5BF29D}" destId="{06A73206-578B-422A-BD39-D5E10D3F28A4}" srcOrd="1" destOrd="0" presId="urn:microsoft.com/office/officeart/2005/8/layout/hierarchy2"/>
    <dgm:cxn modelId="{AD4B8BEF-AEDD-4255-B011-8F4A1FCE6F01}" type="presParOf" srcId="{07E80552-A9B6-4479-BDF1-CD33F948845D}" destId="{7D1C52B6-D511-40ED-8985-EFF04A1C31D4}" srcOrd="2" destOrd="0" presId="urn:microsoft.com/office/officeart/2005/8/layout/hierarchy2"/>
    <dgm:cxn modelId="{15361B9A-F4DF-40F2-B8DD-2D458501FF3D}" type="presParOf" srcId="{7D1C52B6-D511-40ED-8985-EFF04A1C31D4}" destId="{BCD9B553-3BA6-4DE1-A5D9-0BB5707557B5}" srcOrd="0" destOrd="0" presId="urn:microsoft.com/office/officeart/2005/8/layout/hierarchy2"/>
    <dgm:cxn modelId="{15FD2C3C-E726-4478-BBB6-4BF4E8546A69}" type="presParOf" srcId="{07E80552-A9B6-4479-BDF1-CD33F948845D}" destId="{B80B6F65-2E64-414A-A4EB-7E3D7D55807B}" srcOrd="3" destOrd="0" presId="urn:microsoft.com/office/officeart/2005/8/layout/hierarchy2"/>
    <dgm:cxn modelId="{A37F67AC-3FF7-4770-AFDC-251EE1C36080}" type="presParOf" srcId="{B80B6F65-2E64-414A-A4EB-7E3D7D55807B}" destId="{43C22F96-5BA9-4D0E-8828-5E1DB0458595}" srcOrd="0" destOrd="0" presId="urn:microsoft.com/office/officeart/2005/8/layout/hierarchy2"/>
    <dgm:cxn modelId="{7F7005E6-7924-4C73-B6F2-3681D3523339}" type="presParOf" srcId="{B80B6F65-2E64-414A-A4EB-7E3D7D55807B}" destId="{83E31255-C6AC-42EE-962D-42174C7F0AFD}" srcOrd="1" destOrd="0" presId="urn:microsoft.com/office/officeart/2005/8/layout/hierarchy2"/>
  </dgm:cxnLst>
  <dgm:bg/>
  <dgm:whole/>
</dgm:dataModel>
</file>

<file path=ppt/diagrams/data3.xml><?xml version="1.0" encoding="utf-8"?>
<dgm:dataModel xmlns:dgm="http://schemas.openxmlformats.org/drawingml/2006/diagram" xmlns:a="http://schemas.openxmlformats.org/drawingml/2006/main">
  <dgm:ptLst>
    <dgm:pt modelId="{98EBF40F-6CB2-46E1-9FD7-E9DEB5D945C9}" type="doc">
      <dgm:prSet loTypeId="urn:microsoft.com/office/officeart/2009/3/layout/StepUpProcess" loCatId="process" qsTypeId="urn:microsoft.com/office/officeart/2005/8/quickstyle/3d4" qsCatId="3D" csTypeId="urn:microsoft.com/office/officeart/2005/8/colors/colorful1#2" csCatId="colorful" phldr="1"/>
      <dgm:spPr/>
    </dgm:pt>
    <dgm:pt modelId="{2D6774B1-F547-46D4-9A3E-523CF8A98DE8}">
      <dgm:prSet phldrT="[Text]" custT="1"/>
      <dgm:spPr/>
      <dgm:t>
        <a:bodyPr/>
        <a:lstStyle/>
        <a:p>
          <a:r>
            <a:rPr lang="en-IN" sz="1600" b="1" dirty="0" smtClean="0"/>
            <a:t>Define the research problem</a:t>
          </a:r>
          <a:endParaRPr lang="en-IN" sz="1600" b="1" dirty="0"/>
        </a:p>
      </dgm:t>
    </dgm:pt>
    <dgm:pt modelId="{99256CCF-0B84-4C0C-9D66-3455369F712C}" type="parTrans" cxnId="{996D523B-264C-419A-9609-AB3A62206594}">
      <dgm:prSet/>
      <dgm:spPr/>
      <dgm:t>
        <a:bodyPr/>
        <a:lstStyle/>
        <a:p>
          <a:endParaRPr lang="en-IN" sz="2000"/>
        </a:p>
      </dgm:t>
    </dgm:pt>
    <dgm:pt modelId="{9B47DFA4-8F3F-4E8E-82DA-C173B140FFF6}" type="sibTrans" cxnId="{996D523B-264C-419A-9609-AB3A62206594}">
      <dgm:prSet/>
      <dgm:spPr/>
      <dgm:t>
        <a:bodyPr/>
        <a:lstStyle/>
        <a:p>
          <a:endParaRPr lang="en-IN" sz="2000"/>
        </a:p>
      </dgm:t>
    </dgm:pt>
    <dgm:pt modelId="{A9900C6C-BEC8-49D2-9C37-6749CD0E5F7B}">
      <dgm:prSet phldrT="[Text]" custT="1"/>
      <dgm:spPr/>
      <dgm:t>
        <a:bodyPr/>
        <a:lstStyle/>
        <a:p>
          <a:r>
            <a:rPr lang="en-IN" sz="1600" b="1" dirty="0" smtClean="0"/>
            <a:t>Determine  data structure</a:t>
          </a:r>
          <a:endParaRPr lang="en-IN" sz="1600" b="1" dirty="0"/>
        </a:p>
      </dgm:t>
    </dgm:pt>
    <dgm:pt modelId="{6F8AA83B-8F4F-498A-AC2E-14859828AE91}" type="parTrans" cxnId="{BA10D9A5-0E03-445A-A2AD-CD4B8888AFF7}">
      <dgm:prSet/>
      <dgm:spPr/>
      <dgm:t>
        <a:bodyPr/>
        <a:lstStyle/>
        <a:p>
          <a:endParaRPr lang="en-IN" sz="2000"/>
        </a:p>
      </dgm:t>
    </dgm:pt>
    <dgm:pt modelId="{169424C3-121A-4891-A6DA-09624370BA67}" type="sibTrans" cxnId="{BA10D9A5-0E03-445A-A2AD-CD4B8888AFF7}">
      <dgm:prSet/>
      <dgm:spPr/>
      <dgm:t>
        <a:bodyPr/>
        <a:lstStyle/>
        <a:p>
          <a:endParaRPr lang="en-IN" sz="2000"/>
        </a:p>
      </dgm:t>
    </dgm:pt>
    <dgm:pt modelId="{613AA427-33E0-4980-B30D-A0B38D4262A1}">
      <dgm:prSet phldrT="[Text]" custT="1"/>
      <dgm:spPr/>
      <dgm:t>
        <a:bodyPr/>
        <a:lstStyle/>
        <a:p>
          <a:r>
            <a:rPr lang="en-IN" sz="1600" b="1" dirty="0" smtClean="0"/>
            <a:t>Determine the variable types</a:t>
          </a:r>
          <a:endParaRPr lang="en-IN" sz="1600" b="1" dirty="0"/>
        </a:p>
      </dgm:t>
    </dgm:pt>
    <dgm:pt modelId="{6AC50BD3-55C6-4651-A25E-591334DE4575}" type="parTrans" cxnId="{F3C5EED8-DF6B-43EC-82B6-45DA7BCDFA59}">
      <dgm:prSet/>
      <dgm:spPr/>
      <dgm:t>
        <a:bodyPr/>
        <a:lstStyle/>
        <a:p>
          <a:endParaRPr lang="en-IN" sz="2000"/>
        </a:p>
      </dgm:t>
    </dgm:pt>
    <dgm:pt modelId="{03921C3D-C345-4E8E-9166-CC0BC0D1FE94}" type="sibTrans" cxnId="{F3C5EED8-DF6B-43EC-82B6-45DA7BCDFA59}">
      <dgm:prSet/>
      <dgm:spPr/>
      <dgm:t>
        <a:bodyPr/>
        <a:lstStyle/>
        <a:p>
          <a:endParaRPr lang="en-IN" sz="2000"/>
        </a:p>
      </dgm:t>
    </dgm:pt>
    <dgm:pt modelId="{89FE6EC2-5EA1-4288-B5B4-CF86485D260E}">
      <dgm:prSet phldrT="[Text]" custT="1"/>
      <dgm:spPr/>
      <dgm:t>
        <a:bodyPr/>
        <a:lstStyle/>
        <a:p>
          <a:r>
            <a:rPr lang="en-IN" sz="1600" b="1" dirty="0" smtClean="0"/>
            <a:t>Determine which multivariate method(s) is/are appropriate for  dataset </a:t>
          </a:r>
          <a:endParaRPr lang="en-IN" sz="1600" b="1" dirty="0"/>
        </a:p>
      </dgm:t>
    </dgm:pt>
    <dgm:pt modelId="{89ADB3FB-B638-4E16-98A0-4BBBA6DECBA2}" type="parTrans" cxnId="{A903DD54-1CE5-454E-8947-44B0CD65225D}">
      <dgm:prSet/>
      <dgm:spPr/>
      <dgm:t>
        <a:bodyPr/>
        <a:lstStyle/>
        <a:p>
          <a:endParaRPr lang="en-IN" sz="2000"/>
        </a:p>
      </dgm:t>
    </dgm:pt>
    <dgm:pt modelId="{22EBD7EF-8A30-4492-A4CB-B53AFC0C746D}" type="sibTrans" cxnId="{A903DD54-1CE5-454E-8947-44B0CD65225D}">
      <dgm:prSet/>
      <dgm:spPr/>
      <dgm:t>
        <a:bodyPr/>
        <a:lstStyle/>
        <a:p>
          <a:endParaRPr lang="en-IN" sz="2000"/>
        </a:p>
      </dgm:t>
    </dgm:pt>
    <dgm:pt modelId="{8EAED550-0D64-46FE-B63A-8C1D4EB1D29C}">
      <dgm:prSet phldrT="[Text]" custT="1"/>
      <dgm:spPr/>
      <dgm:t>
        <a:bodyPr/>
        <a:lstStyle/>
        <a:p>
          <a:r>
            <a:rPr lang="en-IN" sz="1600" b="1" dirty="0" smtClean="0"/>
            <a:t>Estimate the </a:t>
          </a:r>
          <a:r>
            <a:rPr lang="en-IN" sz="1600" b="1" dirty="0" smtClean="0"/>
            <a:t>assumptions     of multivariate </a:t>
          </a:r>
          <a:r>
            <a:rPr lang="en-IN" sz="1600" b="1" dirty="0" smtClean="0"/>
            <a:t>model</a:t>
          </a:r>
          <a:endParaRPr lang="en-IN" sz="1600" b="1" dirty="0"/>
        </a:p>
      </dgm:t>
    </dgm:pt>
    <dgm:pt modelId="{F57CAED4-6CEC-4BCD-96FD-4493F87553EE}" type="parTrans" cxnId="{0B83F427-55B1-493A-BA4C-C86CA6438036}">
      <dgm:prSet/>
      <dgm:spPr/>
      <dgm:t>
        <a:bodyPr/>
        <a:lstStyle/>
        <a:p>
          <a:endParaRPr lang="en-IN" sz="2000"/>
        </a:p>
      </dgm:t>
    </dgm:pt>
    <dgm:pt modelId="{3E4EC78B-C179-458E-824E-1B153A2B6061}" type="sibTrans" cxnId="{0B83F427-55B1-493A-BA4C-C86CA6438036}">
      <dgm:prSet/>
      <dgm:spPr/>
      <dgm:t>
        <a:bodyPr/>
        <a:lstStyle/>
        <a:p>
          <a:endParaRPr lang="en-IN" sz="2000"/>
        </a:p>
      </dgm:t>
    </dgm:pt>
    <dgm:pt modelId="{63043C37-77D8-417C-996F-AECF159BC3F5}">
      <dgm:prSet phldrT="[Text]" custT="1"/>
      <dgm:spPr/>
      <dgm:t>
        <a:bodyPr/>
        <a:lstStyle/>
        <a:p>
          <a:r>
            <a:rPr lang="en-IN" sz="1600" b="1" dirty="0" smtClean="0"/>
            <a:t>Interpret</a:t>
          </a:r>
          <a:r>
            <a:rPr lang="en-IN" sz="1600" b="1" baseline="0" dirty="0" smtClean="0"/>
            <a:t> the results</a:t>
          </a:r>
          <a:endParaRPr lang="en-IN" sz="1600" b="1" dirty="0"/>
        </a:p>
      </dgm:t>
    </dgm:pt>
    <dgm:pt modelId="{718946F3-3CF9-497C-AC89-F573D2561CF0}" type="parTrans" cxnId="{D9CFF1C6-4604-4629-B254-23DB7563349F}">
      <dgm:prSet/>
      <dgm:spPr/>
      <dgm:t>
        <a:bodyPr/>
        <a:lstStyle/>
        <a:p>
          <a:endParaRPr lang="en-IN" sz="2000"/>
        </a:p>
      </dgm:t>
    </dgm:pt>
    <dgm:pt modelId="{674BFE7E-E316-4591-8853-B5A63A4C5773}" type="sibTrans" cxnId="{D9CFF1C6-4604-4629-B254-23DB7563349F}">
      <dgm:prSet/>
      <dgm:spPr/>
      <dgm:t>
        <a:bodyPr/>
        <a:lstStyle/>
        <a:p>
          <a:endParaRPr lang="en-IN" sz="2000"/>
        </a:p>
      </dgm:t>
    </dgm:pt>
    <dgm:pt modelId="{D037A301-8C39-490C-A50B-C7F8BCEDF04C}" type="pres">
      <dgm:prSet presAssocID="{98EBF40F-6CB2-46E1-9FD7-E9DEB5D945C9}" presName="rootnode" presStyleCnt="0">
        <dgm:presLayoutVars>
          <dgm:chMax/>
          <dgm:chPref/>
          <dgm:dir/>
          <dgm:animLvl val="lvl"/>
        </dgm:presLayoutVars>
      </dgm:prSet>
      <dgm:spPr/>
    </dgm:pt>
    <dgm:pt modelId="{41081B4B-9740-4782-907C-4E8209DEDAA6}" type="pres">
      <dgm:prSet presAssocID="{2D6774B1-F547-46D4-9A3E-523CF8A98DE8}" presName="composite" presStyleCnt="0"/>
      <dgm:spPr/>
    </dgm:pt>
    <dgm:pt modelId="{8DC71ECE-F1C7-4202-B90D-5B1A9B5E5EDC}" type="pres">
      <dgm:prSet presAssocID="{2D6774B1-F547-46D4-9A3E-523CF8A98DE8}" presName="LShape" presStyleLbl="alignNode1" presStyleIdx="0" presStyleCnt="11"/>
      <dgm:spPr/>
    </dgm:pt>
    <dgm:pt modelId="{210AEBDD-6D01-4ABE-940F-1456A15F85BA}" type="pres">
      <dgm:prSet presAssocID="{2D6774B1-F547-46D4-9A3E-523CF8A98DE8}" presName="ParentText" presStyleLbl="revTx" presStyleIdx="0" presStyleCnt="6">
        <dgm:presLayoutVars>
          <dgm:chMax val="0"/>
          <dgm:chPref val="0"/>
          <dgm:bulletEnabled val="1"/>
        </dgm:presLayoutVars>
      </dgm:prSet>
      <dgm:spPr/>
      <dgm:t>
        <a:bodyPr/>
        <a:lstStyle/>
        <a:p>
          <a:endParaRPr lang="en-IN"/>
        </a:p>
      </dgm:t>
    </dgm:pt>
    <dgm:pt modelId="{3B5E94FF-6DD4-4E8B-A0FF-F7BE16184E64}" type="pres">
      <dgm:prSet presAssocID="{2D6774B1-F547-46D4-9A3E-523CF8A98DE8}" presName="Triangle" presStyleLbl="alignNode1" presStyleIdx="1" presStyleCnt="11"/>
      <dgm:spPr/>
    </dgm:pt>
    <dgm:pt modelId="{EE0DF168-6567-4F2A-92E3-5B0B7DCFA0FF}" type="pres">
      <dgm:prSet presAssocID="{9B47DFA4-8F3F-4E8E-82DA-C173B140FFF6}" presName="sibTrans" presStyleCnt="0"/>
      <dgm:spPr/>
    </dgm:pt>
    <dgm:pt modelId="{B1F2485B-D2AD-4AEF-81BF-5444766CA083}" type="pres">
      <dgm:prSet presAssocID="{9B47DFA4-8F3F-4E8E-82DA-C173B140FFF6}" presName="space" presStyleCnt="0"/>
      <dgm:spPr/>
    </dgm:pt>
    <dgm:pt modelId="{36AFF2D4-DFB1-4FC3-BE75-3D8F1BCA5D33}" type="pres">
      <dgm:prSet presAssocID="{A9900C6C-BEC8-49D2-9C37-6749CD0E5F7B}" presName="composite" presStyleCnt="0"/>
      <dgm:spPr/>
    </dgm:pt>
    <dgm:pt modelId="{1858C44C-F7AC-442A-BF77-2B0D6F24874C}" type="pres">
      <dgm:prSet presAssocID="{A9900C6C-BEC8-49D2-9C37-6749CD0E5F7B}" presName="LShape" presStyleLbl="alignNode1" presStyleIdx="2" presStyleCnt="11"/>
      <dgm:spPr/>
    </dgm:pt>
    <dgm:pt modelId="{4A2B0F05-FACB-45DA-B2B5-6761432EB50D}" type="pres">
      <dgm:prSet presAssocID="{A9900C6C-BEC8-49D2-9C37-6749CD0E5F7B}" presName="ParentText" presStyleLbl="revTx" presStyleIdx="1" presStyleCnt="6">
        <dgm:presLayoutVars>
          <dgm:chMax val="0"/>
          <dgm:chPref val="0"/>
          <dgm:bulletEnabled val="1"/>
        </dgm:presLayoutVars>
      </dgm:prSet>
      <dgm:spPr/>
      <dgm:t>
        <a:bodyPr/>
        <a:lstStyle/>
        <a:p>
          <a:endParaRPr lang="en-IN"/>
        </a:p>
      </dgm:t>
    </dgm:pt>
    <dgm:pt modelId="{3A707FAC-A7A9-4303-8C44-68C575CE2093}" type="pres">
      <dgm:prSet presAssocID="{A9900C6C-BEC8-49D2-9C37-6749CD0E5F7B}" presName="Triangle" presStyleLbl="alignNode1" presStyleIdx="3" presStyleCnt="11"/>
      <dgm:spPr/>
    </dgm:pt>
    <dgm:pt modelId="{A9CAFF7D-F5B9-4C95-B454-1F3A9B0E3C5D}" type="pres">
      <dgm:prSet presAssocID="{169424C3-121A-4891-A6DA-09624370BA67}" presName="sibTrans" presStyleCnt="0"/>
      <dgm:spPr/>
    </dgm:pt>
    <dgm:pt modelId="{2C4BD3C4-4CFE-4665-AFB7-47A1B0413165}" type="pres">
      <dgm:prSet presAssocID="{169424C3-121A-4891-A6DA-09624370BA67}" presName="space" presStyleCnt="0"/>
      <dgm:spPr/>
    </dgm:pt>
    <dgm:pt modelId="{FA6F31A7-5E81-4090-8AEA-FA23798013DE}" type="pres">
      <dgm:prSet presAssocID="{613AA427-33E0-4980-B30D-A0B38D4262A1}" presName="composite" presStyleCnt="0"/>
      <dgm:spPr/>
    </dgm:pt>
    <dgm:pt modelId="{28B2404B-885C-4DB6-ADB1-D410B3C486FE}" type="pres">
      <dgm:prSet presAssocID="{613AA427-33E0-4980-B30D-A0B38D4262A1}" presName="LShape" presStyleLbl="alignNode1" presStyleIdx="4" presStyleCnt="11"/>
      <dgm:spPr/>
    </dgm:pt>
    <dgm:pt modelId="{0615FC66-0E3D-48F0-92EE-C57C7A3D9ABC}" type="pres">
      <dgm:prSet presAssocID="{613AA427-33E0-4980-B30D-A0B38D4262A1}" presName="ParentText" presStyleLbl="revTx" presStyleIdx="2" presStyleCnt="6">
        <dgm:presLayoutVars>
          <dgm:chMax val="0"/>
          <dgm:chPref val="0"/>
          <dgm:bulletEnabled val="1"/>
        </dgm:presLayoutVars>
      </dgm:prSet>
      <dgm:spPr/>
      <dgm:t>
        <a:bodyPr/>
        <a:lstStyle/>
        <a:p>
          <a:endParaRPr lang="en-IN"/>
        </a:p>
      </dgm:t>
    </dgm:pt>
    <dgm:pt modelId="{9A172C52-8247-4944-BB9A-6531FE545F8F}" type="pres">
      <dgm:prSet presAssocID="{613AA427-33E0-4980-B30D-A0B38D4262A1}" presName="Triangle" presStyleLbl="alignNode1" presStyleIdx="5" presStyleCnt="11"/>
      <dgm:spPr/>
    </dgm:pt>
    <dgm:pt modelId="{69A71C1D-982E-496B-A2B7-4046FCE45CDB}" type="pres">
      <dgm:prSet presAssocID="{03921C3D-C345-4E8E-9166-CC0BC0D1FE94}" presName="sibTrans" presStyleCnt="0"/>
      <dgm:spPr/>
    </dgm:pt>
    <dgm:pt modelId="{962F5448-449E-4E88-834F-8EE1F6C30B28}" type="pres">
      <dgm:prSet presAssocID="{03921C3D-C345-4E8E-9166-CC0BC0D1FE94}" presName="space" presStyleCnt="0"/>
      <dgm:spPr/>
    </dgm:pt>
    <dgm:pt modelId="{287CF1A0-9C5A-4119-A6FF-A2882D0D5BC5}" type="pres">
      <dgm:prSet presAssocID="{89FE6EC2-5EA1-4288-B5B4-CF86485D260E}" presName="composite" presStyleCnt="0"/>
      <dgm:spPr/>
    </dgm:pt>
    <dgm:pt modelId="{614CE489-3F40-46D1-8557-37112B194C58}" type="pres">
      <dgm:prSet presAssocID="{89FE6EC2-5EA1-4288-B5B4-CF86485D260E}" presName="LShape" presStyleLbl="alignNode1" presStyleIdx="6" presStyleCnt="11"/>
      <dgm:spPr/>
    </dgm:pt>
    <dgm:pt modelId="{6C53C29C-4D3A-4CC7-B676-D9443BC68413}" type="pres">
      <dgm:prSet presAssocID="{89FE6EC2-5EA1-4288-B5B4-CF86485D260E}" presName="ParentText" presStyleLbl="revTx" presStyleIdx="3" presStyleCnt="6" custScaleX="119578" custLinFactNeighborX="7794" custLinFactNeighborY="3956">
        <dgm:presLayoutVars>
          <dgm:chMax val="0"/>
          <dgm:chPref val="0"/>
          <dgm:bulletEnabled val="1"/>
        </dgm:presLayoutVars>
      </dgm:prSet>
      <dgm:spPr/>
      <dgm:t>
        <a:bodyPr/>
        <a:lstStyle/>
        <a:p>
          <a:endParaRPr lang="en-IN"/>
        </a:p>
      </dgm:t>
    </dgm:pt>
    <dgm:pt modelId="{92151167-D209-4263-A72E-355F300B4858}" type="pres">
      <dgm:prSet presAssocID="{89FE6EC2-5EA1-4288-B5B4-CF86485D260E}" presName="Triangle" presStyleLbl="alignNode1" presStyleIdx="7" presStyleCnt="11"/>
      <dgm:spPr/>
    </dgm:pt>
    <dgm:pt modelId="{FC565E7D-BD0C-4B6B-95AC-2CEBAD13BE01}" type="pres">
      <dgm:prSet presAssocID="{22EBD7EF-8A30-4492-A4CB-B53AFC0C746D}" presName="sibTrans" presStyleCnt="0"/>
      <dgm:spPr/>
    </dgm:pt>
    <dgm:pt modelId="{CC4D2A25-6117-4B4A-BEB0-7E76691D24D6}" type="pres">
      <dgm:prSet presAssocID="{22EBD7EF-8A30-4492-A4CB-B53AFC0C746D}" presName="space" presStyleCnt="0"/>
      <dgm:spPr/>
    </dgm:pt>
    <dgm:pt modelId="{96BCCAC0-962A-4DE0-84FC-5D864A93C5B7}" type="pres">
      <dgm:prSet presAssocID="{8EAED550-0D64-46FE-B63A-8C1D4EB1D29C}" presName="composite" presStyleCnt="0"/>
      <dgm:spPr/>
    </dgm:pt>
    <dgm:pt modelId="{F431FE89-2448-4E2B-B3B7-4194CC557FD0}" type="pres">
      <dgm:prSet presAssocID="{8EAED550-0D64-46FE-B63A-8C1D4EB1D29C}" presName="LShape" presStyleLbl="alignNode1" presStyleIdx="8" presStyleCnt="11"/>
      <dgm:spPr/>
    </dgm:pt>
    <dgm:pt modelId="{8E806741-B293-41E8-A5A2-971D841BCF0C}" type="pres">
      <dgm:prSet presAssocID="{8EAED550-0D64-46FE-B63A-8C1D4EB1D29C}" presName="ParentText" presStyleLbl="revTx" presStyleIdx="4" presStyleCnt="6" custScaleX="138891">
        <dgm:presLayoutVars>
          <dgm:chMax val="0"/>
          <dgm:chPref val="0"/>
          <dgm:bulletEnabled val="1"/>
        </dgm:presLayoutVars>
      </dgm:prSet>
      <dgm:spPr/>
      <dgm:t>
        <a:bodyPr/>
        <a:lstStyle/>
        <a:p>
          <a:endParaRPr lang="en-IN"/>
        </a:p>
      </dgm:t>
    </dgm:pt>
    <dgm:pt modelId="{30D89AB9-DF40-4466-AD61-8CA79A679E78}" type="pres">
      <dgm:prSet presAssocID="{8EAED550-0D64-46FE-B63A-8C1D4EB1D29C}" presName="Triangle" presStyleLbl="alignNode1" presStyleIdx="9" presStyleCnt="11"/>
      <dgm:spPr/>
    </dgm:pt>
    <dgm:pt modelId="{D3DFC9BB-E42B-408B-85DB-880DA9A163F4}" type="pres">
      <dgm:prSet presAssocID="{3E4EC78B-C179-458E-824E-1B153A2B6061}" presName="sibTrans" presStyleCnt="0"/>
      <dgm:spPr/>
    </dgm:pt>
    <dgm:pt modelId="{C7338FF4-26DE-4541-9C27-D7E0BFAE0987}" type="pres">
      <dgm:prSet presAssocID="{3E4EC78B-C179-458E-824E-1B153A2B6061}" presName="space" presStyleCnt="0"/>
      <dgm:spPr/>
    </dgm:pt>
    <dgm:pt modelId="{FA6B80D2-CB8E-47E6-844B-F469DA30CD9B}" type="pres">
      <dgm:prSet presAssocID="{63043C37-77D8-417C-996F-AECF159BC3F5}" presName="composite" presStyleCnt="0"/>
      <dgm:spPr/>
    </dgm:pt>
    <dgm:pt modelId="{E7BF6B7A-77FA-4F3C-B1CB-A7F17CD85201}" type="pres">
      <dgm:prSet presAssocID="{63043C37-77D8-417C-996F-AECF159BC3F5}" presName="LShape" presStyleLbl="alignNode1" presStyleIdx="10" presStyleCnt="11"/>
      <dgm:spPr/>
    </dgm:pt>
    <dgm:pt modelId="{A1F6F013-B121-4002-A124-66E4F03CEEEA}" type="pres">
      <dgm:prSet presAssocID="{63043C37-77D8-417C-996F-AECF159BC3F5}" presName="ParentText" presStyleLbl="revTx" presStyleIdx="5" presStyleCnt="6">
        <dgm:presLayoutVars>
          <dgm:chMax val="0"/>
          <dgm:chPref val="0"/>
          <dgm:bulletEnabled val="1"/>
        </dgm:presLayoutVars>
      </dgm:prSet>
      <dgm:spPr/>
      <dgm:t>
        <a:bodyPr/>
        <a:lstStyle/>
        <a:p>
          <a:endParaRPr lang="en-IN"/>
        </a:p>
      </dgm:t>
    </dgm:pt>
  </dgm:ptLst>
  <dgm:cxnLst>
    <dgm:cxn modelId="{275CE382-F4F4-4540-8392-4BBB9477D8EF}" type="presOf" srcId="{63043C37-77D8-417C-996F-AECF159BC3F5}" destId="{A1F6F013-B121-4002-A124-66E4F03CEEEA}" srcOrd="0" destOrd="0" presId="urn:microsoft.com/office/officeart/2009/3/layout/StepUpProcess"/>
    <dgm:cxn modelId="{0B83F427-55B1-493A-BA4C-C86CA6438036}" srcId="{98EBF40F-6CB2-46E1-9FD7-E9DEB5D945C9}" destId="{8EAED550-0D64-46FE-B63A-8C1D4EB1D29C}" srcOrd="4" destOrd="0" parTransId="{F57CAED4-6CEC-4BCD-96FD-4493F87553EE}" sibTransId="{3E4EC78B-C179-458E-824E-1B153A2B6061}"/>
    <dgm:cxn modelId="{F3C5EED8-DF6B-43EC-82B6-45DA7BCDFA59}" srcId="{98EBF40F-6CB2-46E1-9FD7-E9DEB5D945C9}" destId="{613AA427-33E0-4980-B30D-A0B38D4262A1}" srcOrd="2" destOrd="0" parTransId="{6AC50BD3-55C6-4651-A25E-591334DE4575}" sibTransId="{03921C3D-C345-4E8E-9166-CC0BC0D1FE94}"/>
    <dgm:cxn modelId="{88A3029C-7E9D-4C33-ABB6-C542A07A3159}" type="presOf" srcId="{89FE6EC2-5EA1-4288-B5B4-CF86485D260E}" destId="{6C53C29C-4D3A-4CC7-B676-D9443BC68413}" srcOrd="0" destOrd="0" presId="urn:microsoft.com/office/officeart/2009/3/layout/StepUpProcess"/>
    <dgm:cxn modelId="{518F436F-8F3C-4F1D-A876-89C15B44247E}" type="presOf" srcId="{8EAED550-0D64-46FE-B63A-8C1D4EB1D29C}" destId="{8E806741-B293-41E8-A5A2-971D841BCF0C}" srcOrd="0" destOrd="0" presId="urn:microsoft.com/office/officeart/2009/3/layout/StepUpProcess"/>
    <dgm:cxn modelId="{D9CFF1C6-4604-4629-B254-23DB7563349F}" srcId="{98EBF40F-6CB2-46E1-9FD7-E9DEB5D945C9}" destId="{63043C37-77D8-417C-996F-AECF159BC3F5}" srcOrd="5" destOrd="0" parTransId="{718946F3-3CF9-497C-AC89-F573D2561CF0}" sibTransId="{674BFE7E-E316-4591-8853-B5A63A4C5773}"/>
    <dgm:cxn modelId="{BA10D9A5-0E03-445A-A2AD-CD4B8888AFF7}" srcId="{98EBF40F-6CB2-46E1-9FD7-E9DEB5D945C9}" destId="{A9900C6C-BEC8-49D2-9C37-6749CD0E5F7B}" srcOrd="1" destOrd="0" parTransId="{6F8AA83B-8F4F-498A-AC2E-14859828AE91}" sibTransId="{169424C3-121A-4891-A6DA-09624370BA67}"/>
    <dgm:cxn modelId="{F09B7F70-CDCD-4046-A469-B8AA2D3AB5F9}" type="presOf" srcId="{2D6774B1-F547-46D4-9A3E-523CF8A98DE8}" destId="{210AEBDD-6D01-4ABE-940F-1456A15F85BA}" srcOrd="0" destOrd="0" presId="urn:microsoft.com/office/officeart/2009/3/layout/StepUpProcess"/>
    <dgm:cxn modelId="{817CD8B5-2C65-44E8-8211-BA0E99F2DA45}" type="presOf" srcId="{613AA427-33E0-4980-B30D-A0B38D4262A1}" destId="{0615FC66-0E3D-48F0-92EE-C57C7A3D9ABC}" srcOrd="0" destOrd="0" presId="urn:microsoft.com/office/officeart/2009/3/layout/StepUpProcess"/>
    <dgm:cxn modelId="{996D523B-264C-419A-9609-AB3A62206594}" srcId="{98EBF40F-6CB2-46E1-9FD7-E9DEB5D945C9}" destId="{2D6774B1-F547-46D4-9A3E-523CF8A98DE8}" srcOrd="0" destOrd="0" parTransId="{99256CCF-0B84-4C0C-9D66-3455369F712C}" sibTransId="{9B47DFA4-8F3F-4E8E-82DA-C173B140FFF6}"/>
    <dgm:cxn modelId="{A3536159-A2C7-41C0-AF59-0B320B67A096}" type="presOf" srcId="{A9900C6C-BEC8-49D2-9C37-6749CD0E5F7B}" destId="{4A2B0F05-FACB-45DA-B2B5-6761432EB50D}" srcOrd="0" destOrd="0" presId="urn:microsoft.com/office/officeart/2009/3/layout/StepUpProcess"/>
    <dgm:cxn modelId="{1DC9AF61-2FB6-4EE1-A036-D01A761CAB63}" type="presOf" srcId="{98EBF40F-6CB2-46E1-9FD7-E9DEB5D945C9}" destId="{D037A301-8C39-490C-A50B-C7F8BCEDF04C}" srcOrd="0" destOrd="0" presId="urn:microsoft.com/office/officeart/2009/3/layout/StepUpProcess"/>
    <dgm:cxn modelId="{A903DD54-1CE5-454E-8947-44B0CD65225D}" srcId="{98EBF40F-6CB2-46E1-9FD7-E9DEB5D945C9}" destId="{89FE6EC2-5EA1-4288-B5B4-CF86485D260E}" srcOrd="3" destOrd="0" parTransId="{89ADB3FB-B638-4E16-98A0-4BBBA6DECBA2}" sibTransId="{22EBD7EF-8A30-4492-A4CB-B53AFC0C746D}"/>
    <dgm:cxn modelId="{0A986E1C-CB10-4B31-B427-320A96C56F6B}" type="presParOf" srcId="{D037A301-8C39-490C-A50B-C7F8BCEDF04C}" destId="{41081B4B-9740-4782-907C-4E8209DEDAA6}" srcOrd="0" destOrd="0" presId="urn:microsoft.com/office/officeart/2009/3/layout/StepUpProcess"/>
    <dgm:cxn modelId="{43AD58A7-2462-4AF6-B819-3BBEC097B25D}" type="presParOf" srcId="{41081B4B-9740-4782-907C-4E8209DEDAA6}" destId="{8DC71ECE-F1C7-4202-B90D-5B1A9B5E5EDC}" srcOrd="0" destOrd="0" presId="urn:microsoft.com/office/officeart/2009/3/layout/StepUpProcess"/>
    <dgm:cxn modelId="{E9249C8D-C62F-434B-9C2E-2174097436A1}" type="presParOf" srcId="{41081B4B-9740-4782-907C-4E8209DEDAA6}" destId="{210AEBDD-6D01-4ABE-940F-1456A15F85BA}" srcOrd="1" destOrd="0" presId="urn:microsoft.com/office/officeart/2009/3/layout/StepUpProcess"/>
    <dgm:cxn modelId="{C4092217-2398-4B05-81CA-8A9ECE5E14DD}" type="presParOf" srcId="{41081B4B-9740-4782-907C-4E8209DEDAA6}" destId="{3B5E94FF-6DD4-4E8B-A0FF-F7BE16184E64}" srcOrd="2" destOrd="0" presId="urn:microsoft.com/office/officeart/2009/3/layout/StepUpProcess"/>
    <dgm:cxn modelId="{EA1B0223-D153-4D5C-8E0C-BD0C5B3FA8EA}" type="presParOf" srcId="{D037A301-8C39-490C-A50B-C7F8BCEDF04C}" destId="{EE0DF168-6567-4F2A-92E3-5B0B7DCFA0FF}" srcOrd="1" destOrd="0" presId="urn:microsoft.com/office/officeart/2009/3/layout/StepUpProcess"/>
    <dgm:cxn modelId="{963B9DA3-15B7-4A82-837A-AF0D378281DF}" type="presParOf" srcId="{EE0DF168-6567-4F2A-92E3-5B0B7DCFA0FF}" destId="{B1F2485B-D2AD-4AEF-81BF-5444766CA083}" srcOrd="0" destOrd="0" presId="urn:microsoft.com/office/officeart/2009/3/layout/StepUpProcess"/>
    <dgm:cxn modelId="{5893017C-6B28-4FF5-8E92-5F77C7A66918}" type="presParOf" srcId="{D037A301-8C39-490C-A50B-C7F8BCEDF04C}" destId="{36AFF2D4-DFB1-4FC3-BE75-3D8F1BCA5D33}" srcOrd="2" destOrd="0" presId="urn:microsoft.com/office/officeart/2009/3/layout/StepUpProcess"/>
    <dgm:cxn modelId="{22AF15EA-30C6-48EB-9C46-977A1B9D10A2}" type="presParOf" srcId="{36AFF2D4-DFB1-4FC3-BE75-3D8F1BCA5D33}" destId="{1858C44C-F7AC-442A-BF77-2B0D6F24874C}" srcOrd="0" destOrd="0" presId="urn:microsoft.com/office/officeart/2009/3/layout/StepUpProcess"/>
    <dgm:cxn modelId="{5EC95E9E-A796-40E8-B477-D29D016AD164}" type="presParOf" srcId="{36AFF2D4-DFB1-4FC3-BE75-3D8F1BCA5D33}" destId="{4A2B0F05-FACB-45DA-B2B5-6761432EB50D}" srcOrd="1" destOrd="0" presId="urn:microsoft.com/office/officeart/2009/3/layout/StepUpProcess"/>
    <dgm:cxn modelId="{F7914148-A186-480C-98C6-2D3129469673}" type="presParOf" srcId="{36AFF2D4-DFB1-4FC3-BE75-3D8F1BCA5D33}" destId="{3A707FAC-A7A9-4303-8C44-68C575CE2093}" srcOrd="2" destOrd="0" presId="urn:microsoft.com/office/officeart/2009/3/layout/StepUpProcess"/>
    <dgm:cxn modelId="{401C0865-F621-495D-BD61-71BF3E6E3AF3}" type="presParOf" srcId="{D037A301-8C39-490C-A50B-C7F8BCEDF04C}" destId="{A9CAFF7D-F5B9-4C95-B454-1F3A9B0E3C5D}" srcOrd="3" destOrd="0" presId="urn:microsoft.com/office/officeart/2009/3/layout/StepUpProcess"/>
    <dgm:cxn modelId="{195BA24D-4979-401F-A8C4-1EC7FC828ADD}" type="presParOf" srcId="{A9CAFF7D-F5B9-4C95-B454-1F3A9B0E3C5D}" destId="{2C4BD3C4-4CFE-4665-AFB7-47A1B0413165}" srcOrd="0" destOrd="0" presId="urn:microsoft.com/office/officeart/2009/3/layout/StepUpProcess"/>
    <dgm:cxn modelId="{CCDCACB2-6E54-417A-8956-155566C3A664}" type="presParOf" srcId="{D037A301-8C39-490C-A50B-C7F8BCEDF04C}" destId="{FA6F31A7-5E81-4090-8AEA-FA23798013DE}" srcOrd="4" destOrd="0" presId="urn:microsoft.com/office/officeart/2009/3/layout/StepUpProcess"/>
    <dgm:cxn modelId="{57B6AD56-B4E4-4897-AD49-664509B84A1C}" type="presParOf" srcId="{FA6F31A7-5E81-4090-8AEA-FA23798013DE}" destId="{28B2404B-885C-4DB6-ADB1-D410B3C486FE}" srcOrd="0" destOrd="0" presId="urn:microsoft.com/office/officeart/2009/3/layout/StepUpProcess"/>
    <dgm:cxn modelId="{26384F61-ED4D-491F-8B9E-C9F945427C57}" type="presParOf" srcId="{FA6F31A7-5E81-4090-8AEA-FA23798013DE}" destId="{0615FC66-0E3D-48F0-92EE-C57C7A3D9ABC}" srcOrd="1" destOrd="0" presId="urn:microsoft.com/office/officeart/2009/3/layout/StepUpProcess"/>
    <dgm:cxn modelId="{CD618A1D-1186-44D7-ABE4-02623E426896}" type="presParOf" srcId="{FA6F31A7-5E81-4090-8AEA-FA23798013DE}" destId="{9A172C52-8247-4944-BB9A-6531FE545F8F}" srcOrd="2" destOrd="0" presId="urn:microsoft.com/office/officeart/2009/3/layout/StepUpProcess"/>
    <dgm:cxn modelId="{4003C91C-666C-4787-B178-970878AC8D74}" type="presParOf" srcId="{D037A301-8C39-490C-A50B-C7F8BCEDF04C}" destId="{69A71C1D-982E-496B-A2B7-4046FCE45CDB}" srcOrd="5" destOrd="0" presId="urn:microsoft.com/office/officeart/2009/3/layout/StepUpProcess"/>
    <dgm:cxn modelId="{25CCB273-9E70-440C-AD45-BC5287CBF086}" type="presParOf" srcId="{69A71C1D-982E-496B-A2B7-4046FCE45CDB}" destId="{962F5448-449E-4E88-834F-8EE1F6C30B28}" srcOrd="0" destOrd="0" presId="urn:microsoft.com/office/officeart/2009/3/layout/StepUpProcess"/>
    <dgm:cxn modelId="{21565EE9-D92E-4C46-A40E-30357591A51B}" type="presParOf" srcId="{D037A301-8C39-490C-A50B-C7F8BCEDF04C}" destId="{287CF1A0-9C5A-4119-A6FF-A2882D0D5BC5}" srcOrd="6" destOrd="0" presId="urn:microsoft.com/office/officeart/2009/3/layout/StepUpProcess"/>
    <dgm:cxn modelId="{66493B76-AF35-48A8-AF86-754F281BF968}" type="presParOf" srcId="{287CF1A0-9C5A-4119-A6FF-A2882D0D5BC5}" destId="{614CE489-3F40-46D1-8557-37112B194C58}" srcOrd="0" destOrd="0" presId="urn:microsoft.com/office/officeart/2009/3/layout/StepUpProcess"/>
    <dgm:cxn modelId="{DC3163FF-226E-4AA6-98AD-9C51E5D74855}" type="presParOf" srcId="{287CF1A0-9C5A-4119-A6FF-A2882D0D5BC5}" destId="{6C53C29C-4D3A-4CC7-B676-D9443BC68413}" srcOrd="1" destOrd="0" presId="urn:microsoft.com/office/officeart/2009/3/layout/StepUpProcess"/>
    <dgm:cxn modelId="{9D04BCC7-93BF-4F98-A715-CACF671A1B88}" type="presParOf" srcId="{287CF1A0-9C5A-4119-A6FF-A2882D0D5BC5}" destId="{92151167-D209-4263-A72E-355F300B4858}" srcOrd="2" destOrd="0" presId="urn:microsoft.com/office/officeart/2009/3/layout/StepUpProcess"/>
    <dgm:cxn modelId="{8C6A590B-DE23-4A16-AE60-CB58ED060FD9}" type="presParOf" srcId="{D037A301-8C39-490C-A50B-C7F8BCEDF04C}" destId="{FC565E7D-BD0C-4B6B-95AC-2CEBAD13BE01}" srcOrd="7" destOrd="0" presId="urn:microsoft.com/office/officeart/2009/3/layout/StepUpProcess"/>
    <dgm:cxn modelId="{68B62016-9DEC-4790-8FF6-5F9643DD63DA}" type="presParOf" srcId="{FC565E7D-BD0C-4B6B-95AC-2CEBAD13BE01}" destId="{CC4D2A25-6117-4B4A-BEB0-7E76691D24D6}" srcOrd="0" destOrd="0" presId="urn:microsoft.com/office/officeart/2009/3/layout/StepUpProcess"/>
    <dgm:cxn modelId="{8A1FB47A-48F6-41A3-B95B-911B3B3E4D86}" type="presParOf" srcId="{D037A301-8C39-490C-A50B-C7F8BCEDF04C}" destId="{96BCCAC0-962A-4DE0-84FC-5D864A93C5B7}" srcOrd="8" destOrd="0" presId="urn:microsoft.com/office/officeart/2009/3/layout/StepUpProcess"/>
    <dgm:cxn modelId="{8D5442B6-2DCF-4C7D-9075-3216611012FD}" type="presParOf" srcId="{96BCCAC0-962A-4DE0-84FC-5D864A93C5B7}" destId="{F431FE89-2448-4E2B-B3B7-4194CC557FD0}" srcOrd="0" destOrd="0" presId="urn:microsoft.com/office/officeart/2009/3/layout/StepUpProcess"/>
    <dgm:cxn modelId="{E7415CA8-5059-401C-B259-38FAE009B2D7}" type="presParOf" srcId="{96BCCAC0-962A-4DE0-84FC-5D864A93C5B7}" destId="{8E806741-B293-41E8-A5A2-971D841BCF0C}" srcOrd="1" destOrd="0" presId="urn:microsoft.com/office/officeart/2009/3/layout/StepUpProcess"/>
    <dgm:cxn modelId="{4130B9A2-203D-428D-A811-C6AF439AD3B9}" type="presParOf" srcId="{96BCCAC0-962A-4DE0-84FC-5D864A93C5B7}" destId="{30D89AB9-DF40-4466-AD61-8CA79A679E78}" srcOrd="2" destOrd="0" presId="urn:microsoft.com/office/officeart/2009/3/layout/StepUpProcess"/>
    <dgm:cxn modelId="{E907A5EB-D518-422B-8392-7254649FE85A}" type="presParOf" srcId="{D037A301-8C39-490C-A50B-C7F8BCEDF04C}" destId="{D3DFC9BB-E42B-408B-85DB-880DA9A163F4}" srcOrd="9" destOrd="0" presId="urn:microsoft.com/office/officeart/2009/3/layout/StepUpProcess"/>
    <dgm:cxn modelId="{019BE4E5-2648-4CE5-A98F-162CBA27504D}" type="presParOf" srcId="{D3DFC9BB-E42B-408B-85DB-880DA9A163F4}" destId="{C7338FF4-26DE-4541-9C27-D7E0BFAE0987}" srcOrd="0" destOrd="0" presId="urn:microsoft.com/office/officeart/2009/3/layout/StepUpProcess"/>
    <dgm:cxn modelId="{B35B2C98-F9C0-4CD6-AE1F-870536824902}" type="presParOf" srcId="{D037A301-8C39-490C-A50B-C7F8BCEDF04C}" destId="{FA6B80D2-CB8E-47E6-844B-F469DA30CD9B}" srcOrd="10" destOrd="0" presId="urn:microsoft.com/office/officeart/2009/3/layout/StepUpProcess"/>
    <dgm:cxn modelId="{0B4A2472-D320-4B7F-80F2-B559B6D1EDB3}" type="presParOf" srcId="{FA6B80D2-CB8E-47E6-844B-F469DA30CD9B}" destId="{E7BF6B7A-77FA-4F3C-B1CB-A7F17CD85201}" srcOrd="0" destOrd="0" presId="urn:microsoft.com/office/officeart/2009/3/layout/StepUpProcess"/>
    <dgm:cxn modelId="{9D24BF37-24C9-4761-B144-F7A123733857}" type="presParOf" srcId="{FA6B80D2-CB8E-47E6-844B-F469DA30CD9B}" destId="{A1F6F013-B121-4002-A124-66E4F03CEEEA}" srcOrd="1" destOrd="0" presId="urn:microsoft.com/office/officeart/2009/3/layout/StepUpProcess"/>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xmlns="" val="26640777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89091" name="Espace réservé du numéro de diapositiv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003002B8-A75B-481A-8F24-BEC7346754F5}" type="slidenum">
              <a:rPr lang="fr-FR" altLang="en-US"/>
              <a:pPr/>
              <a:t>32</a:t>
            </a:fld>
            <a:endParaRPr lang="fr-F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altLang="en-US" smtClean="0"/>
              <a:t>periodontal</a:t>
            </a:r>
          </a:p>
          <a:p>
            <a:r>
              <a:rPr lang="en-IN" altLang="en-US" smtClean="0"/>
              <a:t>disease, caries, pulp disease, impacted teeth,</a:t>
            </a:r>
          </a:p>
          <a:p>
            <a:r>
              <a:rPr lang="en-IN" altLang="en-US" smtClean="0"/>
              <a:t>accidents, . . . );</a:t>
            </a:r>
          </a:p>
          <a:p>
            <a:r>
              <a:rPr lang="en-IN" altLang="en-US" smtClean="0"/>
              <a:t> orthodontic facial type (brachyfacial, dolichofacial,</a:t>
            </a:r>
          </a:p>
          <a:p>
            <a:r>
              <a:rPr lang="en-IN" altLang="en-US" smtClean="0"/>
              <a:t>mesofacial);</a:t>
            </a:r>
          </a:p>
          <a:p>
            <a:r>
              <a:rPr lang="en-IN" altLang="en-US" smtClean="0"/>
              <a:t> specialty area in dentistry (endodontics, orthodontics,</a:t>
            </a:r>
          </a:p>
          <a:p>
            <a:r>
              <a:rPr lang="en-IN" altLang="en-US" smtClean="0"/>
              <a:t>pediatric dentistry, periodontics,</a:t>
            </a:r>
          </a:p>
          <a:p>
            <a:r>
              <a:rPr lang="en-IN" altLang="en-US" smtClean="0"/>
              <a:t>implants, prosthodontics, . . . );</a:t>
            </a:r>
          </a:p>
          <a:p>
            <a:r>
              <a:rPr lang="en-IN" altLang="en-US" smtClean="0"/>
              <a:t> type of treatment;</a:t>
            </a:r>
          </a:p>
          <a:p>
            <a:r>
              <a:rPr lang="en-IN" altLang="en-US" smtClean="0"/>
              <a:t> level of oral hygiene (poor, fair, good); and</a:t>
            </a:r>
          </a:p>
          <a:p>
            <a:r>
              <a:rPr lang="en-IN" altLang="en-US" smtClean="0"/>
              <a:t> cause of herpes zoster.</a:t>
            </a:r>
          </a:p>
        </p:txBody>
      </p:sp>
      <p:sp>
        <p:nvSpPr>
          <p:cNvPr id="68612"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599BE7F4-BC3A-4310-BD37-65CA1E28D384}" type="slidenum">
              <a:rPr lang="fr-FR" altLang="en-US"/>
              <a:pPr/>
              <a:t>6</a:t>
            </a:fld>
            <a:endParaRPr lang="fr-F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altLang="en-US" smtClean="0"/>
              <a:t>periodontal</a:t>
            </a:r>
          </a:p>
          <a:p>
            <a:r>
              <a:rPr lang="en-IN" altLang="en-US" smtClean="0"/>
              <a:t>disease, caries, pulp disease, impacted teeth,</a:t>
            </a:r>
          </a:p>
          <a:p>
            <a:r>
              <a:rPr lang="en-IN" altLang="en-US" smtClean="0"/>
              <a:t>accidents, . . . );</a:t>
            </a:r>
          </a:p>
          <a:p>
            <a:r>
              <a:rPr lang="en-IN" altLang="en-US" smtClean="0"/>
              <a:t> orthodontic facial type (brachyfacial, dolichofacial,</a:t>
            </a:r>
          </a:p>
          <a:p>
            <a:r>
              <a:rPr lang="en-IN" altLang="en-US" smtClean="0"/>
              <a:t>mesofacial);</a:t>
            </a:r>
          </a:p>
          <a:p>
            <a:r>
              <a:rPr lang="en-IN" altLang="en-US" smtClean="0"/>
              <a:t> specialty area in dentistry (endodontics, orthodontics,</a:t>
            </a:r>
          </a:p>
          <a:p>
            <a:r>
              <a:rPr lang="en-IN" altLang="en-US" smtClean="0"/>
              <a:t>pediatric dentistry, periodontics,</a:t>
            </a:r>
          </a:p>
          <a:p>
            <a:r>
              <a:rPr lang="en-IN" altLang="en-US" smtClean="0"/>
              <a:t>implants, prosthodontics, . . . );</a:t>
            </a:r>
          </a:p>
          <a:p>
            <a:r>
              <a:rPr lang="en-IN" altLang="en-US" smtClean="0"/>
              <a:t> type of treatment;</a:t>
            </a:r>
          </a:p>
          <a:p>
            <a:r>
              <a:rPr lang="en-IN" altLang="en-US" smtClean="0"/>
              <a:t> level of oral hygiene (poor, fair, good); and</a:t>
            </a:r>
          </a:p>
          <a:p>
            <a:r>
              <a:rPr lang="en-IN" altLang="en-US" smtClean="0"/>
              <a:t> cause of herpes zoster.</a:t>
            </a:r>
          </a:p>
        </p:txBody>
      </p:sp>
      <p:sp>
        <p:nvSpPr>
          <p:cNvPr id="68612"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599BE7F4-BC3A-4310-BD37-65CA1E28D384}" type="slidenum">
              <a:rPr lang="fr-FR" altLang="en-US"/>
              <a:pPr/>
              <a:t>7</a:t>
            </a:fld>
            <a:endParaRPr lang="fr-F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en-IN" dirty="0" smtClean="0"/>
              <a:t>Step 1. Define your goals! </a:t>
            </a:r>
          </a:p>
          <a:p>
            <a:pPr>
              <a:defRPr/>
            </a:pPr>
            <a:r>
              <a:rPr lang="en-IN" dirty="0" smtClean="0"/>
              <a:t>Know what you would like to know. </a:t>
            </a:r>
          </a:p>
          <a:p>
            <a:pPr>
              <a:defRPr/>
            </a:pPr>
            <a:r>
              <a:rPr lang="en-IN" dirty="0" smtClean="0"/>
              <a:t>Step 2. Determine your data structure:- </a:t>
            </a:r>
          </a:p>
          <a:p>
            <a:pPr>
              <a:defRPr/>
            </a:pPr>
            <a:r>
              <a:rPr lang="en-IN" dirty="0" smtClean="0"/>
              <a:t>Which variables are independent and which are dependent? </a:t>
            </a:r>
          </a:p>
          <a:p>
            <a:pPr>
              <a:defRPr/>
            </a:pPr>
            <a:r>
              <a:rPr lang="en-IN" dirty="0" smtClean="0"/>
              <a:t>What are the sources of variation? </a:t>
            </a:r>
          </a:p>
          <a:p>
            <a:pPr>
              <a:defRPr/>
            </a:pPr>
            <a:r>
              <a:rPr lang="en-IN" dirty="0" smtClean="0"/>
              <a:t>Step 3. Determine the variable types:- </a:t>
            </a:r>
          </a:p>
          <a:p>
            <a:pPr>
              <a:defRPr/>
            </a:pPr>
            <a:r>
              <a:rPr lang="en-IN" dirty="0" smtClean="0"/>
              <a:t>Are the variables metric or non-metric or of both types? </a:t>
            </a:r>
          </a:p>
          <a:p>
            <a:pPr>
              <a:defRPr/>
            </a:pPr>
            <a:r>
              <a:rPr lang="en-IN" dirty="0" smtClean="0"/>
              <a:t>Can the non-metric variables be somehow converted to metric? </a:t>
            </a:r>
          </a:p>
          <a:p>
            <a:pPr>
              <a:defRPr/>
            </a:pPr>
            <a:r>
              <a:rPr lang="en-IN" dirty="0" smtClean="0"/>
              <a:t>Can we treat the ordinal variables as metric? </a:t>
            </a:r>
          </a:p>
          <a:p>
            <a:pPr>
              <a:defRPr/>
            </a:pPr>
            <a:r>
              <a:rPr lang="en-IN" dirty="0" smtClean="0"/>
              <a:t>In doing so, what do we gain or lose? </a:t>
            </a:r>
          </a:p>
          <a:p>
            <a:pPr>
              <a:defRPr/>
            </a:pPr>
            <a:r>
              <a:rPr lang="en-IN" dirty="0" smtClean="0"/>
              <a:t>Step 4. Determine which multivariate method(s) is/are appropriate for </a:t>
            </a:r>
          </a:p>
          <a:p>
            <a:pPr>
              <a:defRPr/>
            </a:pPr>
            <a:r>
              <a:rPr lang="en-IN" dirty="0" smtClean="0"/>
              <a:t>your data set:- </a:t>
            </a:r>
          </a:p>
          <a:p>
            <a:pPr>
              <a:defRPr/>
            </a:pPr>
            <a:r>
              <a:rPr lang="en-IN" dirty="0" smtClean="0"/>
              <a:t>See Figure 1 for guidance on this point. </a:t>
            </a:r>
          </a:p>
          <a:p>
            <a:pPr>
              <a:defRPr/>
            </a:pPr>
            <a:r>
              <a:rPr lang="en-IN" dirty="0" smtClean="0"/>
              <a:t>Step 5. Determine if there are model/assumption problems with the </a:t>
            </a:r>
          </a:p>
          <a:p>
            <a:pPr>
              <a:defRPr/>
            </a:pPr>
            <a:r>
              <a:rPr lang="en-IN" dirty="0" smtClean="0"/>
              <a:t>chosen method:- </a:t>
            </a:r>
          </a:p>
          <a:p>
            <a:pPr>
              <a:defRPr/>
            </a:pPr>
            <a:r>
              <a:rPr lang="en-IN" dirty="0" smtClean="0"/>
              <a:t>Each method is based on some underlying model/assumptions. </a:t>
            </a:r>
          </a:p>
          <a:p>
            <a:pPr>
              <a:defRPr/>
            </a:pPr>
            <a:r>
              <a:rPr lang="en-IN" dirty="0" smtClean="0"/>
              <a:t>Check </a:t>
            </a:r>
            <a:r>
              <a:rPr lang="en-IN" dirty="0" err="1" smtClean="0"/>
              <a:t>wether</a:t>
            </a:r>
            <a:r>
              <a:rPr lang="en-IN" dirty="0" smtClean="0"/>
              <a:t> your data satisfy the underlying model and its </a:t>
            </a:r>
          </a:p>
          <a:p>
            <a:pPr>
              <a:defRPr/>
            </a:pPr>
            <a:r>
              <a:rPr lang="en-IN" dirty="0" smtClean="0"/>
              <a:t>assumptions. </a:t>
            </a:r>
          </a:p>
          <a:p>
            <a:pPr>
              <a:defRPr/>
            </a:pPr>
            <a:r>
              <a:rPr lang="en-IN" dirty="0" smtClean="0"/>
              <a:t>Step 6. If possible/feasible, break the problem into small sequential sub- </a:t>
            </a:r>
          </a:p>
          <a:p>
            <a:pPr>
              <a:defRPr/>
            </a:pPr>
            <a:r>
              <a:rPr lang="en-IN" dirty="0" smtClean="0"/>
              <a:t>problems:- </a:t>
            </a:r>
          </a:p>
          <a:p>
            <a:pPr>
              <a:defRPr/>
            </a:pPr>
            <a:r>
              <a:rPr lang="en-IN" dirty="0" smtClean="0"/>
              <a:t>Do not get stuck thinking that everything must be accomplished </a:t>
            </a:r>
          </a:p>
          <a:p>
            <a:pPr>
              <a:defRPr/>
            </a:pPr>
            <a:r>
              <a:rPr lang="en-IN" dirty="0" smtClean="0"/>
              <a:t>in one go. The smaller sub-problems could be sequentially </a:t>
            </a:r>
          </a:p>
          <a:p>
            <a:pPr>
              <a:defRPr/>
            </a:pPr>
            <a:r>
              <a:rPr lang="en-IN" dirty="0" smtClean="0"/>
              <a:t>handled, perhaps the output from one sub-problem serving as </a:t>
            </a:r>
          </a:p>
          <a:p>
            <a:pPr>
              <a:defRPr/>
            </a:pPr>
            <a:r>
              <a:rPr lang="en-IN" dirty="0" smtClean="0"/>
              <a:t>input to the next sub-problem</a:t>
            </a:r>
          </a:p>
          <a:p>
            <a:pPr>
              <a:defRPr/>
            </a:pPr>
            <a:endParaRPr lang="en-IN" dirty="0" smtClean="0"/>
          </a:p>
          <a:p>
            <a:pPr>
              <a:defRPr/>
            </a:pPr>
            <a:endParaRPr lang="en-IN" dirty="0"/>
          </a:p>
        </p:txBody>
      </p:sp>
      <p:sp>
        <p:nvSpPr>
          <p:cNvPr id="88068"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9B10EA4D-1214-44B2-9EE9-BE55A4885221}" type="slidenum">
              <a:rPr lang="fr-FR" altLang="en-US"/>
              <a:pPr/>
              <a:t>15</a:t>
            </a:fld>
            <a:endParaRPr lang="fr-F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marR="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cap="none" dirty="0" smtClean="0">
                <a:solidFill>
                  <a:srgbClr val="000000"/>
                </a:solidFill>
                <a:effectLst/>
                <a:latin typeface="Arial"/>
                <a:ea typeface="Arial"/>
                <a:cs typeface="Arial"/>
                <a:sym typeface="Arial"/>
              </a:rPr>
              <a:t>India recently approved the use of Tocilizumab for certain COVID-19 cases, Tocilizumab (</a:t>
            </a:r>
            <a:r>
              <a:rPr lang="en-US" sz="1100" b="0" i="0" u="none" strike="noStrike" cap="none" dirty="0" err="1" smtClean="0">
                <a:solidFill>
                  <a:srgbClr val="000000"/>
                </a:solidFill>
                <a:effectLst/>
                <a:latin typeface="Arial"/>
                <a:ea typeface="Arial"/>
                <a:cs typeface="Arial"/>
                <a:sym typeface="Arial"/>
              </a:rPr>
              <a:t>Actemra</a:t>
            </a:r>
            <a:r>
              <a:rPr lang="en-US" sz="1100" b="0" i="0" u="none" strike="noStrike" cap="none" dirty="0" smtClean="0">
                <a:solidFill>
                  <a:srgbClr val="000000"/>
                </a:solidFill>
                <a:effectLst/>
                <a:latin typeface="Arial"/>
                <a:ea typeface="Arial"/>
                <a:cs typeface="Arial"/>
                <a:sym typeface="Arial"/>
              </a:rPr>
              <a:t>) is an immunosuppressive drug mainly used for rheumatoid arthritis treatments (RA) and systemic juvenile idiopathic arthritis. </a:t>
            </a:r>
          </a:p>
          <a:p>
            <a:pPr marL="139700" marR="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cap="none" dirty="0" smtClean="0">
                <a:solidFill>
                  <a:srgbClr val="000000"/>
                </a:solidFill>
                <a:effectLst/>
                <a:latin typeface="Arial"/>
                <a:ea typeface="Arial"/>
                <a:cs typeface="Arial"/>
                <a:sym typeface="Arial"/>
              </a:rPr>
              <a:t>cost about 40,000 rupees for a full treatment</a:t>
            </a:r>
          </a:p>
          <a:p>
            <a:pPr marL="139700" marR="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cap="none" dirty="0" smtClean="0">
                <a:solidFill>
                  <a:srgbClr val="000000"/>
                </a:solidFill>
                <a:effectLst/>
                <a:latin typeface="Arial"/>
                <a:ea typeface="Arial"/>
                <a:cs typeface="Arial"/>
                <a:sym typeface="Arial"/>
              </a:rPr>
              <a:t>There is no real evidence, based on randomized controlled trials, that Roche’s </a:t>
            </a:r>
            <a:r>
              <a:rPr lang="en-US" sz="1100" b="0" i="0" u="none" strike="noStrike" cap="none" dirty="0" err="1" smtClean="0">
                <a:solidFill>
                  <a:srgbClr val="000000"/>
                </a:solidFill>
                <a:effectLst/>
                <a:latin typeface="Arial"/>
                <a:ea typeface="Arial"/>
                <a:cs typeface="Arial"/>
                <a:sym typeface="Arial"/>
              </a:rPr>
              <a:t>Actemra</a:t>
            </a:r>
            <a:r>
              <a:rPr lang="en-US" sz="1100" b="0" i="0" u="none" strike="noStrike" cap="none" dirty="0" smtClean="0">
                <a:solidFill>
                  <a:srgbClr val="000000"/>
                </a:solidFill>
                <a:effectLst/>
                <a:latin typeface="Arial"/>
                <a:ea typeface="Arial"/>
                <a:cs typeface="Arial"/>
                <a:sym typeface="Arial"/>
              </a:rPr>
              <a:t> (Tocilizumab) helps reduce COVID-19 death rates</a:t>
            </a:r>
            <a:endParaRPr lang="en-US" dirty="0"/>
          </a:p>
        </p:txBody>
      </p:sp>
    </p:spTree>
    <p:extLst>
      <p:ext uri="{BB962C8B-B14F-4D97-AF65-F5344CB8AC3E}">
        <p14:creationId xmlns:p14="http://schemas.microsoft.com/office/powerpoint/2010/main" xmlns="" val="1999804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altLang="en-US" dirty="0" smtClean="0"/>
              <a:t>The parameter </a:t>
            </a:r>
            <a:r>
              <a:rPr lang="en-IN" altLang="en-US" i="1" dirty="0" smtClean="0"/>
              <a:t>β</a:t>
            </a:r>
            <a:r>
              <a:rPr lang="en-IN" altLang="en-US" dirty="0" smtClean="0"/>
              <a:t>0 is the </a:t>
            </a:r>
            <a:r>
              <a:rPr lang="en-IN" altLang="en-US" i="1" dirty="0" smtClean="0"/>
              <a:t>Y </a:t>
            </a:r>
            <a:r>
              <a:rPr lang="en-IN" altLang="en-US" dirty="0" smtClean="0"/>
              <a:t>-intercept</a:t>
            </a:r>
          </a:p>
          <a:p>
            <a:r>
              <a:rPr lang="en-IN" altLang="en-US" dirty="0" smtClean="0"/>
              <a:t>of the regression plane. The parameters </a:t>
            </a:r>
            <a:r>
              <a:rPr lang="en-IN" altLang="en-US" i="1" dirty="0" smtClean="0"/>
              <a:t>β</a:t>
            </a:r>
            <a:r>
              <a:rPr lang="en-IN" altLang="en-US" dirty="0" smtClean="0"/>
              <a:t>0</a:t>
            </a:r>
            <a:r>
              <a:rPr lang="en-IN" altLang="en-US" i="1" dirty="0" smtClean="0"/>
              <a:t>, β</a:t>
            </a:r>
            <a:r>
              <a:rPr lang="en-IN" altLang="en-US" dirty="0" smtClean="0"/>
              <a:t>1,</a:t>
            </a:r>
          </a:p>
          <a:p>
            <a:r>
              <a:rPr lang="en-IN" altLang="en-US" dirty="0" smtClean="0"/>
              <a:t>and </a:t>
            </a:r>
            <a:r>
              <a:rPr lang="en-IN" altLang="en-US" i="1" dirty="0" smtClean="0"/>
              <a:t>β</a:t>
            </a:r>
            <a:r>
              <a:rPr lang="en-IN" altLang="en-US" dirty="0" smtClean="0"/>
              <a:t>2 are called </a:t>
            </a:r>
            <a:r>
              <a:rPr lang="en-IN" altLang="en-US" b="1" dirty="0" smtClean="0"/>
              <a:t>partial regression coefficients</a:t>
            </a:r>
            <a:r>
              <a:rPr lang="en-IN" altLang="en-US" dirty="0" smtClean="0"/>
              <a:t>.</a:t>
            </a:r>
          </a:p>
          <a:p>
            <a:r>
              <a:rPr lang="en-IN" altLang="en-US" dirty="0" smtClean="0"/>
              <a:t>The parameter </a:t>
            </a:r>
            <a:r>
              <a:rPr lang="en-IN" altLang="en-US" i="1" dirty="0" smtClean="0"/>
              <a:t>β</a:t>
            </a:r>
            <a:r>
              <a:rPr lang="en-IN" altLang="en-US" dirty="0" smtClean="0"/>
              <a:t>1 indicates the change in the mean</a:t>
            </a:r>
          </a:p>
          <a:p>
            <a:r>
              <a:rPr lang="en-IN" altLang="en-US" dirty="0" smtClean="0"/>
              <a:t>response per unit increase in </a:t>
            </a:r>
            <a:r>
              <a:rPr lang="en-IN" altLang="en-US" i="1" dirty="0" smtClean="0"/>
              <a:t>X</a:t>
            </a:r>
            <a:r>
              <a:rPr lang="en-IN" altLang="en-US" dirty="0" smtClean="0"/>
              <a:t>1 when </a:t>
            </a:r>
            <a:r>
              <a:rPr lang="en-IN" altLang="en-US" i="1" dirty="0" smtClean="0"/>
              <a:t>X</a:t>
            </a:r>
            <a:r>
              <a:rPr lang="en-IN" altLang="en-US" dirty="0" smtClean="0"/>
              <a:t>2 is held</a:t>
            </a:r>
          </a:p>
          <a:p>
            <a:r>
              <a:rPr lang="en-IN" altLang="en-US" dirty="0" smtClean="0"/>
              <a:t>constant, and the parameter</a:t>
            </a:r>
            <a:r>
              <a:rPr lang="en-IN" altLang="en-US" i="1" dirty="0" smtClean="0"/>
              <a:t>β</a:t>
            </a:r>
            <a:r>
              <a:rPr lang="en-IN" altLang="en-US" dirty="0" smtClean="0"/>
              <a:t>2 indicates the change</a:t>
            </a:r>
          </a:p>
          <a:p>
            <a:r>
              <a:rPr lang="en-IN" altLang="en-US" dirty="0" smtClean="0"/>
              <a:t>in the mean response per unit increase in </a:t>
            </a:r>
            <a:r>
              <a:rPr lang="en-IN" altLang="en-US" i="1" dirty="0" smtClean="0"/>
              <a:t>X</a:t>
            </a:r>
            <a:r>
              <a:rPr lang="en-IN" altLang="en-US" dirty="0" smtClean="0"/>
              <a:t>2 when</a:t>
            </a:r>
          </a:p>
          <a:p>
            <a:r>
              <a:rPr lang="en-IN" altLang="en-US" i="1" dirty="0" smtClean="0"/>
              <a:t>X</a:t>
            </a:r>
            <a:r>
              <a:rPr lang="en-IN" altLang="en-US" dirty="0" smtClean="0"/>
              <a:t>1 is held constant.</a:t>
            </a:r>
          </a:p>
        </p:txBody>
      </p:sp>
      <p:sp>
        <p:nvSpPr>
          <p:cNvPr id="72708"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24AADEFE-4157-42B7-9CE3-CCBFC10792C6}" type="slidenum">
              <a:rPr lang="fr-FR" altLang="en-US"/>
              <a:pPr/>
              <a:t>20</a:t>
            </a:fld>
            <a:endParaRPr lang="fr-F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Overfitting</a:t>
            </a:r>
            <a:r>
              <a:rPr lang="en-US" dirty="0" smtClean="0"/>
              <a:t> is a modeling error that occurs when a model fits too closely and specifically to a certain dataset, making it less </a:t>
            </a:r>
            <a:r>
              <a:rPr lang="en-US" dirty="0" err="1" smtClean="0"/>
              <a:t>generalizable</a:t>
            </a:r>
            <a:r>
              <a:rPr lang="en-US" dirty="0" smtClean="0"/>
              <a:t> to future datasets, and thus potentially less accurate in the predictions it makes.</a:t>
            </a:r>
          </a:p>
          <a:p>
            <a:r>
              <a:rPr lang="en-US" dirty="0" smtClean="0"/>
              <a:t>Income, education, occupation- socio economic status</a:t>
            </a:r>
          </a:p>
          <a:p>
            <a:r>
              <a:rPr lang="en-US" dirty="0" err="1" smtClean="0"/>
              <a:t>Pateint</a:t>
            </a:r>
            <a:r>
              <a:rPr lang="en-US" dirty="0" smtClean="0"/>
              <a:t> satisfaction with your treatment- </a:t>
            </a:r>
            <a:r>
              <a:rPr lang="en-US" dirty="0" err="1" smtClean="0"/>
              <a:t>rcommend</a:t>
            </a:r>
            <a:r>
              <a:rPr lang="en-US" dirty="0" smtClean="0"/>
              <a:t> to others, further visits, </a:t>
            </a:r>
          </a:p>
          <a:p>
            <a:pPr>
              <a:buNone/>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0" i="0" u="none" strike="noStrike" cap="none" dirty="0" smtClean="0">
                <a:solidFill>
                  <a:srgbClr val="000000"/>
                </a:solidFill>
                <a:latin typeface="Arial"/>
                <a:ea typeface="Arial"/>
                <a:cs typeface="Arial"/>
                <a:sym typeface="Arial"/>
              </a:rPr>
              <a:t>Engine type, categorized as E1, E2, or E3</a:t>
            </a:r>
          </a:p>
          <a:p>
            <a:r>
              <a:rPr lang="en-US" sz="1100" b="0" i="0" u="none" strike="noStrike" cap="none" dirty="0" smtClean="0">
                <a:solidFill>
                  <a:srgbClr val="000000"/>
                </a:solidFill>
                <a:latin typeface="Arial"/>
                <a:ea typeface="Arial"/>
                <a:cs typeface="Arial"/>
                <a:sym typeface="Arial"/>
              </a:rPr>
              <a:t>Material used for the rocket exterior, categorized as M1, M2, or M3</a:t>
            </a:r>
          </a:p>
          <a:p>
            <a:r>
              <a:rPr lang="en-US" sz="1100" b="0" i="0" u="none" strike="noStrike" cap="none" dirty="0" smtClean="0">
                <a:solidFill>
                  <a:srgbClr val="000000"/>
                </a:solidFill>
                <a:latin typeface="Arial"/>
                <a:ea typeface="Arial"/>
                <a:cs typeface="Arial"/>
                <a:sym typeface="Arial"/>
              </a:rPr>
              <a:t>Type of fuel used to power the rocket, categorized as F1, F2, or F3</a:t>
            </a:r>
          </a:p>
          <a:p>
            <a:r>
              <a:rPr lang="en-US" sz="1100" b="0" i="0" u="none" strike="noStrike" cap="none" dirty="0" smtClean="0">
                <a:solidFill>
                  <a:srgbClr val="000000"/>
                </a:solidFill>
                <a:latin typeface="Arial"/>
                <a:ea typeface="Arial"/>
                <a:cs typeface="Arial"/>
                <a:sym typeface="Arial"/>
              </a:rPr>
              <a:t>Your metric dependent variables are speed in kilometers per hour, and carbon dioxide measured in parts per million. Using MANOVA, you’d test different combinations (e.g. E1, M1, and F1 vs. E1, M2, and F1, vs. E1, M3, and F1, and so on) to calculate the effect of all the independent variables. This should help you to find the optimal design solution for your rocket.</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0"/>
            <a:ext cx="3044100" cy="6858000"/>
          </a:xfrm>
          <a:prstGeom prst="rect">
            <a:avLst/>
          </a:prstGeom>
          <a:solidFill>
            <a:srgbClr val="294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044100" y="0"/>
            <a:ext cx="6099900" cy="6858000"/>
          </a:xfrm>
          <a:prstGeom prst="rect">
            <a:avLst/>
          </a:prstGeom>
          <a:solidFill>
            <a:srgbClr val="FFA800">
              <a:alpha val="8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679325" y="3671800"/>
            <a:ext cx="4903800" cy="1546400"/>
          </a:xfrm>
          <a:prstGeom prst="rect">
            <a:avLst/>
          </a:prstGeom>
        </p:spPr>
        <p:txBody>
          <a:bodyPr spcFirstLastPara="1" wrap="square" lIns="91425" tIns="91425" rIns="91425" bIns="91425" anchor="ctr" anchorCtr="0">
            <a:noAutofit/>
          </a:bodyPr>
          <a:lstStyle>
            <a:lvl1pPr lvl="0">
              <a:spcBef>
                <a:spcPts val="0"/>
              </a:spcBef>
              <a:spcAft>
                <a:spcPts val="0"/>
              </a:spcAft>
              <a:buClr>
                <a:srgbClr val="FFFFFF"/>
              </a:buClr>
              <a:buSzPts val="3600"/>
              <a:buNone/>
              <a:defRPr sz="3600">
                <a:solidFill>
                  <a:srgbClr val="FFFFFF"/>
                </a:solidFill>
              </a:defRPr>
            </a:lvl1pPr>
            <a:lvl2pPr lvl="1">
              <a:spcBef>
                <a:spcPts val="0"/>
              </a:spcBef>
              <a:spcAft>
                <a:spcPts val="0"/>
              </a:spcAft>
              <a:buClr>
                <a:srgbClr val="FFFFFF"/>
              </a:buClr>
              <a:buSzPts val="3600"/>
              <a:buNone/>
              <a:defRPr sz="3600">
                <a:solidFill>
                  <a:srgbClr val="FFFFFF"/>
                </a:solidFill>
              </a:defRPr>
            </a:lvl2pPr>
            <a:lvl3pPr lvl="2">
              <a:spcBef>
                <a:spcPts val="0"/>
              </a:spcBef>
              <a:spcAft>
                <a:spcPts val="0"/>
              </a:spcAft>
              <a:buClr>
                <a:srgbClr val="FFFFFF"/>
              </a:buClr>
              <a:buSzPts val="3600"/>
              <a:buNone/>
              <a:defRPr sz="3600">
                <a:solidFill>
                  <a:srgbClr val="FFFFFF"/>
                </a:solidFill>
              </a:defRPr>
            </a:lvl3pPr>
            <a:lvl4pPr lvl="3">
              <a:spcBef>
                <a:spcPts val="0"/>
              </a:spcBef>
              <a:spcAft>
                <a:spcPts val="0"/>
              </a:spcAft>
              <a:buClr>
                <a:srgbClr val="FFFFFF"/>
              </a:buClr>
              <a:buSzPts val="3600"/>
              <a:buNone/>
              <a:defRPr sz="3600">
                <a:solidFill>
                  <a:srgbClr val="FFFFFF"/>
                </a:solidFill>
              </a:defRPr>
            </a:lvl4pPr>
            <a:lvl5pPr lvl="4">
              <a:spcBef>
                <a:spcPts val="0"/>
              </a:spcBef>
              <a:spcAft>
                <a:spcPts val="0"/>
              </a:spcAft>
              <a:buClr>
                <a:srgbClr val="FFFFFF"/>
              </a:buClr>
              <a:buSzPts val="3600"/>
              <a:buNone/>
              <a:defRPr sz="3600">
                <a:solidFill>
                  <a:srgbClr val="FFFFFF"/>
                </a:solidFill>
              </a:defRPr>
            </a:lvl5pPr>
            <a:lvl6pPr lvl="5">
              <a:spcBef>
                <a:spcPts val="0"/>
              </a:spcBef>
              <a:spcAft>
                <a:spcPts val="0"/>
              </a:spcAft>
              <a:buClr>
                <a:srgbClr val="FFFFFF"/>
              </a:buClr>
              <a:buSzPts val="3600"/>
              <a:buNone/>
              <a:defRPr sz="3600">
                <a:solidFill>
                  <a:srgbClr val="FFFFFF"/>
                </a:solidFill>
              </a:defRPr>
            </a:lvl6pPr>
            <a:lvl7pPr lvl="6">
              <a:spcBef>
                <a:spcPts val="0"/>
              </a:spcBef>
              <a:spcAft>
                <a:spcPts val="0"/>
              </a:spcAft>
              <a:buClr>
                <a:srgbClr val="FFFFFF"/>
              </a:buClr>
              <a:buSzPts val="3600"/>
              <a:buNone/>
              <a:defRPr sz="3600">
                <a:solidFill>
                  <a:srgbClr val="FFFFFF"/>
                </a:solidFill>
              </a:defRPr>
            </a:lvl7pPr>
            <a:lvl8pPr lvl="7">
              <a:spcBef>
                <a:spcPts val="0"/>
              </a:spcBef>
              <a:spcAft>
                <a:spcPts val="0"/>
              </a:spcAft>
              <a:buClr>
                <a:srgbClr val="FFFFFF"/>
              </a:buClr>
              <a:buSzPts val="3600"/>
              <a:buNone/>
              <a:defRPr sz="3600">
                <a:solidFill>
                  <a:srgbClr val="FFFFFF"/>
                </a:solidFill>
              </a:defRPr>
            </a:lvl8pPr>
            <a:lvl9pPr lvl="8">
              <a:spcBef>
                <a:spcPts val="0"/>
              </a:spcBef>
              <a:spcAft>
                <a:spcPts val="0"/>
              </a:spcAft>
              <a:buClr>
                <a:srgbClr val="FFFFFF"/>
              </a:buClr>
              <a:buSzPts val="3600"/>
              <a:buNone/>
              <a:defRPr sz="3600">
                <a:solidFill>
                  <a:srgbClr val="FFFFFF"/>
                </a:solidFill>
              </a:defRPr>
            </a:lvl9pPr>
          </a:lstStyle>
          <a:p>
            <a:endParaRPr/>
          </a:p>
        </p:txBody>
      </p:sp>
      <p:cxnSp>
        <p:nvCxnSpPr>
          <p:cNvPr id="13" name="Google Shape;13;p2"/>
          <p:cNvCxnSpPr/>
          <p:nvPr/>
        </p:nvCxnSpPr>
        <p:spPr>
          <a:xfrm>
            <a:off x="3815840" y="5445200"/>
            <a:ext cx="695700" cy="0"/>
          </a:xfrm>
          <a:prstGeom prst="straightConnector1">
            <a:avLst/>
          </a:prstGeom>
          <a:noFill/>
          <a:ln w="38100" cap="flat" cmpd="sng">
            <a:solidFill>
              <a:srgbClr val="FFFFFF"/>
            </a:solidFill>
            <a:prstDash val="solid"/>
            <a:round/>
            <a:headEnd type="none" w="med" len="med"/>
            <a:tailEnd type="none" w="med" len="med"/>
          </a:ln>
        </p:spPr>
      </p:cxnSp>
      <p:sp>
        <p:nvSpPr>
          <p:cNvPr id="14" name="Google Shape;14;p2"/>
          <p:cNvSpPr/>
          <p:nvPr/>
        </p:nvSpPr>
        <p:spPr>
          <a:xfrm>
            <a:off x="1747200" y="3716000"/>
            <a:ext cx="1296900" cy="172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alf - Text left">
  <p:cSld name="TITLE_AND_BODY_1">
    <p:spTree>
      <p:nvGrpSpPr>
        <p:cNvPr id="1" name="Shape 39"/>
        <p:cNvGrpSpPr/>
        <p:nvPr/>
      </p:nvGrpSpPr>
      <p:grpSpPr>
        <a:xfrm>
          <a:off x="0" y="0"/>
          <a:ext cx="0" cy="0"/>
          <a:chOff x="0" y="0"/>
          <a:chExt cx="0" cy="0"/>
        </a:xfrm>
      </p:grpSpPr>
      <p:sp>
        <p:nvSpPr>
          <p:cNvPr id="40" name="Google Shape;40;p6"/>
          <p:cNvSpPr/>
          <p:nvPr/>
        </p:nvSpPr>
        <p:spPr>
          <a:xfrm>
            <a:off x="0" y="0"/>
            <a:ext cx="4572000" cy="6858000"/>
          </a:xfrm>
          <a:prstGeom prst="rect">
            <a:avLst/>
          </a:prstGeom>
          <a:solidFill>
            <a:srgbClr val="FF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6"/>
          <p:cNvSpPr/>
          <p:nvPr/>
        </p:nvSpPr>
        <p:spPr>
          <a:xfrm>
            <a:off x="4572000" y="0"/>
            <a:ext cx="4572000" cy="6858000"/>
          </a:xfrm>
          <a:prstGeom prst="rect">
            <a:avLst/>
          </a:prstGeom>
          <a:solidFill>
            <a:srgbClr val="325680">
              <a:alpha val="86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6"/>
          <p:cNvSpPr txBox="1">
            <a:spLocks noGrp="1"/>
          </p:cNvSpPr>
          <p:nvPr>
            <p:ph type="title"/>
          </p:nvPr>
        </p:nvSpPr>
        <p:spPr>
          <a:xfrm>
            <a:off x="433768" y="924867"/>
            <a:ext cx="3692400" cy="10252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33768" y="2113468"/>
            <a:ext cx="3692400" cy="4454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rgbClr val="FFFFFF"/>
              </a:buClr>
              <a:buSzPts val="1800"/>
              <a:buChar char="▫"/>
              <a:defRPr>
                <a:solidFill>
                  <a:srgbClr val="FFFFFF"/>
                </a:solidFill>
              </a:defRPr>
            </a:lvl1pPr>
            <a:lvl2pPr marL="914400" lvl="1" indent="-342900" rtl="0">
              <a:spcBef>
                <a:spcPts val="0"/>
              </a:spcBef>
              <a:spcAft>
                <a:spcPts val="0"/>
              </a:spcAft>
              <a:buClr>
                <a:srgbClr val="FFFFFF"/>
              </a:buClr>
              <a:buSzPts val="1800"/>
              <a:buChar char="▪"/>
              <a:defRPr>
                <a:solidFill>
                  <a:srgbClr val="FFFFFF"/>
                </a:solidFill>
              </a:defRPr>
            </a:lvl2pPr>
            <a:lvl3pPr marL="1371600" lvl="2" indent="-342900" rtl="0">
              <a:spcBef>
                <a:spcPts val="0"/>
              </a:spcBef>
              <a:spcAft>
                <a:spcPts val="0"/>
              </a:spcAft>
              <a:buClr>
                <a:srgbClr val="FFFFFF"/>
              </a:buClr>
              <a:buSzPts val="1800"/>
              <a:buChar char="▫"/>
              <a:defRPr>
                <a:solidFill>
                  <a:srgbClr val="FFFFFF"/>
                </a:solidFill>
              </a:defRPr>
            </a:lvl3pPr>
            <a:lvl4pPr marL="1828800" lvl="3" indent="-342900" rtl="0">
              <a:spcBef>
                <a:spcPts val="0"/>
              </a:spcBef>
              <a:spcAft>
                <a:spcPts val="0"/>
              </a:spcAft>
              <a:buClr>
                <a:srgbClr val="FFFFFF"/>
              </a:buClr>
              <a:buSzPts val="1800"/>
              <a:buChar char="▪"/>
              <a:defRPr>
                <a:solidFill>
                  <a:srgbClr val="FFFFFF"/>
                </a:solidFill>
              </a:defRPr>
            </a:lvl4pPr>
            <a:lvl5pPr marL="2286000" lvl="4" indent="-342900" rtl="0">
              <a:spcBef>
                <a:spcPts val="0"/>
              </a:spcBef>
              <a:spcAft>
                <a:spcPts val="0"/>
              </a:spcAft>
              <a:buClr>
                <a:srgbClr val="FFFFFF"/>
              </a:buClr>
              <a:buSzPts val="1800"/>
              <a:buChar char="▫"/>
              <a:defRPr>
                <a:solidFill>
                  <a:srgbClr val="FFFFFF"/>
                </a:solidFill>
              </a:defRPr>
            </a:lvl5pPr>
            <a:lvl6pPr marL="2743200" lvl="5" indent="-342900" rtl="0">
              <a:spcBef>
                <a:spcPts val="0"/>
              </a:spcBef>
              <a:spcAft>
                <a:spcPts val="0"/>
              </a:spcAft>
              <a:buClr>
                <a:srgbClr val="FFFFFF"/>
              </a:buClr>
              <a:buSzPts val="1800"/>
              <a:buChar char="▪"/>
              <a:defRPr>
                <a:solidFill>
                  <a:srgbClr val="FFFFFF"/>
                </a:solidFill>
              </a:defRPr>
            </a:lvl6pPr>
            <a:lvl7pPr marL="3200400" lvl="6" indent="-342900" rtl="0">
              <a:spcBef>
                <a:spcPts val="0"/>
              </a:spcBef>
              <a:spcAft>
                <a:spcPts val="0"/>
              </a:spcAft>
              <a:buClr>
                <a:srgbClr val="FFFFFF"/>
              </a:buClr>
              <a:buSzPts val="1800"/>
              <a:buChar char="▫"/>
              <a:defRPr>
                <a:solidFill>
                  <a:srgbClr val="FFFFFF"/>
                </a:solidFill>
              </a:defRPr>
            </a:lvl7pPr>
            <a:lvl8pPr marL="3657600" lvl="7" indent="-342900" rtl="0">
              <a:spcBef>
                <a:spcPts val="0"/>
              </a:spcBef>
              <a:spcAft>
                <a:spcPts val="0"/>
              </a:spcAft>
              <a:buClr>
                <a:srgbClr val="FFFFFF"/>
              </a:buClr>
              <a:buSzPts val="1800"/>
              <a:buChar char="▪"/>
              <a:defRPr>
                <a:solidFill>
                  <a:srgbClr val="FFFFFF"/>
                </a:solidFill>
              </a:defRPr>
            </a:lvl8pPr>
            <a:lvl9pPr marL="4114800" lvl="8" indent="-342900" rtl="0">
              <a:spcBef>
                <a:spcPts val="0"/>
              </a:spcBef>
              <a:spcAft>
                <a:spcPts val="0"/>
              </a:spcAft>
              <a:buClr>
                <a:srgbClr val="FFFFFF"/>
              </a:buClr>
              <a:buSzPts val="1800"/>
              <a:buChar char="▫"/>
              <a:defRPr>
                <a:solidFill>
                  <a:srgbClr val="FFFFFF"/>
                </a:solidFill>
              </a:defRPr>
            </a:lvl9pPr>
          </a:lstStyle>
          <a:p>
            <a:endParaRPr/>
          </a:p>
        </p:txBody>
      </p:sp>
      <p:cxnSp>
        <p:nvCxnSpPr>
          <p:cNvPr id="44" name="Google Shape;44;p6"/>
          <p:cNvCxnSpPr/>
          <p:nvPr/>
        </p:nvCxnSpPr>
        <p:spPr>
          <a:xfrm>
            <a:off x="542330" y="2026633"/>
            <a:ext cx="452400" cy="0"/>
          </a:xfrm>
          <a:prstGeom prst="straightConnector1">
            <a:avLst/>
          </a:prstGeom>
          <a:noFill/>
          <a:ln w="28575" cap="flat" cmpd="sng">
            <a:solidFill>
              <a:srgbClr val="294667"/>
            </a:solidFill>
            <a:prstDash val="solid"/>
            <a:round/>
            <a:headEnd type="none" w="med" len="med"/>
            <a:tailEnd type="none" w="med" len="med"/>
          </a:ln>
        </p:spPr>
      </p:cxnSp>
      <p:sp>
        <p:nvSpPr>
          <p:cNvPr id="45" name="Google Shape;45;p6"/>
          <p:cNvSpPr/>
          <p:nvPr/>
        </p:nvSpPr>
        <p:spPr>
          <a:xfrm>
            <a:off x="0" y="0"/>
            <a:ext cx="536700" cy="71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txBox="1">
            <a:spLocks noGrp="1"/>
          </p:cNvSpPr>
          <p:nvPr>
            <p:ph type="sldNum" idx="12"/>
          </p:nvPr>
        </p:nvSpPr>
        <p:spPr>
          <a:xfrm>
            <a:off x="-6000" y="0"/>
            <a:ext cx="548700" cy="715600"/>
          </a:xfrm>
          <a:prstGeom prst="rect">
            <a:avLst/>
          </a:prstGeom>
          <a:noFill/>
          <a:ln>
            <a:noFill/>
          </a:ln>
        </p:spPr>
        <p:txBody>
          <a:bodyPr spcFirstLastPara="1" wrap="square" lIns="91425" tIns="91425" rIns="91425" bIns="91425" anchor="ctr" anchorCtr="0">
            <a:noAutofit/>
          </a:bodyPr>
          <a:lstStyle>
            <a:lvl1pPr lvl="0" algn="ctr" rtl="0">
              <a:buNone/>
              <a:defRPr>
                <a:solidFill>
                  <a:srgbClr val="294667"/>
                </a:solidFill>
              </a:defRPr>
            </a:lvl1pPr>
            <a:lvl2pPr lvl="1" algn="ctr" rtl="0">
              <a:buNone/>
              <a:defRPr>
                <a:solidFill>
                  <a:srgbClr val="294667"/>
                </a:solidFill>
              </a:defRPr>
            </a:lvl2pPr>
            <a:lvl3pPr lvl="2" algn="ctr" rtl="0">
              <a:buNone/>
              <a:defRPr>
                <a:solidFill>
                  <a:srgbClr val="294667"/>
                </a:solidFill>
              </a:defRPr>
            </a:lvl3pPr>
            <a:lvl4pPr lvl="3" algn="ctr" rtl="0">
              <a:buNone/>
              <a:defRPr>
                <a:solidFill>
                  <a:srgbClr val="294667"/>
                </a:solidFill>
              </a:defRPr>
            </a:lvl4pPr>
            <a:lvl5pPr lvl="4" algn="ctr" rtl="0">
              <a:buNone/>
              <a:defRPr>
                <a:solidFill>
                  <a:srgbClr val="294667"/>
                </a:solidFill>
              </a:defRPr>
            </a:lvl5pPr>
            <a:lvl6pPr lvl="5" algn="ctr" rtl="0">
              <a:buNone/>
              <a:defRPr>
                <a:solidFill>
                  <a:srgbClr val="294667"/>
                </a:solidFill>
              </a:defRPr>
            </a:lvl6pPr>
            <a:lvl7pPr lvl="6" algn="ctr" rtl="0">
              <a:buNone/>
              <a:defRPr>
                <a:solidFill>
                  <a:srgbClr val="294667"/>
                </a:solidFill>
              </a:defRPr>
            </a:lvl7pPr>
            <a:lvl8pPr lvl="7" algn="ctr" rtl="0">
              <a:buNone/>
              <a:defRPr>
                <a:solidFill>
                  <a:srgbClr val="294667"/>
                </a:solidFill>
              </a:defRPr>
            </a:lvl8pPr>
            <a:lvl9pPr lvl="8" algn="ctr" rtl="0">
              <a:buNone/>
              <a:defRPr>
                <a:solidFill>
                  <a:srgbClr val="294667"/>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hird - 2 columns left">
  <p:cSld name="TITLE_AND_TWO_COLUMNS_2">
    <p:spTree>
      <p:nvGrpSpPr>
        <p:cNvPr id="1" name="Shape 56"/>
        <p:cNvGrpSpPr/>
        <p:nvPr/>
      </p:nvGrpSpPr>
      <p:grpSpPr>
        <a:xfrm>
          <a:off x="0" y="0"/>
          <a:ext cx="0" cy="0"/>
          <a:chOff x="0" y="0"/>
          <a:chExt cx="0" cy="0"/>
        </a:xfrm>
      </p:grpSpPr>
      <p:sp>
        <p:nvSpPr>
          <p:cNvPr id="57" name="Google Shape;57;p8"/>
          <p:cNvSpPr/>
          <p:nvPr/>
        </p:nvSpPr>
        <p:spPr>
          <a:xfrm flipH="1">
            <a:off x="6099775" y="0"/>
            <a:ext cx="3044100" cy="6858000"/>
          </a:xfrm>
          <a:prstGeom prst="rect">
            <a:avLst/>
          </a:prstGeom>
          <a:solidFill>
            <a:srgbClr val="325680">
              <a:alpha val="86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flipH="1">
            <a:off x="0" y="0"/>
            <a:ext cx="6099900" cy="6858000"/>
          </a:xfrm>
          <a:prstGeom prst="rect">
            <a:avLst/>
          </a:prstGeom>
          <a:solidFill>
            <a:srgbClr val="FF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8"/>
          <p:cNvSpPr/>
          <p:nvPr/>
        </p:nvSpPr>
        <p:spPr>
          <a:xfrm>
            <a:off x="0" y="0"/>
            <a:ext cx="536700" cy="71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8"/>
          <p:cNvSpPr txBox="1">
            <a:spLocks noGrp="1"/>
          </p:cNvSpPr>
          <p:nvPr>
            <p:ph type="title"/>
          </p:nvPr>
        </p:nvSpPr>
        <p:spPr>
          <a:xfrm>
            <a:off x="434706" y="1061833"/>
            <a:ext cx="5218800" cy="892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1" name="Google Shape;61;p8"/>
          <p:cNvSpPr txBox="1">
            <a:spLocks noGrp="1"/>
          </p:cNvSpPr>
          <p:nvPr>
            <p:ph type="body" idx="1"/>
          </p:nvPr>
        </p:nvSpPr>
        <p:spPr>
          <a:xfrm>
            <a:off x="434331" y="2153167"/>
            <a:ext cx="2532900" cy="42116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Clr>
                <a:srgbClr val="FFFFFF"/>
              </a:buClr>
              <a:buSzPts val="1400"/>
              <a:buChar char="▫"/>
              <a:defRPr sz="1400">
                <a:solidFill>
                  <a:srgbClr val="FFFFFF"/>
                </a:solidFill>
              </a:defRPr>
            </a:lvl1pPr>
            <a:lvl2pPr marL="914400" lvl="1" indent="-317500" rtl="0">
              <a:spcBef>
                <a:spcPts val="0"/>
              </a:spcBef>
              <a:spcAft>
                <a:spcPts val="0"/>
              </a:spcAft>
              <a:buClr>
                <a:srgbClr val="FFFFFF"/>
              </a:buClr>
              <a:buSzPts val="1400"/>
              <a:buChar char="▪"/>
              <a:defRPr sz="1400">
                <a:solidFill>
                  <a:srgbClr val="FFFFFF"/>
                </a:solidFill>
              </a:defRPr>
            </a:lvl2pPr>
            <a:lvl3pPr marL="1371600" lvl="2" indent="-317500" rtl="0">
              <a:spcBef>
                <a:spcPts val="0"/>
              </a:spcBef>
              <a:spcAft>
                <a:spcPts val="0"/>
              </a:spcAft>
              <a:buClr>
                <a:srgbClr val="FFFFFF"/>
              </a:buClr>
              <a:buSzPts val="1400"/>
              <a:buChar char="▫"/>
              <a:defRPr sz="1400">
                <a:solidFill>
                  <a:srgbClr val="FFFFFF"/>
                </a:solidFill>
              </a:defRPr>
            </a:lvl3pPr>
            <a:lvl4pPr marL="1828800" lvl="3" indent="-317500" rtl="0">
              <a:spcBef>
                <a:spcPts val="0"/>
              </a:spcBef>
              <a:spcAft>
                <a:spcPts val="0"/>
              </a:spcAft>
              <a:buClr>
                <a:srgbClr val="FFFFFF"/>
              </a:buClr>
              <a:buSzPts val="1400"/>
              <a:buChar char="▪"/>
              <a:defRPr sz="1400">
                <a:solidFill>
                  <a:srgbClr val="FFFFFF"/>
                </a:solidFill>
              </a:defRPr>
            </a:lvl4pPr>
            <a:lvl5pPr marL="2286000" lvl="4" indent="-317500" rtl="0">
              <a:spcBef>
                <a:spcPts val="0"/>
              </a:spcBef>
              <a:spcAft>
                <a:spcPts val="0"/>
              </a:spcAft>
              <a:buClr>
                <a:srgbClr val="FFFFFF"/>
              </a:buClr>
              <a:buSzPts val="1400"/>
              <a:buChar char="▫"/>
              <a:defRPr sz="1400">
                <a:solidFill>
                  <a:srgbClr val="FFFFFF"/>
                </a:solidFill>
              </a:defRPr>
            </a:lvl5pPr>
            <a:lvl6pPr marL="2743200" lvl="5" indent="-317500" rtl="0">
              <a:spcBef>
                <a:spcPts val="0"/>
              </a:spcBef>
              <a:spcAft>
                <a:spcPts val="0"/>
              </a:spcAft>
              <a:buClr>
                <a:srgbClr val="FFFFFF"/>
              </a:buClr>
              <a:buSzPts val="1400"/>
              <a:buChar char="▪"/>
              <a:defRPr sz="1400">
                <a:solidFill>
                  <a:srgbClr val="FFFFFF"/>
                </a:solidFill>
              </a:defRPr>
            </a:lvl6pPr>
            <a:lvl7pPr marL="3200400" lvl="6" indent="-317500" rtl="0">
              <a:spcBef>
                <a:spcPts val="0"/>
              </a:spcBef>
              <a:spcAft>
                <a:spcPts val="0"/>
              </a:spcAft>
              <a:buClr>
                <a:srgbClr val="FFFFFF"/>
              </a:buClr>
              <a:buSzPts val="1400"/>
              <a:buChar char="▫"/>
              <a:defRPr sz="1400">
                <a:solidFill>
                  <a:srgbClr val="FFFFFF"/>
                </a:solidFill>
              </a:defRPr>
            </a:lvl7pPr>
            <a:lvl8pPr marL="3657600" lvl="7" indent="-317500" rtl="0">
              <a:spcBef>
                <a:spcPts val="0"/>
              </a:spcBef>
              <a:spcAft>
                <a:spcPts val="0"/>
              </a:spcAft>
              <a:buClr>
                <a:srgbClr val="FFFFFF"/>
              </a:buClr>
              <a:buSzPts val="1400"/>
              <a:buChar char="▪"/>
              <a:defRPr sz="1400">
                <a:solidFill>
                  <a:srgbClr val="FFFFFF"/>
                </a:solidFill>
              </a:defRPr>
            </a:lvl8pPr>
            <a:lvl9pPr marL="4114800" lvl="8" indent="-317500" rtl="0">
              <a:spcBef>
                <a:spcPts val="0"/>
              </a:spcBef>
              <a:spcAft>
                <a:spcPts val="0"/>
              </a:spcAft>
              <a:buClr>
                <a:srgbClr val="FFFFFF"/>
              </a:buClr>
              <a:buSzPts val="1400"/>
              <a:buChar char="▫"/>
              <a:defRPr sz="1400">
                <a:solidFill>
                  <a:srgbClr val="FFFFFF"/>
                </a:solidFill>
              </a:defRPr>
            </a:lvl9pPr>
          </a:lstStyle>
          <a:p>
            <a:endParaRPr/>
          </a:p>
        </p:txBody>
      </p:sp>
      <p:sp>
        <p:nvSpPr>
          <p:cNvPr id="62" name="Google Shape;62;p8"/>
          <p:cNvSpPr txBox="1">
            <a:spLocks noGrp="1"/>
          </p:cNvSpPr>
          <p:nvPr>
            <p:ph type="body" idx="2"/>
          </p:nvPr>
        </p:nvSpPr>
        <p:spPr>
          <a:xfrm>
            <a:off x="3120084" y="2153167"/>
            <a:ext cx="2532900" cy="42116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Clr>
                <a:srgbClr val="FFFFFF"/>
              </a:buClr>
              <a:buSzPts val="1400"/>
              <a:buChar char="▫"/>
              <a:defRPr sz="1400">
                <a:solidFill>
                  <a:srgbClr val="FFFFFF"/>
                </a:solidFill>
              </a:defRPr>
            </a:lvl1pPr>
            <a:lvl2pPr marL="914400" lvl="1" indent="-317500" rtl="0">
              <a:spcBef>
                <a:spcPts val="0"/>
              </a:spcBef>
              <a:spcAft>
                <a:spcPts val="0"/>
              </a:spcAft>
              <a:buClr>
                <a:srgbClr val="FFFFFF"/>
              </a:buClr>
              <a:buSzPts val="1400"/>
              <a:buChar char="▪"/>
              <a:defRPr sz="1400">
                <a:solidFill>
                  <a:srgbClr val="FFFFFF"/>
                </a:solidFill>
              </a:defRPr>
            </a:lvl2pPr>
            <a:lvl3pPr marL="1371600" lvl="2" indent="-317500" rtl="0">
              <a:spcBef>
                <a:spcPts val="0"/>
              </a:spcBef>
              <a:spcAft>
                <a:spcPts val="0"/>
              </a:spcAft>
              <a:buClr>
                <a:srgbClr val="FFFFFF"/>
              </a:buClr>
              <a:buSzPts val="1400"/>
              <a:buChar char="▫"/>
              <a:defRPr sz="1400">
                <a:solidFill>
                  <a:srgbClr val="FFFFFF"/>
                </a:solidFill>
              </a:defRPr>
            </a:lvl3pPr>
            <a:lvl4pPr marL="1828800" lvl="3" indent="-317500" rtl="0">
              <a:spcBef>
                <a:spcPts val="0"/>
              </a:spcBef>
              <a:spcAft>
                <a:spcPts val="0"/>
              </a:spcAft>
              <a:buClr>
                <a:srgbClr val="FFFFFF"/>
              </a:buClr>
              <a:buSzPts val="1400"/>
              <a:buChar char="▪"/>
              <a:defRPr sz="1400">
                <a:solidFill>
                  <a:srgbClr val="FFFFFF"/>
                </a:solidFill>
              </a:defRPr>
            </a:lvl4pPr>
            <a:lvl5pPr marL="2286000" lvl="4" indent="-317500" rtl="0">
              <a:spcBef>
                <a:spcPts val="0"/>
              </a:spcBef>
              <a:spcAft>
                <a:spcPts val="0"/>
              </a:spcAft>
              <a:buClr>
                <a:srgbClr val="FFFFFF"/>
              </a:buClr>
              <a:buSzPts val="1400"/>
              <a:buChar char="▫"/>
              <a:defRPr sz="1400">
                <a:solidFill>
                  <a:srgbClr val="FFFFFF"/>
                </a:solidFill>
              </a:defRPr>
            </a:lvl5pPr>
            <a:lvl6pPr marL="2743200" lvl="5" indent="-317500" rtl="0">
              <a:spcBef>
                <a:spcPts val="0"/>
              </a:spcBef>
              <a:spcAft>
                <a:spcPts val="0"/>
              </a:spcAft>
              <a:buClr>
                <a:srgbClr val="FFFFFF"/>
              </a:buClr>
              <a:buSzPts val="1400"/>
              <a:buChar char="▪"/>
              <a:defRPr sz="1400">
                <a:solidFill>
                  <a:srgbClr val="FFFFFF"/>
                </a:solidFill>
              </a:defRPr>
            </a:lvl6pPr>
            <a:lvl7pPr marL="3200400" lvl="6" indent="-317500" rtl="0">
              <a:spcBef>
                <a:spcPts val="0"/>
              </a:spcBef>
              <a:spcAft>
                <a:spcPts val="0"/>
              </a:spcAft>
              <a:buClr>
                <a:srgbClr val="FFFFFF"/>
              </a:buClr>
              <a:buSzPts val="1400"/>
              <a:buChar char="▫"/>
              <a:defRPr sz="1400">
                <a:solidFill>
                  <a:srgbClr val="FFFFFF"/>
                </a:solidFill>
              </a:defRPr>
            </a:lvl7pPr>
            <a:lvl8pPr marL="3657600" lvl="7" indent="-317500" rtl="0">
              <a:spcBef>
                <a:spcPts val="0"/>
              </a:spcBef>
              <a:spcAft>
                <a:spcPts val="0"/>
              </a:spcAft>
              <a:buClr>
                <a:srgbClr val="FFFFFF"/>
              </a:buClr>
              <a:buSzPts val="1400"/>
              <a:buChar char="▪"/>
              <a:defRPr sz="1400">
                <a:solidFill>
                  <a:srgbClr val="FFFFFF"/>
                </a:solidFill>
              </a:defRPr>
            </a:lvl8pPr>
            <a:lvl9pPr marL="4114800" lvl="8" indent="-317500" rtl="0">
              <a:spcBef>
                <a:spcPts val="0"/>
              </a:spcBef>
              <a:spcAft>
                <a:spcPts val="0"/>
              </a:spcAft>
              <a:buClr>
                <a:srgbClr val="FFFFFF"/>
              </a:buClr>
              <a:buSzPts val="1400"/>
              <a:buChar char="▫"/>
              <a:defRPr sz="1400">
                <a:solidFill>
                  <a:srgbClr val="FFFFFF"/>
                </a:solidFill>
              </a:defRPr>
            </a:lvl9pPr>
          </a:lstStyle>
          <a:p>
            <a:endParaRPr/>
          </a:p>
        </p:txBody>
      </p:sp>
      <p:sp>
        <p:nvSpPr>
          <p:cNvPr id="63" name="Google Shape;63;p8"/>
          <p:cNvSpPr txBox="1">
            <a:spLocks noGrp="1"/>
          </p:cNvSpPr>
          <p:nvPr>
            <p:ph type="sldNum" idx="12"/>
          </p:nvPr>
        </p:nvSpPr>
        <p:spPr>
          <a:xfrm>
            <a:off x="-6000" y="0"/>
            <a:ext cx="548700" cy="715600"/>
          </a:xfrm>
          <a:prstGeom prst="rect">
            <a:avLst/>
          </a:prstGeom>
        </p:spPr>
        <p:txBody>
          <a:bodyPr spcFirstLastPara="1" wrap="square" lIns="91425" tIns="91425" rIns="91425" bIns="91425" anchor="ctr" anchorCtr="0">
            <a:noAutofit/>
          </a:bodyPr>
          <a:lstStyle>
            <a:lvl1pPr lvl="0" algn="ctr" rtl="0">
              <a:buNone/>
              <a:defRPr>
                <a:solidFill>
                  <a:srgbClr val="294667"/>
                </a:solidFill>
              </a:defRPr>
            </a:lvl1pPr>
            <a:lvl2pPr lvl="1" algn="ctr" rtl="0">
              <a:buNone/>
              <a:defRPr>
                <a:solidFill>
                  <a:srgbClr val="294667"/>
                </a:solidFill>
              </a:defRPr>
            </a:lvl2pPr>
            <a:lvl3pPr lvl="2" algn="ctr" rtl="0">
              <a:buNone/>
              <a:defRPr>
                <a:solidFill>
                  <a:srgbClr val="294667"/>
                </a:solidFill>
              </a:defRPr>
            </a:lvl3pPr>
            <a:lvl4pPr lvl="3" algn="ctr" rtl="0">
              <a:buNone/>
              <a:defRPr>
                <a:solidFill>
                  <a:srgbClr val="294667"/>
                </a:solidFill>
              </a:defRPr>
            </a:lvl4pPr>
            <a:lvl5pPr lvl="4" algn="ctr" rtl="0">
              <a:buNone/>
              <a:defRPr>
                <a:solidFill>
                  <a:srgbClr val="294667"/>
                </a:solidFill>
              </a:defRPr>
            </a:lvl5pPr>
            <a:lvl6pPr lvl="5" algn="ctr" rtl="0">
              <a:buNone/>
              <a:defRPr>
                <a:solidFill>
                  <a:srgbClr val="294667"/>
                </a:solidFill>
              </a:defRPr>
            </a:lvl6pPr>
            <a:lvl7pPr lvl="6" algn="ctr" rtl="0">
              <a:buNone/>
              <a:defRPr>
                <a:solidFill>
                  <a:srgbClr val="294667"/>
                </a:solidFill>
              </a:defRPr>
            </a:lvl7pPr>
            <a:lvl8pPr lvl="7" algn="ctr" rtl="0">
              <a:buNone/>
              <a:defRPr>
                <a:solidFill>
                  <a:srgbClr val="294667"/>
                </a:solidFill>
              </a:defRPr>
            </a:lvl8pPr>
            <a:lvl9pPr lvl="8" algn="ctr" rtl="0">
              <a:buNone/>
              <a:defRPr>
                <a:solidFill>
                  <a:srgbClr val="294667"/>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cxnSp>
        <p:nvCxnSpPr>
          <p:cNvPr id="64" name="Google Shape;64;p8"/>
          <p:cNvCxnSpPr/>
          <p:nvPr/>
        </p:nvCxnSpPr>
        <p:spPr>
          <a:xfrm>
            <a:off x="545293" y="2026633"/>
            <a:ext cx="452400" cy="0"/>
          </a:xfrm>
          <a:prstGeom prst="straightConnector1">
            <a:avLst/>
          </a:prstGeom>
          <a:noFill/>
          <a:ln w="28575" cap="flat" cmpd="sng">
            <a:solidFill>
              <a:srgbClr val="294667"/>
            </a:solidFill>
            <a:prstDash val="solid"/>
            <a:round/>
            <a:headEnd type="none" w="med" len="med"/>
            <a:tailEnd type="none" w="med" len="med"/>
          </a:ln>
        </p:spPr>
      </p:cxn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white)">
  <p:cSld name="BLANK_1_1">
    <p:spTree>
      <p:nvGrpSpPr>
        <p:cNvPr id="1" name="Shape 95"/>
        <p:cNvGrpSpPr/>
        <p:nvPr/>
      </p:nvGrpSpPr>
      <p:grpSpPr>
        <a:xfrm>
          <a:off x="0" y="0"/>
          <a:ext cx="0" cy="0"/>
          <a:chOff x="0" y="0"/>
          <a:chExt cx="0" cy="0"/>
        </a:xfrm>
      </p:grpSpPr>
      <p:sp>
        <p:nvSpPr>
          <p:cNvPr id="96" name="Google Shape;96;p14"/>
          <p:cNvSpPr/>
          <p:nvPr/>
        </p:nvSpPr>
        <p:spPr>
          <a:xfrm>
            <a:off x="0" y="-7900"/>
            <a:ext cx="9144000" cy="6866000"/>
          </a:xfrm>
          <a:prstGeom prst="frame">
            <a:avLst>
              <a:gd name="adj1" fmla="val 5041"/>
            </a:avLst>
          </a:prstGeom>
          <a:solidFill>
            <a:srgbClr val="FF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p:nvPr/>
        </p:nvSpPr>
        <p:spPr>
          <a:xfrm>
            <a:off x="4303650" y="6142667"/>
            <a:ext cx="536700" cy="715600"/>
          </a:xfrm>
          <a:prstGeom prst="rect">
            <a:avLst/>
          </a:prstGeom>
          <a:solidFill>
            <a:srgbClr val="294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4"/>
          <p:cNvSpPr txBox="1">
            <a:spLocks noGrp="1"/>
          </p:cNvSpPr>
          <p:nvPr>
            <p:ph type="sldNum" idx="12"/>
          </p:nvPr>
        </p:nvSpPr>
        <p:spPr>
          <a:xfrm>
            <a:off x="4303575" y="6142333"/>
            <a:ext cx="536700" cy="715600"/>
          </a:xfrm>
          <a:prstGeom prst="rect">
            <a:avLst/>
          </a:prstGeom>
          <a:noFill/>
        </p:spPr>
        <p:txBody>
          <a:bodyPr spcFirstLastPara="1" wrap="square" lIns="91425" tIns="91425" rIns="91425" bIns="91425" anchor="ctr" anchorCtr="0">
            <a:noAutofit/>
          </a:bodyPr>
          <a:lstStyle>
            <a:lvl1pPr lvl="0" algn="ctr" rtl="0">
              <a:buNone/>
              <a:defRPr>
                <a:solidFill>
                  <a:srgbClr val="FFFFFF"/>
                </a:solidFill>
              </a:defRPr>
            </a:lvl1pPr>
            <a:lvl2pPr lvl="1" algn="ctr" rtl="0">
              <a:buNone/>
              <a:defRPr>
                <a:solidFill>
                  <a:srgbClr val="FFFFFF"/>
                </a:solidFill>
              </a:defRPr>
            </a:lvl2pPr>
            <a:lvl3pPr lvl="2" algn="ctr" rtl="0">
              <a:buNone/>
              <a:defRPr>
                <a:solidFill>
                  <a:srgbClr val="FFFFFF"/>
                </a:solidFill>
              </a:defRPr>
            </a:lvl3pPr>
            <a:lvl4pPr lvl="3" algn="ctr" rtl="0">
              <a:buNone/>
              <a:defRPr>
                <a:solidFill>
                  <a:srgbClr val="FFFFFF"/>
                </a:solidFill>
              </a:defRPr>
            </a:lvl4pPr>
            <a:lvl5pPr lvl="4" algn="ctr" rtl="0">
              <a:buNone/>
              <a:defRPr>
                <a:solidFill>
                  <a:srgbClr val="FFFFFF"/>
                </a:solidFill>
              </a:defRPr>
            </a:lvl5pPr>
            <a:lvl6pPr lvl="5" algn="ctr" rtl="0">
              <a:buNone/>
              <a:defRPr>
                <a:solidFill>
                  <a:srgbClr val="FFFFFF"/>
                </a:solidFill>
              </a:defRPr>
            </a:lvl6pPr>
            <a:lvl7pPr lvl="6" algn="ctr" rtl="0">
              <a:buNone/>
              <a:defRPr>
                <a:solidFill>
                  <a:srgbClr val="FFFFFF"/>
                </a:solidFill>
              </a:defRPr>
            </a:lvl7pPr>
            <a:lvl8pPr lvl="7" algn="ctr" rtl="0">
              <a:buNone/>
              <a:defRPr>
                <a:solidFill>
                  <a:srgbClr val="FFFFFF"/>
                </a:solidFill>
              </a:defRPr>
            </a:lvl8pPr>
            <a:lvl9pPr lvl="8" algn="ctr" rtl="0">
              <a:buNone/>
              <a:defRPr>
                <a:solidFill>
                  <a:srgbClr val="FFFFFF"/>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1800"/>
            </a:lvl2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988204" y="6394062"/>
            <a:ext cx="742949" cy="304799"/>
          </a:xfrm>
          <a:prstGeom prst="rect">
            <a:avLst/>
          </a:prstGeom>
        </p:spPr>
        <p:txBody>
          <a:bodyPr/>
          <a:lstStyle/>
          <a:p>
            <a:fld id="{19C9CA7B-DFD4-44B5-8C60-D14B8CD1FB59}" type="datetimeFigureOut">
              <a:rPr lang="en-US" smtClean="0"/>
              <a:pPr/>
              <a:t>3/12/2022</a:t>
            </a:fld>
            <a:endParaRPr lang="en-US" dirty="0"/>
          </a:p>
        </p:txBody>
      </p:sp>
      <p:sp>
        <p:nvSpPr>
          <p:cNvPr id="5" name="Footer Placeholder 4"/>
          <p:cNvSpPr>
            <a:spLocks noGrp="1"/>
          </p:cNvSpPr>
          <p:nvPr>
            <p:ph type="ftr" sz="quarter" idx="11"/>
          </p:nvPr>
        </p:nvSpPr>
        <p:spPr>
          <a:xfrm>
            <a:off x="396269" y="6391839"/>
            <a:ext cx="2894846" cy="30480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bright)">
  <p:cSld name="Blank (bright)">
    <p:spTree>
      <p:nvGrpSpPr>
        <p:cNvPr id="1" name="Shape 90"/>
        <p:cNvGrpSpPr/>
        <p:nvPr/>
      </p:nvGrpSpPr>
      <p:grpSpPr>
        <a:xfrm>
          <a:off x="0" y="0"/>
          <a:ext cx="0" cy="0"/>
          <a:chOff x="0" y="0"/>
          <a:chExt cx="0" cy="0"/>
        </a:xfrm>
      </p:grpSpPr>
      <p:sp>
        <p:nvSpPr>
          <p:cNvPr id="91" name="Google Shape;91;p13"/>
          <p:cNvSpPr/>
          <p:nvPr/>
        </p:nvSpPr>
        <p:spPr>
          <a:xfrm>
            <a:off x="100" y="-7733"/>
            <a:ext cx="9144000" cy="6866000"/>
          </a:xfrm>
          <a:prstGeom prst="rect">
            <a:avLst/>
          </a:prstGeom>
          <a:solidFill>
            <a:srgbClr val="FFA800">
              <a:alpha val="8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3"/>
          <p:cNvSpPr/>
          <p:nvPr/>
        </p:nvSpPr>
        <p:spPr>
          <a:xfrm>
            <a:off x="0" y="-7900"/>
            <a:ext cx="9144000" cy="6866000"/>
          </a:xfrm>
          <a:prstGeom prst="frame">
            <a:avLst>
              <a:gd name="adj1" fmla="val 5041"/>
            </a:avLst>
          </a:prstGeom>
          <a:solidFill>
            <a:srgbClr val="294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3"/>
          <p:cNvSpPr/>
          <p:nvPr/>
        </p:nvSpPr>
        <p:spPr>
          <a:xfrm>
            <a:off x="4303650" y="6142667"/>
            <a:ext cx="536700" cy="71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p:cNvSpPr txBox="1">
            <a:spLocks noGrp="1"/>
          </p:cNvSpPr>
          <p:nvPr>
            <p:ph type="sldNum" idx="12"/>
          </p:nvPr>
        </p:nvSpPr>
        <p:spPr>
          <a:xfrm>
            <a:off x="4303575" y="6142333"/>
            <a:ext cx="536700" cy="715600"/>
          </a:xfrm>
          <a:prstGeom prst="rect">
            <a:avLst/>
          </a:prstGeom>
        </p:spPr>
        <p:txBody>
          <a:bodyPr spcFirstLastPara="1" wrap="square" lIns="91425" tIns="91425" rIns="91425" bIns="91425" anchor="ctr" anchorCtr="0">
            <a:noAutofit/>
          </a:bodyPr>
          <a:lstStyle>
            <a:lvl1pPr lvl="0" algn="ctr" rtl="0">
              <a:buNone/>
              <a:defRPr>
                <a:solidFill>
                  <a:srgbClr val="294667"/>
                </a:solidFill>
              </a:defRPr>
            </a:lvl1pPr>
            <a:lvl2pPr lvl="1" algn="ctr" rtl="0">
              <a:buNone/>
              <a:defRPr>
                <a:solidFill>
                  <a:srgbClr val="294667"/>
                </a:solidFill>
              </a:defRPr>
            </a:lvl2pPr>
            <a:lvl3pPr lvl="2" algn="ctr" rtl="0">
              <a:buNone/>
              <a:defRPr>
                <a:solidFill>
                  <a:srgbClr val="294667"/>
                </a:solidFill>
              </a:defRPr>
            </a:lvl3pPr>
            <a:lvl4pPr lvl="3" algn="ctr" rtl="0">
              <a:buNone/>
              <a:defRPr>
                <a:solidFill>
                  <a:srgbClr val="294667"/>
                </a:solidFill>
              </a:defRPr>
            </a:lvl4pPr>
            <a:lvl5pPr lvl="4" algn="ctr" rtl="0">
              <a:buNone/>
              <a:defRPr>
                <a:solidFill>
                  <a:srgbClr val="294667"/>
                </a:solidFill>
              </a:defRPr>
            </a:lvl5pPr>
            <a:lvl6pPr lvl="5" algn="ctr" rtl="0">
              <a:buNone/>
              <a:defRPr>
                <a:solidFill>
                  <a:srgbClr val="294667"/>
                </a:solidFill>
              </a:defRPr>
            </a:lvl6pPr>
            <a:lvl7pPr lvl="6" algn="ctr" rtl="0">
              <a:buNone/>
              <a:defRPr>
                <a:solidFill>
                  <a:srgbClr val="294667"/>
                </a:solidFill>
              </a:defRPr>
            </a:lvl7pPr>
            <a:lvl8pPr lvl="7" algn="ctr" rtl="0">
              <a:buNone/>
              <a:defRPr>
                <a:solidFill>
                  <a:srgbClr val="294667"/>
                </a:solidFill>
              </a:defRPr>
            </a:lvl8pPr>
            <a:lvl9pPr lvl="8" algn="ctr" rtl="0">
              <a:buNone/>
              <a:defRPr>
                <a:solidFill>
                  <a:srgbClr val="294667"/>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0C334AA-9EC5-4478-B0A3-1FD3F1F676D3}" type="datetimeFigureOut">
              <a:rPr lang="en-US" smtClean="0"/>
              <a:pPr/>
              <a:t>3/12/2022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CDD5A0DA-402A-4473-B8AA-48CC3AE0A8F1}" type="slidenum">
              <a:rPr lang="en-US" smtClean="0"/>
              <a:pPr/>
              <a:t>‹#›</a:t>
            </a:fld>
            <a:endParaRPr lang="en-US"/>
          </a:p>
        </p:txBody>
      </p:sp>
    </p:spTree>
    <p:extLst>
      <p:ext uri="{BB962C8B-B14F-4D97-AF65-F5344CB8AC3E}">
        <p14:creationId xmlns:p14="http://schemas.microsoft.com/office/powerpoint/2010/main" xmlns="" val="101000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2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1pPr>
            <a:lvl2pPr lvl="1">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2pPr>
            <a:lvl3pPr lvl="2">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3pPr>
            <a:lvl4pPr lvl="3">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4pPr>
            <a:lvl5pPr lvl="4">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5pPr>
            <a:lvl6pPr lvl="5">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6pPr>
            <a:lvl7pPr lvl="6">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7pPr>
            <a:lvl8pPr lvl="7">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8pPr>
            <a:lvl9pPr lvl="8">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457200" y="1600200"/>
            <a:ext cx="8229600" cy="4967600"/>
          </a:xfrm>
          <a:prstGeom prst="rect">
            <a:avLst/>
          </a:prstGeom>
          <a:noFill/>
          <a:ln>
            <a:noFill/>
          </a:ln>
        </p:spPr>
        <p:txBody>
          <a:bodyPr spcFirstLastPara="1" wrap="square" lIns="91425" tIns="91425" rIns="91425" bIns="91425" anchor="t" anchorCtr="0">
            <a:noAutofit/>
          </a:bodyPr>
          <a:lstStyle>
            <a:lvl1pPr marL="457200" lvl="0" indent="-342900">
              <a:spcBef>
                <a:spcPts val="60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1pPr>
            <a:lvl2pPr marL="914400" lvl="1"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2pPr>
            <a:lvl3pPr marL="1371600" lvl="2"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3pPr>
            <a:lvl4pPr marL="1828800" lvl="3"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4pPr>
            <a:lvl5pPr marL="2286000" lvl="4"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5pPr>
            <a:lvl6pPr marL="2743200" lvl="5"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6pPr>
            <a:lvl7pPr marL="3200400" lvl="6"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7pPr>
            <a:lvl8pPr marL="3657600" lvl="7"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8pPr>
            <a:lvl9pPr marL="4114800" lvl="8"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556784" y="6333135"/>
            <a:ext cx="548700" cy="524800"/>
          </a:xfrm>
          <a:prstGeom prst="rect">
            <a:avLst/>
          </a:prstGeom>
          <a:noFill/>
          <a:ln>
            <a:noFill/>
          </a:ln>
        </p:spPr>
        <p:txBody>
          <a:bodyPr spcFirstLastPara="1" wrap="square" lIns="91425" tIns="91425" rIns="91425" bIns="91425" anchor="ctr" anchorCtr="0">
            <a:noAutofit/>
          </a:bodyPr>
          <a:lstStyle>
            <a:lvl1pPr lvl="0" algn="r">
              <a:buNone/>
              <a:defRPr sz="1300" b="1">
                <a:solidFill>
                  <a:srgbClr val="021028"/>
                </a:solidFill>
                <a:latin typeface="Open Sans"/>
                <a:ea typeface="Open Sans"/>
                <a:cs typeface="Open Sans"/>
                <a:sym typeface="Open Sans"/>
              </a:defRPr>
            </a:lvl1pPr>
            <a:lvl2pPr lvl="1" algn="r">
              <a:buNone/>
              <a:defRPr sz="1300" b="1">
                <a:solidFill>
                  <a:srgbClr val="021028"/>
                </a:solidFill>
                <a:latin typeface="Open Sans"/>
                <a:ea typeface="Open Sans"/>
                <a:cs typeface="Open Sans"/>
                <a:sym typeface="Open Sans"/>
              </a:defRPr>
            </a:lvl2pPr>
            <a:lvl3pPr lvl="2" algn="r">
              <a:buNone/>
              <a:defRPr sz="1300" b="1">
                <a:solidFill>
                  <a:srgbClr val="021028"/>
                </a:solidFill>
                <a:latin typeface="Open Sans"/>
                <a:ea typeface="Open Sans"/>
                <a:cs typeface="Open Sans"/>
                <a:sym typeface="Open Sans"/>
              </a:defRPr>
            </a:lvl3pPr>
            <a:lvl4pPr lvl="3" algn="r">
              <a:buNone/>
              <a:defRPr sz="1300" b="1">
                <a:solidFill>
                  <a:srgbClr val="021028"/>
                </a:solidFill>
                <a:latin typeface="Open Sans"/>
                <a:ea typeface="Open Sans"/>
                <a:cs typeface="Open Sans"/>
                <a:sym typeface="Open Sans"/>
              </a:defRPr>
            </a:lvl4pPr>
            <a:lvl5pPr lvl="4" algn="r">
              <a:buNone/>
              <a:defRPr sz="1300" b="1">
                <a:solidFill>
                  <a:srgbClr val="021028"/>
                </a:solidFill>
                <a:latin typeface="Open Sans"/>
                <a:ea typeface="Open Sans"/>
                <a:cs typeface="Open Sans"/>
                <a:sym typeface="Open Sans"/>
              </a:defRPr>
            </a:lvl5pPr>
            <a:lvl6pPr lvl="5" algn="r">
              <a:buNone/>
              <a:defRPr sz="1300" b="1">
                <a:solidFill>
                  <a:srgbClr val="021028"/>
                </a:solidFill>
                <a:latin typeface="Open Sans"/>
                <a:ea typeface="Open Sans"/>
                <a:cs typeface="Open Sans"/>
                <a:sym typeface="Open Sans"/>
              </a:defRPr>
            </a:lvl6pPr>
            <a:lvl7pPr lvl="6" algn="r">
              <a:buNone/>
              <a:defRPr sz="1300" b="1">
                <a:solidFill>
                  <a:srgbClr val="021028"/>
                </a:solidFill>
                <a:latin typeface="Open Sans"/>
                <a:ea typeface="Open Sans"/>
                <a:cs typeface="Open Sans"/>
                <a:sym typeface="Open Sans"/>
              </a:defRPr>
            </a:lvl7pPr>
            <a:lvl8pPr lvl="7" algn="r">
              <a:buNone/>
              <a:defRPr sz="1300" b="1">
                <a:solidFill>
                  <a:srgbClr val="021028"/>
                </a:solidFill>
                <a:latin typeface="Open Sans"/>
                <a:ea typeface="Open Sans"/>
                <a:cs typeface="Open Sans"/>
                <a:sym typeface="Open Sans"/>
              </a:defRPr>
            </a:lvl8pPr>
            <a:lvl9pPr lvl="8" algn="r">
              <a:buNone/>
              <a:defRPr sz="1300" b="1">
                <a:solidFill>
                  <a:srgbClr val="021028"/>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4" r:id="rId3"/>
    <p:sldLayoutId id="2147483660" r:id="rId4"/>
    <p:sldLayoutId id="2147483663" r:id="rId5"/>
    <p:sldLayoutId id="2147483664" r:id="rId6"/>
    <p:sldLayoutId id="2147483665" r:id="rId7"/>
  </p:sldLayoutIdLst>
  <p:transition spd="slow">
    <p:push dir="u"/>
  </p:transition>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2"/>
        <p:cNvGrpSpPr/>
        <p:nvPr/>
      </p:nvGrpSpPr>
      <p:grpSpPr>
        <a:xfrm>
          <a:off x="0" y="0"/>
          <a:ext cx="0" cy="0"/>
          <a:chOff x="0" y="0"/>
          <a:chExt cx="0" cy="0"/>
        </a:xfrm>
      </p:grpSpPr>
      <p:sp>
        <p:nvSpPr>
          <p:cNvPr id="103" name="Google Shape;103;p15"/>
          <p:cNvSpPr txBox="1">
            <a:spLocks noGrp="1"/>
          </p:cNvSpPr>
          <p:nvPr>
            <p:ph type="ctrTitle"/>
          </p:nvPr>
        </p:nvSpPr>
        <p:spPr>
          <a:xfrm>
            <a:off x="3048000" y="76200"/>
            <a:ext cx="5943600" cy="3200400"/>
          </a:xfrm>
          <a:prstGeom prst="rect">
            <a:avLst/>
          </a:prstGeom>
        </p:spPr>
        <p:txBody>
          <a:bodyPr spcFirstLastPara="1" wrap="square" lIns="91425" tIns="91425" rIns="91425" bIns="91425" anchor="ctr" anchorCtr="0">
            <a:noAutofit/>
          </a:bodyPr>
          <a:lstStyle/>
          <a:p>
            <a:pPr lvl="0" algn="ctr">
              <a:lnSpc>
                <a:spcPct val="200000"/>
              </a:lnSpc>
            </a:pPr>
            <a:r>
              <a:rPr lang="en-US" sz="3200" dirty="0" smtClean="0">
                <a:ln>
                  <a:solidFill>
                    <a:srgbClr val="002060"/>
                  </a:solidFill>
                </a:ln>
                <a:solidFill>
                  <a:srgbClr val="002060"/>
                </a:solidFill>
              </a:rPr>
              <a:t>Multivariate Analysis </a:t>
            </a:r>
            <a:endParaRPr sz="3200" dirty="0">
              <a:ln>
                <a:solidFill>
                  <a:srgbClr val="002060"/>
                </a:solidFill>
              </a:ln>
              <a:solidFill>
                <a:srgbClr val="002060"/>
              </a:solidFill>
            </a:endParaRPr>
          </a:p>
        </p:txBody>
      </p:sp>
      <p:grpSp>
        <p:nvGrpSpPr>
          <p:cNvPr id="104" name="Google Shape;104;p15"/>
          <p:cNvGrpSpPr/>
          <p:nvPr/>
        </p:nvGrpSpPr>
        <p:grpSpPr>
          <a:xfrm>
            <a:off x="1828800" y="3810001"/>
            <a:ext cx="1143000" cy="1465658"/>
            <a:chOff x="5292575" y="3681900"/>
            <a:chExt cx="420150" cy="373275"/>
          </a:xfrm>
        </p:grpSpPr>
        <p:sp>
          <p:nvSpPr>
            <p:cNvPr id="105" name="Google Shape;105;p15"/>
            <p:cNvSpPr/>
            <p:nvPr/>
          </p:nvSpPr>
          <p:spPr>
            <a:xfrm>
              <a:off x="5292575" y="3706875"/>
              <a:ext cx="420150" cy="266700"/>
            </a:xfrm>
            <a:custGeom>
              <a:avLst/>
              <a:gdLst/>
              <a:ahLst/>
              <a:cxnLst/>
              <a:rect l="l" t="t" r="r" b="b"/>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5"/>
            <p:cNvSpPr/>
            <p:nvPr/>
          </p:nvSpPr>
          <p:spPr>
            <a:xfrm>
              <a:off x="5490475" y="3681900"/>
              <a:ext cx="24375" cy="25000"/>
            </a:xfrm>
            <a:custGeom>
              <a:avLst/>
              <a:gdLst/>
              <a:ahLst/>
              <a:cxnLst/>
              <a:rect l="l" t="t" r="r" b="b"/>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a:off x="5358350" y="3973550"/>
              <a:ext cx="60900" cy="81625"/>
            </a:xfrm>
            <a:custGeom>
              <a:avLst/>
              <a:gdLst/>
              <a:ahLst/>
              <a:cxnLst/>
              <a:rect l="l" t="t" r="r" b="b"/>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5"/>
            <p:cNvSpPr/>
            <p:nvPr/>
          </p:nvSpPr>
          <p:spPr>
            <a:xfrm>
              <a:off x="5586050" y="3973550"/>
              <a:ext cx="60925" cy="81625"/>
            </a:xfrm>
            <a:custGeom>
              <a:avLst/>
              <a:gdLst/>
              <a:ahLst/>
              <a:cxnLst/>
              <a:rect l="l" t="t" r="r" b="b"/>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5316925" y="3731225"/>
              <a:ext cx="371450" cy="218000"/>
            </a:xfrm>
            <a:custGeom>
              <a:avLst/>
              <a:gdLst/>
              <a:ahLst/>
              <a:cxnLst/>
              <a:rect l="l" t="t" r="r" b="b"/>
              <a:pathLst>
                <a:path w="14858" h="8720" fill="none" extrusionOk="0">
                  <a:moveTo>
                    <a:pt x="1" y="0"/>
                  </a:moveTo>
                  <a:lnTo>
                    <a:pt x="1" y="8719"/>
                  </a:lnTo>
                  <a:lnTo>
                    <a:pt x="14857" y="8719"/>
                  </a:lnTo>
                  <a:lnTo>
                    <a:pt x="14857" y="0"/>
                  </a:lnTo>
                  <a:lnTo>
                    <a:pt x="1" y="0"/>
                  </a:lnTo>
                  <a:close/>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a:off x="5380250" y="3784800"/>
              <a:ext cx="230200" cy="115725"/>
            </a:xfrm>
            <a:custGeom>
              <a:avLst/>
              <a:gdLst/>
              <a:ahLst/>
              <a:cxnLst/>
              <a:rect l="l" t="t" r="r" b="b"/>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p:nvPr/>
          </p:nvSpPr>
          <p:spPr>
            <a:xfrm>
              <a:off x="5547700" y="3779925"/>
              <a:ext cx="68825" cy="68825"/>
            </a:xfrm>
            <a:custGeom>
              <a:avLst/>
              <a:gdLst/>
              <a:ahLst/>
              <a:cxnLst/>
              <a:rect l="l" t="t" r="r" b="b"/>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9050" cap="rnd" cmpd="sng">
              <a:solidFill>
                <a:srgbClr val="FFA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3505200" y="3352800"/>
            <a:ext cx="5257800" cy="2400657"/>
          </a:xfrm>
          <a:prstGeom prst="rect">
            <a:avLst/>
          </a:prstGeom>
        </p:spPr>
        <p:txBody>
          <a:bodyPr wrap="square">
            <a:spAutoFit/>
          </a:bodyPr>
          <a:lstStyle/>
          <a:p>
            <a:pPr algn="ctr">
              <a:lnSpc>
                <a:spcPct val="150000"/>
              </a:lnSpc>
            </a:pPr>
            <a:r>
              <a:rPr lang="en-US" sz="1600" b="1" dirty="0" smtClean="0">
                <a:solidFill>
                  <a:srgbClr val="660033"/>
                </a:solidFill>
              </a:rPr>
              <a:t>Dr </a:t>
            </a:r>
            <a:r>
              <a:rPr lang="en-US" sz="1600" b="1" dirty="0">
                <a:solidFill>
                  <a:srgbClr val="660033"/>
                </a:solidFill>
              </a:rPr>
              <a:t>Srinivas </a:t>
            </a:r>
            <a:r>
              <a:rPr lang="en-US" sz="1600" b="1" dirty="0" err="1">
                <a:solidFill>
                  <a:srgbClr val="660033"/>
                </a:solidFill>
              </a:rPr>
              <a:t>Pachava</a:t>
            </a:r>
            <a:r>
              <a:rPr lang="en-US" sz="1600" b="1" dirty="0">
                <a:solidFill>
                  <a:srgbClr val="660033"/>
                </a:solidFill>
              </a:rPr>
              <a:t> </a:t>
            </a:r>
            <a:endParaRPr lang="en-US" sz="1600" b="1" dirty="0" smtClean="0">
              <a:solidFill>
                <a:srgbClr val="660033"/>
              </a:solidFill>
            </a:endParaRPr>
          </a:p>
          <a:p>
            <a:pPr algn="ctr">
              <a:lnSpc>
                <a:spcPct val="150000"/>
              </a:lnSpc>
            </a:pPr>
            <a:r>
              <a:rPr lang="en-US" b="1" dirty="0" smtClean="0">
                <a:solidFill>
                  <a:srgbClr val="660033"/>
                </a:solidFill>
              </a:rPr>
              <a:t>MDS</a:t>
            </a:r>
            <a:r>
              <a:rPr lang="en-US" b="1" dirty="0">
                <a:solidFill>
                  <a:srgbClr val="660033"/>
                </a:solidFill>
              </a:rPr>
              <a:t>, MBA (</a:t>
            </a:r>
            <a:r>
              <a:rPr lang="en-US" dirty="0">
                <a:solidFill>
                  <a:srgbClr val="660033"/>
                </a:solidFill>
              </a:rPr>
              <a:t>Hospital  </a:t>
            </a:r>
            <a:r>
              <a:rPr lang="en-US" dirty="0" smtClean="0">
                <a:solidFill>
                  <a:srgbClr val="660033"/>
                </a:solidFill>
              </a:rPr>
              <a:t>Administration</a:t>
            </a:r>
            <a:r>
              <a:rPr lang="en-US" b="1" dirty="0">
                <a:solidFill>
                  <a:srgbClr val="660033"/>
                </a:solidFill>
              </a:rPr>
              <a:t>), PGDCJ&amp;FS (</a:t>
            </a:r>
            <a:r>
              <a:rPr lang="en-US" dirty="0" smtClean="0">
                <a:solidFill>
                  <a:srgbClr val="660033"/>
                </a:solidFill>
              </a:rPr>
              <a:t>Post Graduate </a:t>
            </a:r>
            <a:r>
              <a:rPr lang="en-US" dirty="0">
                <a:solidFill>
                  <a:srgbClr val="660033"/>
                </a:solidFill>
              </a:rPr>
              <a:t>Diploma in Criminal Justice and </a:t>
            </a:r>
            <a:r>
              <a:rPr lang="en-US" dirty="0" smtClean="0">
                <a:solidFill>
                  <a:srgbClr val="660033"/>
                </a:solidFill>
              </a:rPr>
              <a:t>Forensic Science</a:t>
            </a:r>
            <a:r>
              <a:rPr lang="en-US" b="1" dirty="0" smtClean="0">
                <a:solidFill>
                  <a:srgbClr val="660033"/>
                </a:solidFill>
              </a:rPr>
              <a:t>)</a:t>
            </a:r>
          </a:p>
          <a:p>
            <a:pPr algn="ctr">
              <a:lnSpc>
                <a:spcPct val="150000"/>
              </a:lnSpc>
            </a:pPr>
            <a:r>
              <a:rPr lang="en-US" b="1" dirty="0" err="1" smtClean="0">
                <a:solidFill>
                  <a:srgbClr val="660033"/>
                </a:solidFill>
              </a:rPr>
              <a:t>MSc</a:t>
            </a:r>
            <a:r>
              <a:rPr lang="en-US" b="1" dirty="0" smtClean="0">
                <a:solidFill>
                  <a:srgbClr val="660033"/>
                </a:solidFill>
              </a:rPr>
              <a:t> Psychology</a:t>
            </a:r>
            <a:endParaRPr lang="en-US" dirty="0">
              <a:solidFill>
                <a:srgbClr val="660033"/>
              </a:solidFill>
            </a:endParaRPr>
          </a:p>
          <a:p>
            <a:pPr algn="ctr">
              <a:lnSpc>
                <a:spcPct val="150000"/>
              </a:lnSpc>
            </a:pPr>
            <a:r>
              <a:rPr lang="en-US" b="1" dirty="0">
                <a:solidFill>
                  <a:srgbClr val="660033"/>
                </a:solidFill>
              </a:rPr>
              <a:t>Professor and Head</a:t>
            </a:r>
          </a:p>
          <a:p>
            <a:pPr algn="ctr">
              <a:lnSpc>
                <a:spcPct val="150000"/>
              </a:lnSpc>
            </a:pPr>
            <a:r>
              <a:rPr lang="en-US" dirty="0">
                <a:solidFill>
                  <a:srgbClr val="660033"/>
                </a:solidFill>
              </a:rPr>
              <a:t>Department of Public Health Dentistry</a:t>
            </a:r>
          </a:p>
          <a:p>
            <a:pPr algn="ctr">
              <a:lnSpc>
                <a:spcPct val="150000"/>
              </a:lnSpc>
            </a:pPr>
            <a:r>
              <a:rPr lang="en-US" dirty="0" smtClean="0">
                <a:solidFill>
                  <a:srgbClr val="660033"/>
                </a:solidFill>
              </a:rPr>
              <a:t>SIBAR </a:t>
            </a:r>
            <a:r>
              <a:rPr lang="en-US" dirty="0">
                <a:solidFill>
                  <a:srgbClr val="660033"/>
                </a:solidFill>
              </a:rPr>
              <a:t>Institute of Dental </a:t>
            </a:r>
            <a:r>
              <a:rPr lang="en-US" dirty="0" smtClean="0">
                <a:solidFill>
                  <a:srgbClr val="660033"/>
                </a:solidFill>
              </a:rPr>
              <a:t>Sciences, Takkellapadu</a:t>
            </a:r>
            <a:r>
              <a:rPr lang="en-US" dirty="0">
                <a:solidFill>
                  <a:srgbClr val="660033"/>
                </a:solidFill>
              </a:rPr>
              <a:t>, </a:t>
            </a:r>
            <a:r>
              <a:rPr lang="en-US" dirty="0" smtClean="0">
                <a:solidFill>
                  <a:srgbClr val="660033"/>
                </a:solidFill>
              </a:rPr>
              <a:t>Guntur, A.P.</a:t>
            </a:r>
            <a:endParaRPr lang="en-US" dirty="0">
              <a:solidFill>
                <a:srgbClr val="660033"/>
              </a:solidFill>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
        <p:nvSpPr>
          <p:cNvPr id="8" name="TextBox 7"/>
          <p:cNvSpPr txBox="1"/>
          <p:nvPr/>
        </p:nvSpPr>
        <p:spPr>
          <a:xfrm>
            <a:off x="928662" y="1000108"/>
            <a:ext cx="7429552" cy="3139321"/>
          </a:xfrm>
          <a:prstGeom prst="rect">
            <a:avLst/>
          </a:prstGeom>
          <a:noFill/>
        </p:spPr>
        <p:txBody>
          <a:bodyPr wrap="square" rtlCol="0">
            <a:spAutoFit/>
          </a:bodyPr>
          <a:lstStyle/>
          <a:p>
            <a:pPr algn="ctr"/>
            <a:r>
              <a:rPr lang="en-US" sz="2800" b="1" dirty="0" err="1" smtClean="0">
                <a:solidFill>
                  <a:srgbClr val="C00000"/>
                </a:solidFill>
              </a:rPr>
              <a:t>Univariate</a:t>
            </a:r>
            <a:r>
              <a:rPr lang="en-US" sz="2800" b="1" dirty="0" smtClean="0">
                <a:solidFill>
                  <a:srgbClr val="C00000"/>
                </a:solidFill>
              </a:rPr>
              <a:t> analysis: </a:t>
            </a:r>
          </a:p>
          <a:p>
            <a:r>
              <a:rPr lang="en-US" dirty="0" smtClean="0">
                <a:sym typeface="Wingdings" pitchFamily="2" charset="2"/>
              </a:rPr>
              <a:t>  </a:t>
            </a:r>
            <a:r>
              <a:rPr lang="en-US" sz="2000" b="1" dirty="0" smtClean="0">
                <a:solidFill>
                  <a:srgbClr val="002060"/>
                </a:solidFill>
                <a:sym typeface="Wingdings" pitchFamily="2" charset="2"/>
              </a:rPr>
              <a:t>B</a:t>
            </a:r>
            <a:r>
              <a:rPr lang="en-US" sz="2000" b="1" dirty="0" smtClean="0">
                <a:solidFill>
                  <a:srgbClr val="002060"/>
                </a:solidFill>
              </a:rPr>
              <a:t>asic form</a:t>
            </a:r>
          </a:p>
          <a:p>
            <a:r>
              <a:rPr lang="en-US" sz="2000" b="1" dirty="0" smtClean="0">
                <a:solidFill>
                  <a:srgbClr val="002060"/>
                </a:solidFill>
                <a:sym typeface="Wingdings" pitchFamily="2" charset="2"/>
              </a:rPr>
              <a:t> </a:t>
            </a:r>
            <a:r>
              <a:rPr lang="en-US" sz="2000" b="1" dirty="0" smtClean="0">
                <a:solidFill>
                  <a:srgbClr val="002060"/>
                </a:solidFill>
              </a:rPr>
              <a:t>One variable</a:t>
            </a:r>
          </a:p>
          <a:p>
            <a:r>
              <a:rPr lang="en-US" sz="2000" b="1" dirty="0" smtClean="0">
                <a:solidFill>
                  <a:srgbClr val="002060"/>
                </a:solidFill>
                <a:sym typeface="Wingdings" pitchFamily="2" charset="2"/>
              </a:rPr>
              <a:t> </a:t>
            </a:r>
            <a:r>
              <a:rPr lang="en-US" sz="2000" b="1" dirty="0" smtClean="0">
                <a:solidFill>
                  <a:srgbClr val="002060"/>
                </a:solidFill>
              </a:rPr>
              <a:t>No cause - effect</a:t>
            </a:r>
          </a:p>
          <a:p>
            <a:pPr>
              <a:buFont typeface="Wingdings" pitchFamily="2" charset="2"/>
              <a:buChar char="à"/>
            </a:pPr>
            <a:r>
              <a:rPr lang="en-US" sz="2000" b="1" dirty="0" smtClean="0">
                <a:solidFill>
                  <a:srgbClr val="002060"/>
                </a:solidFill>
              </a:rPr>
              <a:t>Describes data and Patterns of data</a:t>
            </a:r>
          </a:p>
          <a:p>
            <a:r>
              <a:rPr lang="en-US" sz="1600" b="1" dirty="0" smtClean="0">
                <a:solidFill>
                  <a:srgbClr val="002060"/>
                </a:solidFill>
              </a:rPr>
              <a:t>Ex: number of boys / girls </a:t>
            </a:r>
          </a:p>
          <a:p>
            <a:pPr>
              <a:buFont typeface="Wingdings" pitchFamily="2" charset="2"/>
              <a:buChar char="à"/>
            </a:pPr>
            <a:endParaRPr lang="en-US" sz="2000" b="1" dirty="0" smtClean="0">
              <a:solidFill>
                <a:srgbClr val="002060"/>
              </a:solidFill>
            </a:endParaRPr>
          </a:p>
          <a:p>
            <a:r>
              <a:rPr lang="en-US" sz="2000" b="1" dirty="0" smtClean="0">
                <a:solidFill>
                  <a:srgbClr val="C00000"/>
                </a:solidFill>
              </a:rPr>
              <a:t>Analysis by : </a:t>
            </a:r>
            <a:r>
              <a:rPr lang="en-US" sz="1600" b="1" dirty="0" smtClean="0">
                <a:solidFill>
                  <a:srgbClr val="002060"/>
                </a:solidFill>
              </a:rPr>
              <a:t>Measures of central tendency, measures of variance</a:t>
            </a:r>
          </a:p>
          <a:p>
            <a:r>
              <a:rPr lang="en-US" sz="2000" b="1" dirty="0" smtClean="0">
                <a:solidFill>
                  <a:srgbClr val="C00000"/>
                </a:solidFill>
              </a:rPr>
              <a:t>Represented by </a:t>
            </a:r>
            <a:r>
              <a:rPr lang="en-US" sz="1600" b="1" dirty="0" smtClean="0">
                <a:solidFill>
                  <a:srgbClr val="C00000"/>
                </a:solidFill>
              </a:rPr>
              <a:t>: </a:t>
            </a:r>
            <a:r>
              <a:rPr lang="en-US" sz="1600" b="1" dirty="0" smtClean="0">
                <a:solidFill>
                  <a:srgbClr val="002060"/>
                </a:solidFill>
              </a:rPr>
              <a:t>Pie charts, bar charts , histograms, pictograms etc.  </a:t>
            </a:r>
          </a:p>
          <a:p>
            <a:endParaRPr lang="en-US" b="1" dirty="0" smtClean="0">
              <a:solidFill>
                <a:srgbClr val="002060"/>
              </a:solidFill>
            </a:endParaRPr>
          </a:p>
        </p:txBody>
      </p:sp>
    </p:spTree>
    <p:extLst>
      <p:ext uri="{BB962C8B-B14F-4D97-AF65-F5344CB8AC3E}">
        <p14:creationId xmlns:p14="http://schemas.microsoft.com/office/powerpoint/2010/main" xmlns="" val="192207154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a:p>
        </p:txBody>
      </p:sp>
      <p:sp>
        <p:nvSpPr>
          <p:cNvPr id="3" name="Rectangle 2"/>
          <p:cNvSpPr/>
          <p:nvPr/>
        </p:nvSpPr>
        <p:spPr>
          <a:xfrm>
            <a:off x="2286000" y="928671"/>
            <a:ext cx="4572000" cy="2923877"/>
          </a:xfrm>
          <a:prstGeom prst="rect">
            <a:avLst/>
          </a:prstGeom>
        </p:spPr>
        <p:txBody>
          <a:bodyPr wrap="square">
            <a:spAutoFit/>
          </a:bodyPr>
          <a:lstStyle/>
          <a:p>
            <a:pPr algn="ctr"/>
            <a:r>
              <a:rPr lang="en-US" sz="2400" b="1" dirty="0" err="1" smtClean="0">
                <a:solidFill>
                  <a:srgbClr val="C00000"/>
                </a:solidFill>
              </a:rPr>
              <a:t>Bivariate</a:t>
            </a:r>
            <a:r>
              <a:rPr lang="en-US" sz="2400" b="1" dirty="0" smtClean="0">
                <a:solidFill>
                  <a:srgbClr val="C00000"/>
                </a:solidFill>
              </a:rPr>
              <a:t> Analysis : </a:t>
            </a:r>
          </a:p>
          <a:p>
            <a:endParaRPr lang="en-US" b="1" dirty="0" smtClean="0">
              <a:solidFill>
                <a:srgbClr val="002060"/>
              </a:solidFill>
            </a:endParaRPr>
          </a:p>
          <a:p>
            <a:endParaRPr lang="en-US" b="1" dirty="0" smtClean="0">
              <a:solidFill>
                <a:srgbClr val="002060"/>
              </a:solidFill>
            </a:endParaRPr>
          </a:p>
          <a:p>
            <a:pPr>
              <a:buFont typeface="Wingdings" pitchFamily="2" charset="2"/>
              <a:buChar char="à"/>
            </a:pPr>
            <a:r>
              <a:rPr lang="en-US" b="1" dirty="0" smtClean="0">
                <a:solidFill>
                  <a:srgbClr val="002060"/>
                </a:solidFill>
              </a:rPr>
              <a:t>Two   variables</a:t>
            </a:r>
          </a:p>
          <a:p>
            <a:pPr>
              <a:buFont typeface="Wingdings" pitchFamily="2" charset="2"/>
              <a:buChar char="à"/>
            </a:pPr>
            <a:r>
              <a:rPr lang="en-US" b="1" dirty="0" smtClean="0">
                <a:solidFill>
                  <a:srgbClr val="002060"/>
                </a:solidFill>
              </a:rPr>
              <a:t>Measures correlation</a:t>
            </a:r>
          </a:p>
          <a:p>
            <a:pPr>
              <a:buFont typeface="Wingdings" pitchFamily="2" charset="2"/>
              <a:buChar char="à"/>
            </a:pPr>
            <a:endParaRPr lang="en-US" b="1" dirty="0" smtClean="0">
              <a:solidFill>
                <a:srgbClr val="002060"/>
              </a:solidFill>
            </a:endParaRPr>
          </a:p>
          <a:p>
            <a:endParaRPr lang="en-US" b="1" dirty="0" smtClean="0">
              <a:solidFill>
                <a:srgbClr val="002060"/>
              </a:solidFill>
            </a:endParaRPr>
          </a:p>
          <a:p>
            <a:r>
              <a:rPr lang="en-US" b="1" dirty="0" smtClean="0">
                <a:solidFill>
                  <a:srgbClr val="002060"/>
                </a:solidFill>
              </a:rPr>
              <a:t>Ex. Ratio of students  who scores above 85  corresponding to their genders</a:t>
            </a:r>
          </a:p>
          <a:p>
            <a:endParaRPr lang="en-US" b="1" dirty="0" smtClean="0">
              <a:solidFill>
                <a:srgbClr val="002060"/>
              </a:solidFill>
            </a:endParaRPr>
          </a:p>
          <a:p>
            <a:r>
              <a:rPr lang="en-US" b="1" dirty="0" smtClean="0">
                <a:solidFill>
                  <a:srgbClr val="C00000"/>
                </a:solidFill>
              </a:rPr>
              <a:t>Analysis by : </a:t>
            </a:r>
            <a:r>
              <a:rPr lang="en-US" b="1" dirty="0" smtClean="0">
                <a:solidFill>
                  <a:srgbClr val="002060"/>
                </a:solidFill>
              </a:rPr>
              <a:t>Correlation coefficients, Regression analysis   </a:t>
            </a:r>
            <a:endParaRPr lang="en-US" b="1" dirty="0">
              <a:solidFill>
                <a:srgbClr val="002060"/>
              </a:solidFill>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a:p>
        </p:txBody>
      </p:sp>
      <p:sp>
        <p:nvSpPr>
          <p:cNvPr id="4" name="Rectangle 3"/>
          <p:cNvSpPr/>
          <p:nvPr/>
        </p:nvSpPr>
        <p:spPr>
          <a:xfrm>
            <a:off x="2286000" y="1214422"/>
            <a:ext cx="4572000" cy="3477875"/>
          </a:xfrm>
          <a:prstGeom prst="rect">
            <a:avLst/>
          </a:prstGeom>
        </p:spPr>
        <p:txBody>
          <a:bodyPr wrap="square">
            <a:spAutoFit/>
          </a:bodyPr>
          <a:lstStyle/>
          <a:p>
            <a:pPr algn="ctr"/>
            <a:r>
              <a:rPr lang="en-US" sz="2400" b="1" dirty="0" smtClean="0">
                <a:solidFill>
                  <a:srgbClr val="FF0000"/>
                </a:solidFill>
              </a:rPr>
              <a:t>Correlation:  </a:t>
            </a:r>
            <a:r>
              <a:rPr lang="en-US" sz="2400" dirty="0" smtClean="0"/>
              <a:t>r </a:t>
            </a:r>
            <a:r>
              <a:rPr lang="en-US" sz="2400" dirty="0" smtClean="0"/>
              <a:t> </a:t>
            </a:r>
          </a:p>
          <a:p>
            <a:pPr algn="just"/>
            <a:endParaRPr lang="en-US" dirty="0" smtClean="0">
              <a:sym typeface="Wingdings" pitchFamily="2" charset="2"/>
            </a:endParaRPr>
          </a:p>
          <a:p>
            <a:pPr algn="just"/>
            <a:r>
              <a:rPr lang="en-US" dirty="0" smtClean="0">
                <a:sym typeface="Wingdings" pitchFamily="2" charset="2"/>
              </a:rPr>
              <a:t></a:t>
            </a:r>
            <a:r>
              <a:rPr lang="en-US" dirty="0" smtClean="0">
                <a:sym typeface="Wingdings" pitchFamily="2" charset="2"/>
              </a:rPr>
              <a:t>T</a:t>
            </a:r>
            <a:r>
              <a:rPr lang="en-US" dirty="0" smtClean="0"/>
              <a:t>ells </a:t>
            </a:r>
            <a:r>
              <a:rPr lang="en-US" dirty="0" smtClean="0"/>
              <a:t>us both the strength and the direction of this relationship. </a:t>
            </a:r>
          </a:p>
          <a:p>
            <a:pPr algn="just"/>
            <a:endParaRPr lang="en-US" dirty="0" smtClean="0"/>
          </a:p>
          <a:p>
            <a:pPr algn="just">
              <a:buFont typeface="Wingdings"/>
              <a:buChar char="à"/>
            </a:pPr>
            <a:r>
              <a:rPr lang="en-US" dirty="0" smtClean="0">
                <a:sym typeface="Wingdings" pitchFamily="2" charset="2"/>
              </a:rPr>
              <a:t>I</a:t>
            </a:r>
            <a:r>
              <a:rPr lang="en-US" dirty="0" smtClean="0"/>
              <a:t>s </a:t>
            </a:r>
            <a:r>
              <a:rPr lang="en-US" dirty="0" smtClean="0"/>
              <a:t>best used for </a:t>
            </a:r>
            <a:r>
              <a:rPr lang="en-US" dirty="0" smtClean="0"/>
              <a:t>variables </a:t>
            </a:r>
            <a:r>
              <a:rPr lang="en-US" dirty="0" smtClean="0"/>
              <a:t>that express a linear relationship with one another. </a:t>
            </a:r>
            <a:endParaRPr lang="en-US" dirty="0" smtClean="0"/>
          </a:p>
          <a:p>
            <a:pPr algn="just"/>
            <a:endParaRPr lang="en-US" dirty="0" smtClean="0"/>
          </a:p>
          <a:p>
            <a:pPr algn="just">
              <a:buFont typeface="Wingdings"/>
              <a:buChar char="à"/>
            </a:pPr>
            <a:r>
              <a:rPr lang="en-US" dirty="0" smtClean="0"/>
              <a:t>When </a:t>
            </a:r>
            <a:r>
              <a:rPr lang="en-US" dirty="0" smtClean="0"/>
              <a:t>we assume a correlation between two variables, we are essentially </a:t>
            </a:r>
            <a:r>
              <a:rPr lang="en-US" dirty="0" smtClean="0"/>
              <a:t>deducing </a:t>
            </a:r>
            <a:r>
              <a:rPr lang="en-US" dirty="0" smtClean="0"/>
              <a:t>that a change in one variable impacts a change in another variable. </a:t>
            </a:r>
            <a:endParaRPr lang="en-US" dirty="0" smtClean="0"/>
          </a:p>
          <a:p>
            <a:pPr algn="just">
              <a:buFont typeface="Wingdings"/>
              <a:buChar char="à"/>
            </a:pPr>
            <a:endParaRPr lang="en-US" dirty="0" smtClean="0"/>
          </a:p>
          <a:p>
            <a:pPr algn="just">
              <a:buFont typeface="Wingdings"/>
              <a:buChar char="à"/>
            </a:pPr>
            <a:r>
              <a:rPr lang="en-US" dirty="0" smtClean="0"/>
              <a:t>Measure linear association </a:t>
            </a:r>
            <a:r>
              <a:rPr lang="en-US" dirty="0" smtClean="0">
                <a:sym typeface="Wingdings" pitchFamily="2" charset="2"/>
              </a:rPr>
              <a:t>Pearson correlation   </a:t>
            </a:r>
            <a:r>
              <a:rPr lang="en-US" dirty="0" smtClean="0"/>
              <a:t>r +1 through 0  to -1</a:t>
            </a:r>
          </a:p>
          <a:p>
            <a:pPr algn="just"/>
            <a:endParaRPr lang="en-US" dirty="0" smtClean="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ddep\Desktop\correlation-examples.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38250" y="1828801"/>
            <a:ext cx="6667500" cy="22621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3262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14</a:t>
            </a:fld>
            <a:endParaRPr lang="en"/>
          </a:p>
        </p:txBody>
      </p:sp>
      <p:sp>
        <p:nvSpPr>
          <p:cNvPr id="5" name="Rectangle 4"/>
          <p:cNvSpPr/>
          <p:nvPr/>
        </p:nvSpPr>
        <p:spPr>
          <a:xfrm>
            <a:off x="357158" y="857232"/>
            <a:ext cx="8215370" cy="2062103"/>
          </a:xfrm>
          <a:prstGeom prst="rect">
            <a:avLst/>
          </a:prstGeom>
        </p:spPr>
        <p:txBody>
          <a:bodyPr wrap="square">
            <a:spAutoFit/>
          </a:bodyPr>
          <a:lstStyle/>
          <a:p>
            <a:pPr marL="457200" lvl="0" indent="-342900" algn="just">
              <a:spcBef>
                <a:spcPts val="600"/>
              </a:spcBef>
              <a:buClr>
                <a:srgbClr val="FFFFFF"/>
              </a:buClr>
              <a:buSzPts val="1800"/>
              <a:buFont typeface="Wingdings" pitchFamily="2" charset="2"/>
              <a:buChar char="à"/>
            </a:pPr>
            <a:r>
              <a:rPr lang="en-US" sz="1800" dirty="0" smtClean="0">
                <a:solidFill>
                  <a:srgbClr val="7030A0"/>
                </a:solidFill>
                <a:latin typeface="Open Sans"/>
                <a:ea typeface="Open Sans"/>
                <a:cs typeface="Open Sans"/>
                <a:sym typeface="Wingdings" pitchFamily="2" charset="2"/>
              </a:rPr>
              <a:t>Encompasses all statistical techniques that used to analyze the data</a:t>
            </a:r>
          </a:p>
          <a:p>
            <a:pPr marL="457200" lvl="0" indent="-342900" algn="just">
              <a:spcBef>
                <a:spcPts val="600"/>
              </a:spcBef>
              <a:buClr>
                <a:srgbClr val="FFFFFF"/>
              </a:buClr>
              <a:buSzPts val="1800"/>
              <a:buFont typeface="Wingdings" pitchFamily="2" charset="2"/>
              <a:buChar char="à"/>
            </a:pPr>
            <a:r>
              <a:rPr lang="en-US" sz="1800" dirty="0" smtClean="0">
                <a:solidFill>
                  <a:srgbClr val="7030A0"/>
                </a:solidFill>
                <a:latin typeface="Open Sans"/>
                <a:ea typeface="Open Sans"/>
                <a:cs typeface="Open Sans"/>
                <a:sym typeface="Wingdings" pitchFamily="2" charset="2"/>
              </a:rPr>
              <a:t>Different variables or factors  Impact certain situations or outcomes</a:t>
            </a:r>
          </a:p>
          <a:p>
            <a:pPr marL="457200" lvl="0" indent="-342900" algn="just">
              <a:spcBef>
                <a:spcPts val="600"/>
              </a:spcBef>
              <a:buClr>
                <a:srgbClr val="FFFFFF"/>
              </a:buClr>
              <a:buSzPts val="1800"/>
              <a:buFont typeface="Wingdings" pitchFamily="2" charset="2"/>
              <a:buChar char="à"/>
            </a:pPr>
            <a:r>
              <a:rPr lang="en-US" sz="1800" dirty="0" smtClean="0">
                <a:solidFill>
                  <a:srgbClr val="7030A0"/>
                </a:solidFill>
                <a:latin typeface="Open Sans"/>
                <a:ea typeface="Open Sans"/>
                <a:cs typeface="Open Sans"/>
                <a:sym typeface="Wingdings" pitchFamily="2" charset="2"/>
              </a:rPr>
              <a:t>The extent of each variable correlation with outcome and with each other </a:t>
            </a:r>
          </a:p>
          <a:p>
            <a:pPr marL="457200" lvl="0" indent="-342900" algn="just">
              <a:spcBef>
                <a:spcPts val="600"/>
              </a:spcBef>
              <a:buClr>
                <a:srgbClr val="FFFFFF"/>
              </a:buClr>
              <a:buSzPts val="1800"/>
              <a:buFont typeface="Wingdings" pitchFamily="2" charset="2"/>
              <a:buChar char="à"/>
            </a:pPr>
            <a:endParaRPr lang="en-US" sz="1800" dirty="0" smtClean="0">
              <a:solidFill>
                <a:srgbClr val="7030A0"/>
              </a:solidFill>
              <a:latin typeface="Open Sans"/>
              <a:ea typeface="Open Sans"/>
              <a:cs typeface="Open Sans"/>
              <a:sym typeface="Wingdings" pitchFamily="2" charset="2"/>
            </a:endParaRPr>
          </a:p>
          <a:p>
            <a:pPr marL="457200" lvl="0" indent="-342900" algn="just">
              <a:spcBef>
                <a:spcPts val="600"/>
              </a:spcBef>
              <a:buClr>
                <a:srgbClr val="FFFFFF"/>
              </a:buClr>
              <a:buSzPts val="1800"/>
              <a:buFont typeface="Open Sans"/>
              <a:buChar char="▫"/>
            </a:pPr>
            <a:endParaRPr lang="en-US" sz="1800" dirty="0" smtClean="0">
              <a:solidFill>
                <a:srgbClr val="7030A0"/>
              </a:solidFill>
              <a:latin typeface="Open Sans"/>
              <a:ea typeface="Open Sans"/>
              <a:cs typeface="Open Sans"/>
              <a:sym typeface="Wingdings" pitchFamily="2" charset="2"/>
            </a:endParaRPr>
          </a:p>
        </p:txBody>
      </p:sp>
      <p:sp>
        <p:nvSpPr>
          <p:cNvPr id="6" name="TextBox 5"/>
          <p:cNvSpPr txBox="1"/>
          <p:nvPr/>
        </p:nvSpPr>
        <p:spPr>
          <a:xfrm>
            <a:off x="2928927" y="357166"/>
            <a:ext cx="4071966" cy="584775"/>
          </a:xfrm>
          <a:prstGeom prst="rect">
            <a:avLst/>
          </a:prstGeom>
          <a:noFill/>
        </p:spPr>
        <p:txBody>
          <a:bodyPr wrap="square" rtlCol="0">
            <a:spAutoFit/>
          </a:bodyPr>
          <a:lstStyle/>
          <a:p>
            <a:r>
              <a:rPr lang="en-US" sz="3200" dirty="0" smtClean="0"/>
              <a:t>Multivariate Analysis </a:t>
            </a:r>
            <a:endParaRPr lang="en-US" sz="3200" dirty="0"/>
          </a:p>
        </p:txBody>
      </p:sp>
      <p:graphicFrame>
        <p:nvGraphicFramePr>
          <p:cNvPr id="8" name="Table 7"/>
          <p:cNvGraphicFramePr>
            <a:graphicFrameLocks noGrp="1"/>
          </p:cNvGraphicFramePr>
          <p:nvPr/>
        </p:nvGraphicFramePr>
        <p:xfrm>
          <a:off x="1524000" y="2285991"/>
          <a:ext cx="6096000" cy="3663577"/>
        </p:xfrm>
        <a:graphic>
          <a:graphicData uri="http://schemas.openxmlformats.org/drawingml/2006/table">
            <a:tbl>
              <a:tblPr firstRow="1" bandRow="1">
                <a:tableStyleId>{AC744592-49B6-4C2F-9313-63899944214F}</a:tableStyleId>
              </a:tblPr>
              <a:tblGrid>
                <a:gridCol w="3048000"/>
                <a:gridCol w="3048000"/>
              </a:tblGrid>
              <a:tr h="386913">
                <a:tc>
                  <a:txBody>
                    <a:bodyPr/>
                    <a:lstStyle/>
                    <a:p>
                      <a:r>
                        <a:rPr lang="en-US" sz="1400" dirty="0" smtClean="0">
                          <a:solidFill>
                            <a:schemeClr val="bg1"/>
                          </a:solidFill>
                        </a:rPr>
                        <a:t>           Impact</a:t>
                      </a:r>
                      <a:r>
                        <a:rPr lang="en-US" sz="1400" dirty="0" smtClean="0"/>
                        <a:t> </a:t>
                      </a:r>
                      <a:endParaRPr lang="en-US" sz="1400" dirty="0"/>
                    </a:p>
                  </a:txBody>
                  <a:tcPr/>
                </a:tc>
                <a:tc>
                  <a:txBody>
                    <a:bodyPr/>
                    <a:lstStyle/>
                    <a:p>
                      <a:r>
                        <a:rPr lang="en-US" sz="1400" dirty="0" smtClean="0">
                          <a:solidFill>
                            <a:schemeClr val="bg1"/>
                          </a:solidFill>
                        </a:rPr>
                        <a:t>                    Outcome </a:t>
                      </a:r>
                      <a:endParaRPr lang="en-US" sz="1400" dirty="0">
                        <a:solidFill>
                          <a:schemeClr val="bg1"/>
                        </a:solidFill>
                      </a:endParaRPr>
                    </a:p>
                  </a:txBody>
                  <a:tcPr/>
                </a:tc>
              </a:tr>
              <a:tr h="386913">
                <a:tc>
                  <a:txBody>
                    <a:bodyPr/>
                    <a:lstStyle/>
                    <a:p>
                      <a:r>
                        <a:rPr lang="en-US" sz="1400" dirty="0" smtClean="0"/>
                        <a:t>Academic dishonesty </a:t>
                      </a:r>
                      <a:endParaRPr lang="en-US" sz="1400" dirty="0"/>
                    </a:p>
                  </a:txBody>
                  <a:tcPr/>
                </a:tc>
                <a:tc>
                  <a:txBody>
                    <a:bodyPr/>
                    <a:lstStyle/>
                    <a:p>
                      <a:r>
                        <a:rPr lang="en-US" sz="1400" b="0" dirty="0" smtClean="0">
                          <a:solidFill>
                            <a:schemeClr val="tx1"/>
                          </a:solidFill>
                        </a:rPr>
                        <a:t>Marks obtained</a:t>
                      </a:r>
                      <a:r>
                        <a:rPr lang="en-US" sz="1400" b="0" baseline="0" dirty="0" smtClean="0">
                          <a:solidFill>
                            <a:schemeClr val="tx1"/>
                          </a:solidFill>
                        </a:rPr>
                        <a:t> </a:t>
                      </a:r>
                      <a:endParaRPr lang="en-US" sz="1400" b="0" dirty="0">
                        <a:solidFill>
                          <a:schemeClr val="tx1"/>
                        </a:solidFill>
                      </a:endParaRPr>
                    </a:p>
                  </a:txBody>
                  <a:tcPr/>
                </a:tc>
              </a:tr>
              <a:tr h="386913">
                <a:tc>
                  <a:txBody>
                    <a:bodyPr/>
                    <a:lstStyle/>
                    <a:p>
                      <a:r>
                        <a:rPr lang="en-US" sz="1400" dirty="0" smtClean="0"/>
                        <a:t> Money spent on advertising</a:t>
                      </a:r>
                      <a:endParaRPr lang="en-US" sz="1400" dirty="0"/>
                    </a:p>
                  </a:txBody>
                  <a:tcPr/>
                </a:tc>
                <a:tc>
                  <a:txBody>
                    <a:bodyPr/>
                    <a:lstStyle/>
                    <a:p>
                      <a:r>
                        <a:rPr lang="en-US" sz="1400" dirty="0" smtClean="0"/>
                        <a:t>Sales </a:t>
                      </a:r>
                      <a:endParaRPr lang="en-US" sz="1400" dirty="0"/>
                    </a:p>
                  </a:txBody>
                  <a:tcPr/>
                </a:tc>
              </a:tr>
              <a:tr h="386913">
                <a:tc>
                  <a:txBody>
                    <a:bodyPr/>
                    <a:lstStyle/>
                    <a:p>
                      <a:r>
                        <a:rPr lang="en-US" sz="1400" dirty="0" smtClean="0"/>
                        <a:t> Hours of exercise</a:t>
                      </a:r>
                      <a:endParaRPr lang="en-US" sz="1400" dirty="0"/>
                    </a:p>
                  </a:txBody>
                  <a:tcPr/>
                </a:tc>
                <a:tc>
                  <a:txBody>
                    <a:bodyPr/>
                    <a:lstStyle/>
                    <a:p>
                      <a:r>
                        <a:rPr lang="en-US" sz="1400" dirty="0" smtClean="0"/>
                        <a:t>Cholesterol </a:t>
                      </a:r>
                      <a:endParaRPr lang="en-US" sz="1400" dirty="0"/>
                    </a:p>
                  </a:txBody>
                  <a:tcPr/>
                </a:tc>
              </a:tr>
              <a:tr h="386913">
                <a:tc>
                  <a:txBody>
                    <a:bodyPr/>
                    <a:lstStyle/>
                    <a:p>
                      <a:r>
                        <a:rPr lang="en-US" sz="1400" dirty="0" smtClean="0"/>
                        <a:t>Time</a:t>
                      </a:r>
                      <a:r>
                        <a:rPr lang="en-US" sz="1400" baseline="0" dirty="0" smtClean="0"/>
                        <a:t> spent on social media</a:t>
                      </a:r>
                      <a:endParaRPr lang="en-US" sz="1400" dirty="0"/>
                    </a:p>
                  </a:txBody>
                  <a:tcPr/>
                </a:tc>
                <a:tc>
                  <a:txBody>
                    <a:bodyPr/>
                    <a:lstStyle/>
                    <a:p>
                      <a:r>
                        <a:rPr lang="en-US" sz="1400" dirty="0" smtClean="0"/>
                        <a:t>Self-esteem </a:t>
                      </a:r>
                      <a:endParaRPr lang="en-US" sz="1400" dirty="0"/>
                    </a:p>
                  </a:txBody>
                  <a:tcPr/>
                </a:tc>
              </a:tr>
              <a:tr h="386913">
                <a:tc>
                  <a:txBody>
                    <a:bodyPr/>
                    <a:lstStyle/>
                    <a:p>
                      <a:r>
                        <a:rPr lang="en-US" sz="1400" dirty="0" smtClean="0"/>
                        <a:t>Method of extraction</a:t>
                      </a:r>
                      <a:endParaRPr lang="en-US" sz="1400" dirty="0"/>
                    </a:p>
                  </a:txBody>
                  <a:tcPr/>
                </a:tc>
                <a:tc>
                  <a:txBody>
                    <a:bodyPr/>
                    <a:lstStyle/>
                    <a:p>
                      <a:r>
                        <a:rPr lang="en-US" sz="1400" dirty="0" smtClean="0"/>
                        <a:t>Post operative discomfort</a:t>
                      </a:r>
                      <a:endParaRPr lang="en-US" sz="1400" dirty="0"/>
                    </a:p>
                  </a:txBody>
                  <a:tcPr/>
                </a:tc>
              </a:tr>
              <a:tr h="386913">
                <a:tc>
                  <a:txBody>
                    <a:bodyPr/>
                    <a:lstStyle/>
                    <a:p>
                      <a:r>
                        <a:rPr lang="en-US" sz="1400" dirty="0" smtClean="0"/>
                        <a:t>Orthodontic force </a:t>
                      </a:r>
                      <a:endParaRPr lang="en-US" sz="1400" dirty="0"/>
                    </a:p>
                  </a:txBody>
                  <a:tcPr/>
                </a:tc>
                <a:tc>
                  <a:txBody>
                    <a:bodyPr/>
                    <a:lstStyle/>
                    <a:p>
                      <a:r>
                        <a:rPr lang="en-US" sz="1400" dirty="0" smtClean="0"/>
                        <a:t>Quality of treatment </a:t>
                      </a:r>
                      <a:endParaRPr lang="en-US" sz="1400" dirty="0"/>
                    </a:p>
                  </a:txBody>
                  <a:tcPr/>
                </a:tc>
              </a:tr>
              <a:tr h="386913">
                <a:tc>
                  <a:txBody>
                    <a:bodyPr/>
                    <a:lstStyle/>
                    <a:p>
                      <a:r>
                        <a:rPr lang="en-US" sz="1400" dirty="0" smtClean="0"/>
                        <a:t>Alcohol</a:t>
                      </a:r>
                      <a:r>
                        <a:rPr lang="en-US" sz="1400" baseline="0" dirty="0" smtClean="0"/>
                        <a:t> </a:t>
                      </a:r>
                      <a:endParaRPr lang="en-US" sz="1400" dirty="0"/>
                    </a:p>
                  </a:txBody>
                  <a:tcPr/>
                </a:tc>
                <a:tc>
                  <a:txBody>
                    <a:bodyPr/>
                    <a:lstStyle/>
                    <a:p>
                      <a:r>
                        <a:rPr lang="en-US" sz="1400" dirty="0" smtClean="0"/>
                        <a:t>Oral</a:t>
                      </a:r>
                      <a:r>
                        <a:rPr lang="en-US" sz="1400" baseline="0" dirty="0" smtClean="0"/>
                        <a:t> cancer </a:t>
                      </a:r>
                      <a:endParaRPr lang="en-US" sz="1400" dirty="0"/>
                    </a:p>
                  </a:txBody>
                  <a:tcPr/>
                </a:tc>
              </a:tr>
              <a:tr h="568273">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Temperature </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Ice cream sales </a:t>
                      </a:r>
                    </a:p>
                    <a:p>
                      <a:endParaRPr lang="en-US" sz="1400" dirty="0"/>
                    </a:p>
                  </a:txBody>
                  <a:tcPr/>
                </a:tc>
              </a:tr>
            </a:tbl>
          </a:graphicData>
        </a:graphic>
      </p:graphicFrame>
    </p:spTree>
    <p:extLst>
      <p:ext uri="{BB962C8B-B14F-4D97-AF65-F5344CB8AC3E}">
        <p14:creationId xmlns:p14="http://schemas.microsoft.com/office/powerpoint/2010/main" xmlns="" val="391404937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IN" dirty="0">
                <a:solidFill>
                  <a:schemeClr val="tx2">
                    <a:satMod val="130000"/>
                  </a:schemeClr>
                </a:solidFill>
              </a:rPr>
              <a:t>Steps in Conducting a Multivariate Analysis </a:t>
            </a:r>
          </a:p>
        </p:txBody>
      </p:sp>
      <p:graphicFrame>
        <p:nvGraphicFramePr>
          <p:cNvPr id="4" name="Diagram 3"/>
          <p:cNvGraphicFramePr/>
          <p:nvPr/>
        </p:nvGraphicFramePr>
        <p:xfrm>
          <a:off x="107504" y="764704"/>
          <a:ext cx="8856984"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16</a:t>
            </a:fld>
            <a:endParaRPr lang="en"/>
          </a:p>
        </p:txBody>
      </p:sp>
      <p:sp>
        <p:nvSpPr>
          <p:cNvPr id="3" name="TextBox 2"/>
          <p:cNvSpPr txBox="1"/>
          <p:nvPr/>
        </p:nvSpPr>
        <p:spPr>
          <a:xfrm>
            <a:off x="2000232" y="1857364"/>
            <a:ext cx="5898533" cy="2739211"/>
          </a:xfrm>
          <a:prstGeom prst="rect">
            <a:avLst/>
          </a:prstGeom>
          <a:noFill/>
        </p:spPr>
        <p:txBody>
          <a:bodyPr wrap="square" rtlCol="0">
            <a:spAutoFit/>
          </a:bodyPr>
          <a:lstStyle/>
          <a:p>
            <a:pPr algn="ctr"/>
            <a:r>
              <a:rPr lang="en-US" sz="1800" b="1" dirty="0" smtClean="0">
                <a:solidFill>
                  <a:srgbClr val="FF0000"/>
                </a:solidFill>
              </a:rPr>
              <a:t>Analysis of Multivariate data sets helps in </a:t>
            </a:r>
          </a:p>
          <a:p>
            <a:endParaRPr lang="en-US" dirty="0" smtClean="0"/>
          </a:p>
          <a:p>
            <a:endParaRPr lang="en-US" dirty="0" smtClean="0"/>
          </a:p>
          <a:p>
            <a:r>
              <a:rPr lang="en-US" dirty="0" smtClean="0">
                <a:sym typeface="Wingdings" pitchFamily="2" charset="2"/>
              </a:rPr>
              <a:t> </a:t>
            </a:r>
            <a:r>
              <a:rPr lang="en-US" b="1" dirty="0" smtClean="0"/>
              <a:t>Data reduction without loss of information</a:t>
            </a:r>
          </a:p>
          <a:p>
            <a:endParaRPr lang="en-US" b="1" dirty="0" smtClean="0"/>
          </a:p>
          <a:p>
            <a:pPr>
              <a:buFont typeface="Wingdings" pitchFamily="2" charset="2"/>
              <a:buChar char="à"/>
            </a:pPr>
            <a:r>
              <a:rPr lang="en-US" b="1" dirty="0" smtClean="0"/>
              <a:t>Form groups of similar objects</a:t>
            </a:r>
          </a:p>
          <a:p>
            <a:endParaRPr lang="en-US" b="1" dirty="0" smtClean="0"/>
          </a:p>
          <a:p>
            <a:r>
              <a:rPr lang="en-US" b="1" dirty="0" smtClean="0">
                <a:sym typeface="Wingdings" pitchFamily="2" charset="2"/>
              </a:rPr>
              <a:t> </a:t>
            </a:r>
            <a:r>
              <a:rPr lang="en-US" b="1" dirty="0" smtClean="0"/>
              <a:t>Investigating relationships among variables</a:t>
            </a:r>
          </a:p>
          <a:p>
            <a:endParaRPr lang="en-US" b="1" dirty="0" smtClean="0"/>
          </a:p>
          <a:p>
            <a:r>
              <a:rPr lang="en-US" b="1" dirty="0" smtClean="0">
                <a:sym typeface="Wingdings" pitchFamily="2" charset="2"/>
              </a:rPr>
              <a:t> </a:t>
            </a:r>
            <a:r>
              <a:rPr lang="en-US" b="1" dirty="0" smtClean="0"/>
              <a:t>Prediction </a:t>
            </a:r>
          </a:p>
          <a:p>
            <a:endParaRPr lang="en-US" b="1" dirty="0" smtClean="0"/>
          </a:p>
          <a:p>
            <a:r>
              <a:rPr lang="en-US" b="1" dirty="0" smtClean="0">
                <a:sym typeface="Wingdings" pitchFamily="2" charset="2"/>
              </a:rPr>
              <a:t> </a:t>
            </a:r>
            <a:r>
              <a:rPr lang="en-US" b="1" dirty="0" smtClean="0"/>
              <a:t>Hypothesis construction and tests</a:t>
            </a:r>
            <a:endParaRPr lang="en-US" b="1" dirty="0"/>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42494" y="914400"/>
            <a:ext cx="5424906" cy="89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800" dirty="0" smtClean="0"/>
              <a:t>Techniques </a:t>
            </a:r>
            <a:endParaRPr sz="2800" dirty="0"/>
          </a:p>
        </p:txBody>
      </p:sp>
      <p:sp>
        <p:nvSpPr>
          <p:cNvPr id="119" name="Google Shape;119;p16"/>
          <p:cNvSpPr txBox="1">
            <a:spLocks noGrp="1"/>
          </p:cNvSpPr>
          <p:nvPr>
            <p:ph type="sldNum" idx="12"/>
          </p:nvPr>
        </p:nvSpPr>
        <p:spPr>
          <a:xfrm>
            <a:off x="-6000" y="0"/>
            <a:ext cx="548700" cy="71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rgbClr val="294667"/>
                </a:solidFill>
              </a:rPr>
              <a:pPr marL="0" lvl="0" indent="0" algn="ctr" rtl="0">
                <a:spcBef>
                  <a:spcPts val="0"/>
                </a:spcBef>
                <a:spcAft>
                  <a:spcPts val="0"/>
                </a:spcAft>
                <a:buNone/>
              </a:pPr>
              <a:t>17</a:t>
            </a:fld>
            <a:endParaRPr>
              <a:solidFill>
                <a:srgbClr val="294667"/>
              </a:solidFill>
            </a:endParaRPr>
          </a:p>
        </p:txBody>
      </p:sp>
      <p:sp>
        <p:nvSpPr>
          <p:cNvPr id="120" name="Google Shape;120;p16"/>
          <p:cNvSpPr txBox="1">
            <a:spLocks noGrp="1"/>
          </p:cNvSpPr>
          <p:nvPr>
            <p:ph type="body" idx="1"/>
          </p:nvPr>
        </p:nvSpPr>
        <p:spPr>
          <a:xfrm>
            <a:off x="304800" y="1905000"/>
            <a:ext cx="5715000" cy="4648200"/>
          </a:xfrm>
          <a:prstGeom prst="rect">
            <a:avLst/>
          </a:prstGeom>
        </p:spPr>
        <p:txBody>
          <a:bodyPr spcFirstLastPara="1" wrap="square" lIns="91425" tIns="91425" rIns="91425" bIns="91425" anchor="t" anchorCtr="0">
            <a:noAutofit/>
          </a:bodyPr>
          <a:lstStyle/>
          <a:p>
            <a:pPr algn="just">
              <a:lnSpc>
                <a:spcPct val="150000"/>
              </a:lnSpc>
              <a:spcBef>
                <a:spcPts val="400"/>
              </a:spcBef>
              <a:buClr>
                <a:srgbClr val="FF0000"/>
              </a:buClr>
              <a:buFont typeface="Wingdings" panose="05000000000000000000" pitchFamily="2" charset="2"/>
              <a:buChar char="§"/>
            </a:pPr>
            <a:r>
              <a:rPr lang="en-US" sz="1500" b="1" dirty="0" smtClean="0">
                <a:solidFill>
                  <a:srgbClr val="002060"/>
                </a:solidFill>
              </a:rPr>
              <a:t>Dependence techniques- cause and effect </a:t>
            </a:r>
          </a:p>
          <a:p>
            <a:pPr algn="just">
              <a:lnSpc>
                <a:spcPct val="150000"/>
              </a:lnSpc>
              <a:spcBef>
                <a:spcPts val="400"/>
              </a:spcBef>
              <a:buClr>
                <a:srgbClr val="FF0000"/>
              </a:buClr>
              <a:buFont typeface="Wingdings" panose="05000000000000000000" pitchFamily="2" charset="2"/>
              <a:buChar char="§"/>
            </a:pPr>
            <a:r>
              <a:rPr lang="en-US" sz="1500" b="1" dirty="0" smtClean="0">
                <a:solidFill>
                  <a:srgbClr val="002060"/>
                </a:solidFill>
              </a:rPr>
              <a:t>Interdependence techniques –structure underlying pattern of data set,</a:t>
            </a:r>
            <a:r>
              <a:rPr lang="en-US" sz="1600" dirty="0" smtClean="0"/>
              <a:t> </a:t>
            </a:r>
            <a:r>
              <a:rPr lang="en-US" sz="1600" b="1" dirty="0" smtClean="0">
                <a:solidFill>
                  <a:srgbClr val="002060"/>
                </a:solidFill>
              </a:rPr>
              <a:t>seek to give meaning to a set of variables or to group them together in meaningful ways</a:t>
            </a:r>
            <a:r>
              <a:rPr lang="en-US" sz="1500" b="1" dirty="0" smtClean="0">
                <a:solidFill>
                  <a:srgbClr val="002060"/>
                </a:solidFill>
              </a:rPr>
              <a:t> </a:t>
            </a:r>
          </a:p>
          <a:p>
            <a:pPr algn="just">
              <a:lnSpc>
                <a:spcPct val="150000"/>
              </a:lnSpc>
              <a:spcBef>
                <a:spcPts val="400"/>
              </a:spcBef>
              <a:buClr>
                <a:srgbClr val="FF0000"/>
              </a:buClr>
              <a:buFont typeface="Wingdings" panose="05000000000000000000" pitchFamily="2" charset="2"/>
              <a:buChar char="§"/>
            </a:pPr>
            <a:endParaRPr lang="en-US" sz="1500" b="1" dirty="0" smtClean="0">
              <a:solidFill>
                <a:srgbClr val="002060"/>
              </a:solidFill>
            </a:endParaRPr>
          </a:p>
          <a:p>
            <a:pPr algn="just">
              <a:lnSpc>
                <a:spcPct val="150000"/>
              </a:lnSpc>
              <a:spcBef>
                <a:spcPts val="400"/>
              </a:spcBef>
              <a:buClr>
                <a:srgbClr val="FF0000"/>
              </a:buClr>
              <a:buNone/>
            </a:pPr>
            <a:r>
              <a:rPr lang="en-US" sz="1500" b="1" dirty="0">
                <a:solidFill>
                  <a:srgbClr val="002060"/>
                </a:solidFill>
              </a:rPr>
              <a:t> </a:t>
            </a:r>
            <a:r>
              <a:rPr lang="en-US" sz="1500" b="1" dirty="0" smtClean="0">
                <a:solidFill>
                  <a:srgbClr val="002060"/>
                </a:solidFill>
              </a:rPr>
              <a:t>    </a:t>
            </a:r>
            <a:endParaRPr sz="1500" b="1" dirty="0">
              <a:solidFill>
                <a:srgbClr val="002060"/>
              </a:solidFill>
            </a:endParaRPr>
          </a:p>
        </p:txBody>
      </p:sp>
      <p:sp>
        <p:nvSpPr>
          <p:cNvPr id="9" name="TextBox 8"/>
          <p:cNvSpPr txBox="1"/>
          <p:nvPr/>
        </p:nvSpPr>
        <p:spPr>
          <a:xfrm>
            <a:off x="8077200" y="6324600"/>
            <a:ext cx="941283" cy="307777"/>
          </a:xfrm>
          <a:prstGeom prst="rect">
            <a:avLst/>
          </a:prstGeom>
          <a:noFill/>
        </p:spPr>
        <p:txBody>
          <a:bodyPr wrap="none" rtlCol="0">
            <a:spAutoFit/>
          </a:bodyPr>
          <a:lstStyle/>
          <a:p>
            <a:r>
              <a:rPr lang="en-US" dirty="0" err="1" smtClean="0"/>
              <a:t>Contd</a:t>
            </a:r>
            <a:r>
              <a:rPr lang="en-US" dirty="0" smtClean="0"/>
              <a:t>…..</a:t>
            </a: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5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0">
                                            <p:txEl>
                                              <p:pRg st="3" end="3"/>
                                            </p:txEl>
                                          </p:spTgt>
                                        </p:tgtEl>
                                        <p:attrNameLst>
                                          <p:attrName>style.visibility</p:attrName>
                                        </p:attrNameLst>
                                      </p:cBhvr>
                                      <p:to>
                                        <p:strVal val="visible"/>
                                      </p:to>
                                    </p:set>
                                    <p:animEffect transition="in" filter="fade">
                                      <p:cBhvr>
                                        <p:cTn id="17" dur="500"/>
                                        <p:tgtEl>
                                          <p:spTgt spid="1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381000" y="990600"/>
            <a:ext cx="5638800" cy="5410200"/>
          </a:xfrm>
        </p:spPr>
        <p:txBody>
          <a:bodyPr/>
          <a:lstStyle/>
          <a:p>
            <a:pPr algn="ctr">
              <a:lnSpc>
                <a:spcPct val="150000"/>
              </a:lnSpc>
              <a:buClr>
                <a:srgbClr val="FF0000"/>
              </a:buClr>
            </a:pPr>
            <a:r>
              <a:rPr lang="en-US" sz="3200" b="1" dirty="0" smtClean="0">
                <a:solidFill>
                  <a:srgbClr val="002060"/>
                </a:solidFill>
              </a:rPr>
              <a:t>Types </a:t>
            </a:r>
          </a:p>
          <a:p>
            <a:pPr algn="just">
              <a:lnSpc>
                <a:spcPct val="150000"/>
              </a:lnSpc>
              <a:buClr>
                <a:srgbClr val="FF0000"/>
              </a:buClr>
            </a:pPr>
            <a:r>
              <a:rPr lang="en-US" sz="1800" b="1" dirty="0" smtClean="0">
                <a:solidFill>
                  <a:srgbClr val="002060"/>
                </a:solidFill>
              </a:rPr>
              <a:t>Regression </a:t>
            </a:r>
          </a:p>
          <a:p>
            <a:pPr algn="just">
              <a:lnSpc>
                <a:spcPct val="150000"/>
              </a:lnSpc>
              <a:buClr>
                <a:srgbClr val="FF0000"/>
              </a:buClr>
              <a:buNone/>
            </a:pPr>
            <a:r>
              <a:rPr lang="en-US" sz="1200" b="1" dirty="0" smtClean="0">
                <a:solidFill>
                  <a:srgbClr val="002060"/>
                </a:solidFill>
              </a:rPr>
              <a:t>  Multiple Linear </a:t>
            </a:r>
            <a:r>
              <a:rPr lang="en-US" sz="1200" b="1" dirty="0" smtClean="0">
                <a:solidFill>
                  <a:srgbClr val="002060"/>
                </a:solidFill>
              </a:rPr>
              <a:t>regression </a:t>
            </a:r>
          </a:p>
          <a:p>
            <a:pPr algn="just">
              <a:lnSpc>
                <a:spcPct val="150000"/>
              </a:lnSpc>
              <a:buClr>
                <a:srgbClr val="FF0000"/>
              </a:buClr>
              <a:buNone/>
            </a:pPr>
            <a:r>
              <a:rPr lang="en-US" sz="1200" b="1" dirty="0" smtClean="0">
                <a:solidFill>
                  <a:srgbClr val="002060"/>
                </a:solidFill>
              </a:rPr>
              <a:t> Multiple logistic </a:t>
            </a:r>
            <a:r>
              <a:rPr lang="en-US" sz="1200" b="1" dirty="0" smtClean="0">
                <a:solidFill>
                  <a:srgbClr val="002060"/>
                </a:solidFill>
              </a:rPr>
              <a:t>regression </a:t>
            </a:r>
          </a:p>
          <a:p>
            <a:pPr algn="just">
              <a:lnSpc>
                <a:spcPct val="150000"/>
              </a:lnSpc>
              <a:buClr>
                <a:srgbClr val="FF0000"/>
              </a:buClr>
            </a:pPr>
            <a:r>
              <a:rPr lang="en-US" sz="1600" b="1" dirty="0" smtClean="0">
                <a:solidFill>
                  <a:srgbClr val="002060"/>
                </a:solidFill>
              </a:rPr>
              <a:t>Multivariate analysis of variance</a:t>
            </a:r>
          </a:p>
          <a:p>
            <a:pPr algn="just">
              <a:lnSpc>
                <a:spcPct val="150000"/>
              </a:lnSpc>
              <a:buClr>
                <a:srgbClr val="FF0000"/>
              </a:buClr>
            </a:pPr>
            <a:r>
              <a:rPr lang="en-US" sz="1600" b="1" dirty="0" smtClean="0">
                <a:solidFill>
                  <a:srgbClr val="002060"/>
                </a:solidFill>
              </a:rPr>
              <a:t>Factor analysis</a:t>
            </a:r>
          </a:p>
          <a:p>
            <a:pPr algn="just">
              <a:lnSpc>
                <a:spcPct val="150000"/>
              </a:lnSpc>
              <a:buClr>
                <a:srgbClr val="FF0000"/>
              </a:buClr>
            </a:pPr>
            <a:r>
              <a:rPr lang="en-US" sz="1600" b="1" dirty="0" smtClean="0">
                <a:solidFill>
                  <a:srgbClr val="002060"/>
                </a:solidFill>
              </a:rPr>
              <a:t>Cluster analysis </a:t>
            </a:r>
            <a:endParaRPr lang="en-US" sz="1600" b="1" dirty="0">
              <a:solidFill>
                <a:srgbClr val="002060"/>
              </a:solidFill>
            </a:endParaRPr>
          </a:p>
        </p:txBody>
      </p:sp>
      <p:sp>
        <p:nvSpPr>
          <p:cNvPr id="5" name="Slide Number Placeholder 4"/>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18</a:t>
            </a:fld>
            <a:endParaRPr lang="en"/>
          </a:p>
        </p:txBody>
      </p:sp>
    </p:spTree>
    <p:extLst>
      <p:ext uri="{BB962C8B-B14F-4D97-AF65-F5344CB8AC3E}">
        <p14:creationId xmlns="" xmlns:p14="http://schemas.microsoft.com/office/powerpoint/2010/main" val="1611737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19</a:t>
            </a:fld>
            <a:endParaRPr lang="en"/>
          </a:p>
        </p:txBody>
      </p:sp>
      <p:sp>
        <p:nvSpPr>
          <p:cNvPr id="5" name="AutoShape 4" descr="data:image/jpeg;base64,/9j/4AAQSkZJRgABAQAAAQABAAD/2wCEAAkGBxMSEhUSEhMVFRUVFxcVFRUVFRUVFRUVFRUWFhUWFRUYHSggGBolGxUVITEhJSkrLi4uFx8zODMtNygtLisBCgoKDg0OGxAQGi0dHR0rLS0tLS0tLS0tLS0tLS0tLS0tLSstLS0tLS0tKy0tLS0tLS0rLS0tKystLS0rLS0tLf/AABEIAKgBLAMBIgACEQEDEQH/xAAcAAABBQEBAQAAAAAAAAAAAAAFAAECAwYEBwj/xABLEAACAQIDAwgFCAcDDQEAAAABAgADEQQSIQUGMSIyQVFhcXKxEyOBkaEHFDNCUrLB0RUkYnOC4fBjkvElNDVDU2SDhKKzwsPSFv/EABkBAAIDAQAAAAAAAAAAAAAAAAECAAMEBf/EACoRAAICAQMDBAEEAwAAAAAAAAABAhEhAxIxMkFRBBNCYfAUobHRIiNx/9oADAMBAAIRAxEAPwD0rDcxfCvkJ5Fve36xW8bT17DcxfCvkJ43vPV9bVJP128509M5y5MtW4yqXMpJiWlCXFSyxZNacsCSEIrL1MrAli3kIXoYRwB1EG0wZ10qT8RAKw/jzyBBd5V86e2Ukx8xgBRcjWIPaJ7Ox1M8TZzae1hrwSAxRXivFeKAUaK8V5CCijExXkCSjiNeODAxkOJISIMkIjHQ4kxICTBijocSUiJIQMYUeKKAIrRxEJK0BBgI9o8e0ASNorSVorSEI2gbbI5Y8I8zDdoG2yOWPCPMyMiLsMOQnhXyE8G2jUNWs7dBZiO6+k95wvMXwr5CeT72buthqzMFJouSyN0LfXI3URrbrFu222DMceTLPTt0StVuYepbO5BJGp19hFx5wQ1OxMYdMZKQkqoFohGqDSAJSJYJACWJTJkIdWGAM1eB2MDRZ8xBC3HbMnhRr7ZvKj5cKR2CLIVmNrUzeQBIMi9Q3ki4J7YxC1luO+e1I1wCOkA++eQbI2e9d0pINTxPQq31Y9g/l0z15VAAA4AWHcNBFkKyUaKNeKAlIxRrwhHijRSEJSQkLyQiMdEhJiViTEVjokJISIkhFGRKKrUCqWYgAaknQCITOb7uclIX0LMSOuwFvMxZOgt0i7FbyjhSW/7TaD2Lx99pyPtSswF3IvbRQB/OAkqAWBOp4DpPcBrDuFwVV1BWmbdbFV+F7/CVW2V22Qd2PFmPeSZz1wes++GF2PVPH0Y/iY/+M58dsyoouSh7rybWyUwT8+rJzajj+Ike46Q1u5vG1SoKFUAswOVxpcqCSGHDgDqOqZ7GOU5w9x/lG3XxCtjKOU9LAjp1puIakuSRbTPS7RR4rRi8a0C7ZHLHhHmYagbbPPHhHmYAosw3MXwr5CKvRV1KOAysLEHUER8NzF8K+Qlk1IwmD2ps4ZnROC6AdgFrX9ky1XZhuR066G4M3eI+mqeKSbCK45Sg9/4R7oKPOKmzSOgj2Gc1bCEAmelnZC9BI7Dr5wbtfYx9E5spsL6Cx01hsNnnapOvDKQrd1j7xEactpKeHXCMTwWFLEHt7ZtMVh70LdYlOx9lv6Kmco11ueom4mnq4D1YBNu4SuTAecPsu2pNvfc9w4mV4TZDNi6dE6Z7+wWJFx16T0HC7PRTcC56zqYFoJfalM9Rb/tGBTt0NWLNXsfZaYemEQa/WbpPeZ3Rpx7Xx4w9GpWYXFNS1usjgPabD2xkrdISrFtnaaYag9dwxVACQoBbVgulyB0yjd3bdPGUfTUgwXMU5YAN1AJ4E6azxzF7TxmPNVnLuqo1RkVstKmi63text1HU9sWytlbQVKdbDLWCOeS1N9Cc2XlKDoLjiRab/0kVDLz+YNX6ZbcvJ7tA22t58LhTatVAb7Cgs/tUcPbacO2tqV8Hs41Krq+IChMyiy+kc2Bt02GvRe3ATxinSqV6gAzVKlRrdbMzHrMr0PTqdtvCE0tDdbbwj2Cj8o2AY2Luva1M2+F5qMLikqqHpurqeDKbg+0Twvbe6WJwiCpWQZSbXVg2UngGtw8oT+TXbD0MUtG/qq5ysvQHtyGHbcAdx7BH1PTQcd0GWS9PHbcGez3khIXnBt/anzXD1K+XNkAOW9rksFGvVcic9Jt0jPFW6Lds7Zo4RPSV3yrewHFmP7KjUwLS+UXAEgCo9yQB6puJ0E8j2ztWtjKpq1SWOtlHBFGtlHQAJy4FfWJ41+8J0IeihX+XJuh6dVnk+lLSYkZITlGZEhMn8pWdcOjoNFchm+yGFgfeLe0TWLAm/GGepgay01zNZWAHEhXVmsOk2B0geQtYPOt3qnKzMenUk/jPSMNvDhUUA1lJ6lu3lPFqOGrNays2vAAm38I1h3Z+7uPe2WkVF+LFE+BN/hGpFaxweojeWgeBY/wmc+N25SYfWHsmMp7lY82vUQd9Sp+CyNf5Pceb5a9Mf8AEqg/dgwHLCW1cZRYEZwO8EfG1pxbg4NXx9yfo1aotiLE6Jqeqzk+wQZidz8ZTF6jqwANwrM3DxKJofkr2UA9WuWNwoQKRbR7MWvwPNtp29kMmqIlk9HiiilRcKBtsjljwjzMMwNtnnjwjzMDIWYfmL4V8hLJXhxyF8K+Qlk1oxmUr/Sv4jOyhOOr9K/iM7KIhkiIuUR2HGSQRGAJjdqbqEsWpEWP1ToR3Hqj7O3WIINUiwPNBvfsJ6BNaYxhtkFT0tO3E2yCcK8Z3YxPViIwnNTGhmbwAvtFT1B/uETQUAQDAWyBfHnsD+VoIrLHlwjYXg3eLZ5xGGrUQbF0IUnhmFit+y4EImce1No08PTarVbKo95PQqjpJlsb3KuRI2ng8PSpiMGatIhqZqIaVRHXnKdNPwIhvdvfmrhaaUDTR6a3tqVfViTytR09UP47fvD4jDVqbo6OyOq3AdbkEKc3EdHRMXj8XRbDYekqWq08/pHsBmDMSq3+tYW48J1etVOJv61UonsGHqYfHYdHKipTblZXANmW4II6wbiPhtgYWmwenh6SsuoZUAIPYRBPydYdkwK5hbOzuo/ZNgD7bE+2LfLegYRMiWNZhyRxCD7TfgJgcZb3CDwZNrUnGIL+U/blMUvmi8p2Ks/7AU5gD2k206pjtxsC1XG0coNqbCqx6lTX4mw9s4cJhKuJrBVBepUJNz0k6lmPQO2ev7sbATB0si8p2saj/aPUOpR0CaZSWjp7Vz+ZNDa0oUuQ9BG92BfEYSrRpi7vkA1sPpEJJPUACfZCgMsUznRe1prsZYunZjKm61LBbPxNuXVaiweoRrw5qfZXz6Z5fgl9YnjX7wnt+9n+ZYj9008UwS+sTxL94Toelm5Jt+TdoSbTbPoqSEhJCckykxBm9O1RhcLVrE2IWy+NtF+Jv7ITE81+WXGVD81w9Mas/pL8RmByrp025RtAEN7jbIyUA9RRmflWtwB4addvbNeggLdyo/o/XNdu0WtoOA6oeVxaRgiWBZIC0rFSSZ4tDEWWef4mr+jtpJVzeoxJKVB9ksRY9wNj7W65vXrdk8++UnYdTEim9EXZbhgWA5PG4vpe4HSOMZJitnpkUG7tu7YWiahu/o1DE8Sy8kk9ukJRBxQNtnnjwjzMMwNtnnjwjzMAS3DcxfCvkJZIYfmL4V8hJmakZKMpU+kfvndQnE30jd5ndQlskBF6jSNLUGkqMWgkDImOYzSUEZOMJY36MQdTGohPH/RiK1lBB45pgHYg/XX8L+Yh080wLu+P1up3N94QxXIZdjUznxmGSqhSoodW4qwuP8e2XmRhTAYTeHcnD06T1aIq5lsVReXe7AEAEXOhPTIbnbo0TT9LiKTF8xsj6LlFipKdJ1Oh00m8JkSZf789tfuWe7KqsFbzbX+aYc1FW5uEQdAJBtfsFp49ia7VWZ6j3Y3JJuSSZ61vhsypicP6OnbNnVuUbCwBv5iYobi4sf7PX9v+Ut9O4xjl5LNJxS+zs3W25gcHT/1jVWHLfJ/0rrzR8fLSYDfDD1mCoKlyyrcqALsQBrm7Zjv/AMJiv7Ps5f8AKdmx9z8TSrUnYplSojsA/wBki+luNoZx0pO2/wByTjB5sPb171PhKqotNWDJnuxYG+Yi2ndH3S3ufF1jSakqAIXuCSdGUW18U5d8t3K2Kqo9LJZUynM1jfMx6u0R9zN2q+GrmpVyZTTK8lrm+ZSOjhYSvbp+32ugJQ2fZo96v8zxH7tp41gl9YniXzE9r21hWq4erSS2Z0Ki5sLnrMwGH3CxQZT6vQgnl9Rv1Q+mnGMcuslmjJJZPV5ISsGTE5zKEWKZht7tdpYbNay089zbSxq3N/d7puBMdvIq/pGmWtlGFYm/C3pGv5ww5JLgJ0sWliRcgcbA9OkI0cerLyVY6X4cdQON+34QPh8XRXmoeB+qF1BPJJe1jcNoeFoSpbYTICqtrlsNLkOme4UG/DTtPCGUX4Ikzow+OzZbIeVf2WNvb+E72gMbePRSPC63cC+lJtbA20qr7jOmptfTSne5+0ByQzIW4ccynTq6eiK4MamdVSDMeNJUdvgrmNJwLFr6DTIXW17XuBbqBvrpec+0tpqFU5Tdhe3JuOWFIte5Op14acY6gxGmHt2j+rqOpn++T+MJwRunUDULrqM7i/tEMWlEsSZZHhDQNtnnjwjzMMwNtrnjwjzMUYuw3MXwr5CWGV4fmL4V8hJmaUZmZVjy27zCFCDzz274QoiaZIridScJUxlyjSUkStDFcYmSIkWEYhBFOYQlthT6MW7JxUBqIU2mOQIkupBSwwUv0ZvBG7muJqnsP3oTxlfJTvbjBu7APpqx/rUmMlhsjeUjRkzDbC31qVK60qyoqtdQygghvq3uToTp7ZuiJ4iuHY52UczlG3QMwF/eR75d6eEZJ2aNOKd2en717c+aUgy2NRjZVPCw1Ym39awXht56rYKriSqZ0cKBZstuRx1vflGZPauMq4s+kbX0dMZuoAZQW9rN8YTwC/5Kr/vR/wCuWrSjGKvyv5G2JLIYp7zVTgWxOVM4qZALHLbk9t76wru1tNsRQFVwoJZhZb2sD2mZKgP8kv8Avv8A4mg3FH6ovjfzi6kYqLpdxJxVP/pfvXth8NSV0CklsvKvaxBPQeydmwsa1ahTquAGcEkDhziNL90B/KGP1dP3g+60JbqD9Uo+E/faI4r20/v+xWlssp3u27UwopmmqnPmvmB+rltaxHWZbtDeUUMNSqsM1SqisEGguVBY9gF4G+UcaUe9/JIM3rvkwg/3dP6+EeGnGUY2vzI8IppBGnvriltUqUF9GTpo63H7LHQ8If2zvMUwtPE0ArB2C2cHTRrg2PEFZDfCmPmLC2i+jt2WIGnsJmXqf6LTsxB+4YFGE6dVkZKMs13Nxurt4YukWNlqJo6jhrzSL9B/Azh3O3nq4us9OoqAKha6ggkhlHSTpqZjNjYmpg6lKtY5Kim46GS5Vh3gj4CGvk0H6zV/dH76RZ6MYqToZwSs9JWZTeJAcauYEg4VgQDbQ1DfW+k1QmZ3iC/Olz804dgePA1NeGvTMUOoolwQw7Ubao/S+YmzEqGdjo1wwObq14TtGJpIg9XorKnOLBWVTlAPC31dDxbUStBQBAIuSRa+Zrm1rX6dGN+u+sL4bDUygKotjrqvG/Sb9/xjykvsiYHO1qSkKcOobKzWJAAyo11JZRYg0aKno5S8QNS9bAUq1NCAACUq3VUu1hpqVNtDxFjrxl1PB0xa1NBbUWUaG97jq1nSqgKABYDQAaADslcpLsMcDYClYj0a21uLC2oIPwJg7aWz6bKAQdBYcpwdNRqDcnt46nrhppw4waRot2IyzdJAtJ1AsBVbTvVD+MNmBt2ObUH9pf3qo/CGpTqdTLIdJAwNtocseEebQ1A22uePCPMytjFmH5i+FfISTSGH5i+FfISbcJqRnMr9du+EqEHHnnvhGhNc+CqJ1DhKTLxwlBMpQ5AxjJRjHCPhhyhCe1OaIPwo5QnftXmiVy6kRcAyugKawVuqPWVu/wDEzuq0TbNfTqnJuovKq98sSqLB8kHzPP8AczZ7emqipTYK9J1OZSAQWTT3T0K0gYsNTamvJcpUmZbamwqdDCV1oqxLhb8WY2dbAfGBsFhHGzayFGzGoLLlNz9HwE9AtIkSyOs0s5yFTZgKWEf9GOmRs3pb5cpvbk62nPsramKw9MU0oEgEm7I99e6eikSBEf3l3QN/lGE2xiK+JwoL0iGFawVVa+XJe9j2mVbP2zi6NNaS0LhRYXR78SdffN60aH3VVUDeqqjDbwvWxFCg7U2z5ql1VW0HJAuOM79ubEethsO9MEvTpqpT6xGUcB1g307ZrJYkV61VS4Ip+DA4nG4zEU1wxotpYE5GBOXhmJ0EJbZ2O9LAU6IBdxUDNlBOpDX4dA0F5sFMtWK9bwht/wBGXw+w/T7Op0yMtRAzJcWIbO3JN+AI/Ccnye4OpTr1C6MvqyOUpAvnXTWbgSxZU9Z015Dv5XksEz23EvikHXQbiAR9IOuaETO7yfTp+4q8NTo6cB08ZVDqEnwX0qDfYp+1b9dhCdNamX6oPQOiZ1MUllHzmoMwzA5baDTq60Y9XHonWldGRrYlwOmyNpmBsB09B4a+cMkKgyRVvoVt0XB+MnarYar28fhAoxa3B+cuL5mAyMVy5yANNeg/y0iauoDEYpxrfVHtawuTa5tbu/EpQ1hFlrdaf1bTzldcHLyrX6bcJwO63c/Oai5SUYZWuNWC2t3MRb8xIjBl1zriKjA94va46T/jfusyQrC27J+lHap94P5Q3Ae7fPrDwH78O2lWr1Msh0jQLtvnjwjzaG4E21zx4R5tKxyeH5i+FfIR34HukMOeQvhXyElUOhmlFBlzzz3wlQMG25Z74UoCbNTgpidQ5s5jOv6s5TKEWEZEycaMQtwY5QnbtfmicuCHKE69rDQSt9aD2BmJ0pwduj/rPF+U6cUrZT1WlG6Y5L+Iy2qgxeZIPRjJRrSiy6iBEgRLZEiGyUVESBEuIkCIyYtFJEa0tIkbRrBRECTWK0kokbASWWrIKJYsRhRYssWViWLEYxYIB24bYvD9tOt8GpGHgZm95mtisJ2rXX4Uz+Emn1EnwE6dcD6rEfaAuPzI7QIQoqtrgDXXS2t+ntgqniiAOQej+vKSNZwgFMqpzkANwItny9lr27oJIWLC4QdQ90n6MW4D3CCfndYa3pWt0EdRN+Pd7FMtOIrWJsg+PTYA8qI4sezuZB1DXsnNiF0nBX2hVF9aS95F0OWxH98Hr/KVV6xCmw6b8OUNLW6ja8ZRFbOjd/SpV7VX4Fvzh0mAdin1zdqeTD84cvE1eofT6R4F21zx4R5mGoF2zzx4R5tKxxsOeQvhXyElUOh7pXhzyF8K+Qkqp5J7pqRSZp2AY3650rj0HTMXvHj3FRgDbWDNnhqrhTUbXqnQ9u1bM26meofpNMnETm/SK9c5dmbpIyi9Sp750YjdOko0Z/eZn3aSdWW1OrJfpBeuIY5eucSbtp9t/eZad2UA0d/fG/1+RbkFMDi1LDWdm1MSLDWBMJsMK2jtOjbOzmK6PaI4w3LJN0q4LMbXU09D0Tk3V5rd585mcStZTbMCPdNHukT6M3Fjc+cecNsGGM90kaC8UYRXmQ0jyJko0gCBkTLDIkRkArMa0mY0NgojaTURSaiSwUICTURgJNYrYaHEcGKK0BCQeZbfGrbEYJv26g94QfjNE94H29Rd1BVbspuAeB/qw93tDQ5BLgJ0nNtBc99h7THr4W6KMuflEno1bVja/adO6YGtvXjKRIfC2twZLOG/gdlI95l1Lf19B6SmpN+TUw2LUi2p1VWB014yOIEzZ/Nf7Fu2zgdHQO8D4SdLC6Mvo2UW0Oa972NtBcWP3Zk139YcauA7b1qqcex6YtOipv0ykhnwII4g4tQR7LRWmFGlwuCuWLoVJ1vm4lic1rcOA+HULdTqFUAcAAB3DQTEVPlBA41sAP8AmGY+5UkV39DEDMrX4ejpYlge0F6agjtvIk2Q1+y2tXP7tvvJDoaY/dzHGq5qEEDLYXUKbsQSLBm4W43trNPTeJqrIYPB15oH2zzx4R5mFVgrbJ5Y8I8zKWWorw55C+FfIR655J7pXhzyF8K+Qj125J7prRQzyneb6VpVu2PXLLt5vpWjbrj1wnU+Jl7nrmyRyRLMZIbL5oksUZx/mbuwPTjLWMpXjLWMvZUx6B1j7TPJkKB1i2o3Jk+SF7GRxXOhzdvmnvPnAeIPKh/d7mGadboE0usLiKIRTCaxRGIRSEFIkScaEBAyNpYY0IBgJJRFJLAQcCTEYSQgIKSAiEmIrIRyR/RCTAkwILDRQcKp4gGUvsai3Gmn90TvAkxBuZKQEqbqYRuNFT7JUNysF/sE900QkhBvl5JtRn13Qwg4UV+P5zop7u4deFJfaL+cMxQb5eQ7EclPBqvAAd0vWnLbRWgthoYCB9tc8eEebQ1Au2eePCPMxWE5cOeQvhXyEVc8k90UU2oznl28o9a0nuovrYop0X0GZcnrOzubJYmNFOR8jd2B68ZN4opoKWRocYtqHkxooV1IXsZOvzjNFu+ORFFLtboF0uoLWiiimI1jiKKKQgo1o8UgBjGtFFCQe0kojxQAHAkxGigISEmBHiisJICTAiiisJISQiigCSEkIoopB4oopAj3jXjxSAGMDba548I8zFFAwn//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MSEhUSEhMVFRUVFxcVFRUVFRUVFRUVFRUWFhUWFRUYHSggGBolGxUVITEhJSkrLi4uFx8zODMtNygtLisBCgoKDg0OGxAQGi0dHR0rLS0tLS0tLS0tLS0tLS0tLS0tLSstLS0tLS0tKy0tLS0tLS0rLS0tKystLS0rLS0tLf/AABEIAKgBLAMBIgACEQEDEQH/xAAcAAABBQEBAQAAAAAAAAAAAAAFAAECAwYEBwj/xABLEAACAQIDAwgFCAcDDQEAAAABAgADEQQSIQUGMSIyQVFhcXKxEyOBkaEHFDNCUrLB0RUkYnOC4fBjkvElNDVDU2SDhKKzwsPSFv/EABkBAAIDAQAAAAAAAAAAAAAAAAECAAMEBf/EACoRAAICAQMDBAEEAwAAAAAAAAABAhEhAxIxMkFRBBNCYfAUobHRIiNx/9oADAMBAAIRAxEAPwD0rDcxfCvkJ5Fve36xW8bT17DcxfCvkJ43vPV9bVJP128509M5y5MtW4yqXMpJiWlCXFSyxZNacsCSEIrL1MrAli3kIXoYRwB1EG0wZ10qT8RAKw/jzyBBd5V86e2Ukx8xgBRcjWIPaJ7Ox1M8TZzae1hrwSAxRXivFeKAUaK8V5CCijExXkCSjiNeODAxkOJISIMkIjHQ4kxICTBijocSUiJIQMYUeKKAIrRxEJK0BBgI9o8e0ASNorSVorSEI2gbbI5Y8I8zDdoG2yOWPCPMyMiLsMOQnhXyE8G2jUNWs7dBZiO6+k95wvMXwr5CeT72buthqzMFJouSyN0LfXI3URrbrFu222DMceTLPTt0StVuYepbO5BJGp19hFx5wQ1OxMYdMZKQkqoFohGqDSAJSJYJACWJTJkIdWGAM1eB2MDRZ8xBC3HbMnhRr7ZvKj5cKR2CLIVmNrUzeQBIMi9Q3ki4J7YxC1luO+e1I1wCOkA++eQbI2e9d0pINTxPQq31Y9g/l0z15VAAA4AWHcNBFkKyUaKNeKAlIxRrwhHijRSEJSQkLyQiMdEhJiViTEVjokJISIkhFGRKKrUCqWYgAaknQCITOb7uclIX0LMSOuwFvMxZOgt0i7FbyjhSW/7TaD2Lx99pyPtSswF3IvbRQB/OAkqAWBOp4DpPcBrDuFwVV1BWmbdbFV+F7/CVW2V22Qd2PFmPeSZz1wes++GF2PVPH0Y/iY/+M58dsyoouSh7rybWyUwT8+rJzajj+Ike46Q1u5vG1SoKFUAswOVxpcqCSGHDgDqOqZ7GOU5w9x/lG3XxCtjKOU9LAjp1puIakuSRbTPS7RR4rRi8a0C7ZHLHhHmYagbbPPHhHmYAosw3MXwr5CKvRV1KOAysLEHUER8NzF8K+Qlk1IwmD2ps4ZnROC6AdgFrX9ky1XZhuR066G4M3eI+mqeKSbCK45Sg9/4R7oKPOKmzSOgj2Gc1bCEAmelnZC9BI7Dr5wbtfYx9E5spsL6Cx01hsNnnapOvDKQrd1j7xEactpKeHXCMTwWFLEHt7ZtMVh70LdYlOx9lv6Kmco11ueom4mnq4D1YBNu4SuTAecPsu2pNvfc9w4mV4TZDNi6dE6Z7+wWJFx16T0HC7PRTcC56zqYFoJfalM9Rb/tGBTt0NWLNXsfZaYemEQa/WbpPeZ3Rpx7Xx4w9GpWYXFNS1usjgPabD2xkrdISrFtnaaYag9dwxVACQoBbVgulyB0yjd3bdPGUfTUgwXMU5YAN1AJ4E6azxzF7TxmPNVnLuqo1RkVstKmi63text1HU9sWytlbQVKdbDLWCOeS1N9Cc2XlKDoLjiRab/0kVDLz+YNX6ZbcvJ7tA22t58LhTatVAb7Cgs/tUcPbacO2tqV8Hs41Krq+IChMyiy+kc2Bt02GvRe3ATxinSqV6gAzVKlRrdbMzHrMr0PTqdtvCE0tDdbbwj2Cj8o2AY2Luva1M2+F5qMLikqqHpurqeDKbg+0Twvbe6WJwiCpWQZSbXVg2UngGtw8oT+TXbD0MUtG/qq5ysvQHtyGHbcAdx7BH1PTQcd0GWS9PHbcGez3khIXnBt/anzXD1K+XNkAOW9rksFGvVcic9Jt0jPFW6Lds7Zo4RPSV3yrewHFmP7KjUwLS+UXAEgCo9yQB6puJ0E8j2ztWtjKpq1SWOtlHBFGtlHQAJy4FfWJ41+8J0IeihX+XJuh6dVnk+lLSYkZITlGZEhMn8pWdcOjoNFchm+yGFgfeLe0TWLAm/GGepgay01zNZWAHEhXVmsOk2B0geQtYPOt3qnKzMenUk/jPSMNvDhUUA1lJ6lu3lPFqOGrNays2vAAm38I1h3Z+7uPe2WkVF+LFE+BN/hGpFaxweojeWgeBY/wmc+N25SYfWHsmMp7lY82vUQd9Sp+CyNf5Pceb5a9Mf8AEqg/dgwHLCW1cZRYEZwO8EfG1pxbg4NXx9yfo1aotiLE6Jqeqzk+wQZidz8ZTF6jqwANwrM3DxKJofkr2UA9WuWNwoQKRbR7MWvwPNtp29kMmqIlk9HiiilRcKBtsjljwjzMMwNtnnjwjzMDIWYfmL4V8hLJXhxyF8K+Qlk1oxmUr/Sv4jOyhOOr9K/iM7KIhkiIuUR2HGSQRGAJjdqbqEsWpEWP1ToR3Hqj7O3WIINUiwPNBvfsJ6BNaYxhtkFT0tO3E2yCcK8Z3YxPViIwnNTGhmbwAvtFT1B/uETQUAQDAWyBfHnsD+VoIrLHlwjYXg3eLZ5xGGrUQbF0IUnhmFit+y4EImce1No08PTarVbKo95PQqjpJlsb3KuRI2ng8PSpiMGatIhqZqIaVRHXnKdNPwIhvdvfmrhaaUDTR6a3tqVfViTytR09UP47fvD4jDVqbo6OyOq3AdbkEKc3EdHRMXj8XRbDYekqWq08/pHsBmDMSq3+tYW48J1etVOJv61UonsGHqYfHYdHKipTblZXANmW4II6wbiPhtgYWmwenh6SsuoZUAIPYRBPydYdkwK5hbOzuo/ZNgD7bE+2LfLegYRMiWNZhyRxCD7TfgJgcZb3CDwZNrUnGIL+U/blMUvmi8p2Ks/7AU5gD2k206pjtxsC1XG0coNqbCqx6lTX4mw9s4cJhKuJrBVBepUJNz0k6lmPQO2ev7sbATB0si8p2saj/aPUOpR0CaZSWjp7Vz+ZNDa0oUuQ9BG92BfEYSrRpi7vkA1sPpEJJPUACfZCgMsUznRe1prsZYunZjKm61LBbPxNuXVaiweoRrw5qfZXz6Z5fgl9YnjX7wnt+9n+ZYj9008UwS+sTxL94Toelm5Jt+TdoSbTbPoqSEhJCckykxBm9O1RhcLVrE2IWy+NtF+Jv7ITE81+WXGVD81w9Mas/pL8RmByrp025RtAEN7jbIyUA9RRmflWtwB4addvbNeggLdyo/o/XNdu0WtoOA6oeVxaRgiWBZIC0rFSSZ4tDEWWef4mr+jtpJVzeoxJKVB9ksRY9wNj7W65vXrdk8++UnYdTEim9EXZbhgWA5PG4vpe4HSOMZJitnpkUG7tu7YWiahu/o1DE8Sy8kk9ukJRBxQNtnnjwjzMMwNtnnjwjzMAS3DcxfCvkJZIYfmL4V8hJmakZKMpU+kfvndQnE30jd5ndQlskBF6jSNLUGkqMWgkDImOYzSUEZOMJY36MQdTGohPH/RiK1lBB45pgHYg/XX8L+Yh080wLu+P1up3N94QxXIZdjUznxmGSqhSoodW4qwuP8e2XmRhTAYTeHcnD06T1aIq5lsVReXe7AEAEXOhPTIbnbo0TT9LiKTF8xsj6LlFipKdJ1Oh00m8JkSZf789tfuWe7KqsFbzbX+aYc1FW5uEQdAJBtfsFp49ia7VWZ6j3Y3JJuSSZ61vhsypicP6OnbNnVuUbCwBv5iYobi4sf7PX9v+Ut9O4xjl5LNJxS+zs3W25gcHT/1jVWHLfJ/0rrzR8fLSYDfDD1mCoKlyyrcqALsQBrm7Zjv/AMJiv7Ps5f8AKdmx9z8TSrUnYplSojsA/wBki+luNoZx0pO2/wByTjB5sPb171PhKqotNWDJnuxYG+Yi2ndH3S3ufF1jSakqAIXuCSdGUW18U5d8t3K2Kqo9LJZUynM1jfMx6u0R9zN2q+GrmpVyZTTK8lrm+ZSOjhYSvbp+32ugJQ2fZo96v8zxH7tp41gl9YniXzE9r21hWq4erSS2Z0Ki5sLnrMwGH3CxQZT6vQgnl9Rv1Q+mnGMcuslmjJJZPV5ISsGTE5zKEWKZht7tdpYbNay089zbSxq3N/d7puBMdvIq/pGmWtlGFYm/C3pGv5ww5JLgJ0sWliRcgcbA9OkI0cerLyVY6X4cdQON+34QPh8XRXmoeB+qF1BPJJe1jcNoeFoSpbYTICqtrlsNLkOme4UG/DTtPCGUX4Ikzow+OzZbIeVf2WNvb+E72gMbePRSPC63cC+lJtbA20qr7jOmptfTSne5+0ByQzIW4ccynTq6eiK4MamdVSDMeNJUdvgrmNJwLFr6DTIXW17XuBbqBvrpec+0tpqFU5Tdhe3JuOWFIte5Op14acY6gxGmHt2j+rqOpn++T+MJwRunUDULrqM7i/tEMWlEsSZZHhDQNtnnjwjzMMwNtrnjwjzMUYuw3MXwr5CWGV4fmL4V8hJmaUZmZVjy27zCFCDzz274QoiaZIridScJUxlyjSUkStDFcYmSIkWEYhBFOYQlthT6MW7JxUBqIU2mOQIkupBSwwUv0ZvBG7muJqnsP3oTxlfJTvbjBu7APpqx/rUmMlhsjeUjRkzDbC31qVK60qyoqtdQygghvq3uToTp7ZuiJ4iuHY52UczlG3QMwF/eR75d6eEZJ2aNOKd2en717c+aUgy2NRjZVPCw1Ym39awXht56rYKriSqZ0cKBZstuRx1vflGZPauMq4s+kbX0dMZuoAZQW9rN8YTwC/5Kr/vR/wCuWrSjGKvyv5G2JLIYp7zVTgWxOVM4qZALHLbk9t76wru1tNsRQFVwoJZhZb2sD2mZKgP8kv8Avv8A4mg3FH6ovjfzi6kYqLpdxJxVP/pfvXth8NSV0CklsvKvaxBPQeydmwsa1ahTquAGcEkDhziNL90B/KGP1dP3g+60JbqD9Uo+E/faI4r20/v+xWlssp3u27UwopmmqnPmvmB+rltaxHWZbtDeUUMNSqsM1SqisEGguVBY9gF4G+UcaUe9/JIM3rvkwg/3dP6+EeGnGUY2vzI8IppBGnvriltUqUF9GTpo63H7LHQ8If2zvMUwtPE0ArB2C2cHTRrg2PEFZDfCmPmLC2i+jt2WIGnsJmXqf6LTsxB+4YFGE6dVkZKMs13Nxurt4YukWNlqJo6jhrzSL9B/Azh3O3nq4us9OoqAKha6ggkhlHSTpqZjNjYmpg6lKtY5Kim46GS5Vh3gj4CGvk0H6zV/dH76RZ6MYqToZwSs9JWZTeJAcauYEg4VgQDbQ1DfW+k1QmZ3iC/Olz804dgePA1NeGvTMUOoolwQw7Ubao/S+YmzEqGdjo1wwObq14TtGJpIg9XorKnOLBWVTlAPC31dDxbUStBQBAIuSRa+Zrm1rX6dGN+u+sL4bDUygKotjrqvG/Sb9/xjykvsiYHO1qSkKcOobKzWJAAyo11JZRYg0aKno5S8QNS9bAUq1NCAACUq3VUu1hpqVNtDxFjrxl1PB0xa1NBbUWUaG97jq1nSqgKABYDQAaADslcpLsMcDYClYj0a21uLC2oIPwJg7aWz6bKAQdBYcpwdNRqDcnt46nrhppw4waRot2IyzdJAtJ1AsBVbTvVD+MNmBt2ObUH9pf3qo/CGpTqdTLIdJAwNtocseEebQ1A22uePCPMytjFmH5i+FfISTSGH5i+FfISbcJqRnMr9du+EqEHHnnvhGhNc+CqJ1DhKTLxwlBMpQ5AxjJRjHCPhhyhCe1OaIPwo5QnftXmiVy6kRcAyugKawVuqPWVu/wDEzuq0TbNfTqnJuovKq98sSqLB8kHzPP8AczZ7emqipTYK9J1OZSAQWTT3T0K0gYsNTamvJcpUmZbamwqdDCV1oqxLhb8WY2dbAfGBsFhHGzayFGzGoLLlNz9HwE9AtIkSyOs0s5yFTZgKWEf9GOmRs3pb5cpvbk62nPsramKw9MU0oEgEm7I99e6eikSBEf3l3QN/lGE2xiK+JwoL0iGFawVVa+XJe9j2mVbP2zi6NNaS0LhRYXR78SdffN60aH3VVUDeqqjDbwvWxFCg7U2z5ql1VW0HJAuOM79ubEethsO9MEvTpqpT6xGUcB1g307ZrJYkV61VS4Ip+DA4nG4zEU1wxotpYE5GBOXhmJ0EJbZ2O9LAU6IBdxUDNlBOpDX4dA0F5sFMtWK9bwht/wBGXw+w/T7Op0yMtRAzJcWIbO3JN+AI/Ccnye4OpTr1C6MvqyOUpAvnXTWbgSxZU9Z015Dv5XksEz23EvikHXQbiAR9IOuaETO7yfTp+4q8NTo6cB08ZVDqEnwX0qDfYp+1b9dhCdNamX6oPQOiZ1MUllHzmoMwzA5baDTq60Y9XHonWldGRrYlwOmyNpmBsB09B4a+cMkKgyRVvoVt0XB+MnarYar28fhAoxa3B+cuL5mAyMVy5yANNeg/y0iauoDEYpxrfVHtawuTa5tbu/EpQ1hFlrdaf1bTzldcHLyrX6bcJwO63c/Oai5SUYZWuNWC2t3MRb8xIjBl1zriKjA94va46T/jfusyQrC27J+lHap94P5Q3Ae7fPrDwH78O2lWr1Msh0jQLtvnjwjzaG4E21zx4R5tKxyeH5i+FfIR34HukMOeQvhXyElUOhmlFBlzzz3wlQMG25Z74UoCbNTgpidQ5s5jOv6s5TKEWEZEycaMQtwY5QnbtfmicuCHKE69rDQSt9aD2BmJ0pwduj/rPF+U6cUrZT1WlG6Y5L+Iy2qgxeZIPRjJRrSiy6iBEgRLZEiGyUVESBEuIkCIyYtFJEa0tIkbRrBRECTWK0kokbASWWrIKJYsRhRYssWViWLEYxYIB24bYvD9tOt8GpGHgZm95mtisJ2rXX4Uz+Emn1EnwE6dcD6rEfaAuPzI7QIQoqtrgDXXS2t+ntgqniiAOQej+vKSNZwgFMqpzkANwItny9lr27oJIWLC4QdQ90n6MW4D3CCfndYa3pWt0EdRN+Pd7FMtOIrWJsg+PTYA8qI4sezuZB1DXsnNiF0nBX2hVF9aS95F0OWxH98Hr/KVV6xCmw6b8OUNLW6ja8ZRFbOjd/SpV7VX4Fvzh0mAdin1zdqeTD84cvE1eofT6R4F21zx4R5mGoF2zzx4R5tKxxsOeQvhXyElUOh7pXhzyF8K+Qkqp5J7pqRSZp2AY3650rj0HTMXvHj3FRgDbWDNnhqrhTUbXqnQ9u1bM26meofpNMnETm/SK9c5dmbpIyi9Sp750YjdOko0Z/eZn3aSdWW1OrJfpBeuIY5eucSbtp9t/eZad2UA0d/fG/1+RbkFMDi1LDWdm1MSLDWBMJsMK2jtOjbOzmK6PaI4w3LJN0q4LMbXU09D0Tk3V5rd585mcStZTbMCPdNHukT6M3Fjc+cecNsGGM90kaC8UYRXmQ0jyJko0gCBkTLDIkRkArMa0mY0NgojaTURSaiSwUICTURgJNYrYaHEcGKK0BCQeZbfGrbEYJv26g94QfjNE94H29Rd1BVbspuAeB/qw93tDQ5BLgJ0nNtBc99h7THr4W6KMuflEno1bVja/adO6YGtvXjKRIfC2twZLOG/gdlI95l1Lf19B6SmpN+TUw2LUi2p1VWB014yOIEzZ/Nf7Fu2zgdHQO8D4SdLC6Mvo2UW0Oa972NtBcWP3Zk139YcauA7b1qqcex6YtOipv0ykhnwII4g4tQR7LRWmFGlwuCuWLoVJ1vm4lic1rcOA+HULdTqFUAcAAB3DQTEVPlBA41sAP8AmGY+5UkV39DEDMrX4ejpYlge0F6agjtvIk2Q1+y2tXP7tvvJDoaY/dzHGq5qEEDLYXUKbsQSLBm4W43trNPTeJqrIYPB15oH2zzx4R5mFVgrbJ5Y8I8zKWWorw55C+FfIR655J7pXhzyF8K+Qj125J7prRQzyneb6VpVu2PXLLt5vpWjbrj1wnU+Jl7nrmyRyRLMZIbL5oksUZx/mbuwPTjLWMpXjLWMvZUx6B1j7TPJkKB1i2o3Jk+SF7GRxXOhzdvmnvPnAeIPKh/d7mGadboE0usLiKIRTCaxRGIRSEFIkScaEBAyNpYY0IBgJJRFJLAQcCTEYSQgIKSAiEmIrIRyR/RCTAkwILDRQcKp4gGUvsai3Gmn90TvAkxBuZKQEqbqYRuNFT7JUNysF/sE900QkhBvl5JtRn13Qwg4UV+P5zop7u4deFJfaL+cMxQb5eQ7EclPBqvAAd0vWnLbRWgthoYCB9tc8eEebQ1Au2eePCPMxWE5cOeQvhXyEVc8k90UU2oznl28o9a0nuovrYop0X0GZcnrOzubJYmNFOR8jd2B68ZN4opoKWRocYtqHkxooV1IXsZOvzjNFu+ORFFLtboF0uoLWiiimI1jiKKKQgo1o8UgBjGtFFCQe0kojxQAHAkxGigISEmBHiisJICTAiiisJISQiigCSEkIoopB4oopAj3jXjxSAGMDba548I8zFFAwn//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9" descr="data:image/jpeg;base64,/9j/4AAQSkZJRgABAQAAAQABAAD/2wCEAAkGBxMTEhUSExIWFRUVFxUVFRcVFxUVFRUVFRUWFxUVFRUYHSggGBolHRUVITEhJSkrLi4uFx8zODMtNygtLisBCgoKDg0OGhAQGi0dHR0tLS0tLS0tLS0tLS0tLS0tLS0tLS0tLS0tKy0tLS0tLS0tLS0tLS0tKy0rLS0tNy0tLf/AABEIAKgBKwMBIgACEQEDEQH/xAAbAAACAgMBAAAAAAAAAAAAAAAFBgMEAAIHAf/EAEEQAAEDAwMCAwUGBAQDCQAAAAEAAhEDBCEFEjFBUQYiYRMycYGhFCNCkbHBB2LR8BUzUnJDwvEWJFNzgqKz0uH/xAAZAQADAQEBAAAAAAAAAAAAAAAAAQIDBAX/xAAoEQEBAAICAgECBQUAAAAAAAAAAQIREiEDMUEE0RMyUWFxIiORofD/2gAMAwEAAhEDEQA/AFB1fc5W6VUBL1O7gqR94e6kCOoakGhCjfl3oh9eruK9akYpSqK1Sq5hC6b1Nbv8ymrx7pnsxKL29JBtPKO0DhYZPR8cmk9MwpPbquXKB9QqWuovOuIUT7+OqovqFUrhxT2XDGjA1kjqsOqE9UtteZRWzokiQD+SczpZeHHS46qXLak0rG01NTKvnawvikW7Z0K6HeqHMqhSGqnsuCWu9QNouKt27JRO2twFpjGHl6BWWjuytts8cI2GBSMpBXpzbLNS3PZVnMcOQnF1oEJ1O3xgI0AJj8o7p5wl4tg5RG1uwFO1aNFOooLu4EIU7UQByh19quJlWlprFflKz6klWr/UQ7EqmxY51rhErAt3twvKamLMLJoD3ZypB7nK8vaajcYYVtgyzL95WO45VVz15fVPMq4qKjxqyvNihD1vvUuiYyom1Fm8lWza5hSC0VVy4RUa1bBbVKZBXgUytLikYVYs8uVYKa1fBTqZOzbpzeEaDhCW7GvhE23Kxruwq+Kq2EFC/tGVapVgpbaXDREIfc0lafcwqde4lCZLtXbQyk//ABapvJ3EH0MEJyp1Mqw6zpVGljmNh05AAIJ/ED3VYZcanz+K+STv0XbPxfXbG8ioB0fn68pq0XVaF04Uw72NV2Gh2WOPQbuQVza5tXMJHIE5+H/RSWttWFNtw1p2z0PmG087eYwt8tX287DLOX+l0u4Dqb3MeNrmmCD0KjdeIXca866iq4yS1rZ77QMqp7Urns1dPTwzlxlpxsb6AjFveA9UgW16Qr9PUlthXH5tU7uvQOqnoXo7pCffOd1U1veub1Vc3PwdC+1Y5Q6/riEtt1n1Va71QkJ8oXFpq14GnBQtmqkKneuc4yqbQs7e1/Apdaye6EXOqvfiVIaMrUWoVbLTy2cURZUVJrYW5qqLFSrja6uU7kQl+pcwvGX6XE9i15UBQ28rQ1R1LtDL65lXjNIy7Drp0mVAt3rVWmNmlb7lGFuAprfHKjkeYqQhXnaeZlQ17Qp+2Eugq5gqor1e0d2VN1B3ZLS+TAtS6FsKTuyhqyOQjQ2L2N4iTLlK9u9E6L5UZYtvHmJ1K/Yqewruc7a0SUMAROz1EUW4wTknr8Apxw3W2f1HDHr2ZaGlHmoRHUTEfFa1KdvIbs3E8bS/PwylLUdaLmO2vJwOqtaPqZFKo97zO1rAOSDUMfRod+a6OOE+HFfN5L3sfdbWxw01dx90g0iwmSCAXlsnB6odfVjQkPBBHcET6/BDTcNe2WkBjJIB/wBWSXO/vsh2seIalWnTovduptc5455JcIBOdsFZ8I0n1Gc6vaC30+rWL/vAGz0ByDmcI3ZU2soBrKntNg+9xGxxcQP/AEnywfWEO06pbwAaRc/sMD04Tdo2nvqMfRHs6NOqDIAyXCCyXRng9uU8puM8MuN2XxU6BSMErSpavpvdTe0tc0wQf19QeQeqs0gFnrTW52tRSWxEKxSpSr9PSy4KpEWhtF6sGopqujPHCrVLSoOQnxTyb0slXWW0obReWnIRm1uRCjKaVipXVrCB1xBTPfVhCU78knCMRktUCFtVhULcmFI9zumVojaKtWhVKt4tbkO6hVjR3I0W2PuJXgK2bp5V6jYFF6E7DH1Cq7ymanpIWlxpTdqUyh6KzgtdquXVttKrKtnI8AWyxYlWkjp1CmCtqlsOyHWGoAotTqgqGaodOB6Lw6MOyK0qgV2kwJbp6KtXRx2Q280f0T++3CG3lAJy0ac6uLDYtaLke1WgMpeqsIOAq9idL1L3SewQ25rFxwpXPdsPRR2tKT5sD4cp4TReS7qn7aDkT6K5TuIouZgTtdzOWknPZWLnSGlm/wDKFS0+0Dt5MgtiPmcqrekRRr1yC7bwf3GVNc1gQzH4G8HryfqSUa03RKWQQXT3MRPaF54o0hlKlSexu0SWHkzIlsk/AqdruPQdYVw1wd+acdL1re5sN2wRndBkkAY+PqufOcYjot7K7ewzmBkxnAzlNLtJr0q49nXZJAIY/wDE3tDhmJ6cJc17SalsQT5qb/cfyJ6tMcH9R9PfCWsAt2u4PunqCnC1fTqUH0a5mnUETOWvyWvHYggJaOUuaHSDgCnCwsfRI/h2uWOLHHLSWn5GF0XTLgEBXjCyqb/DhHCqXOlCOEx0gCFlWiCFaHNtW0sCYCWHhzXQutXtgD0S9W0BpdMJXGU5bCzStHOGVXr+H3O4wn+20kAcK6zTwOinhD5Vza08NmfMizNBaBwnCpbAdFqLcFPUTsh3+giMBKl7YGm5djfZApW8R6LIMBFx2NkamrlNyq3VF1Mw4fNZQuws7FSi9JphVrgcqF2owqF3qJgqZiu1Q1TlDFvdVy4rKVAlXoRGsVp1sQtfZKa2xMuk0YgJiZQMKvptsEfZREJ1hAqk6DkT+yKWxJUJpCVftGLNTWoYQe/uCEfr0UNuLIHlViVAKlPf0VujorCOMorb0GjEK454Aha6QVNS8NNdTIktPII/cdQk5r3UXlrqbiJI90mY6iOi6fdVmxyuc16+6vUaXwN7o9BP0lILFbU2Bm3a4cCC1w+Sr6VaEkvOAcBv5EEoxe6TDAQ4OODwZ4GJn0+qynQhzQDMtB/v8kXYmlyzseIXnjeyLbAu7VKf1JH7ph0e3BhSfxEsp0yttE7TScY7Co3cfgBJ+SNHtxmg2Uw/w9tp1O3ByC50g5B+7fIIQC2eBymr+GXm1S3IBMCo4xwAKbxJ+ZA+YQSfV9NFlfVaLMM3B9P+VlQbgPgDI+ACtXOoPDQCcSjX8VtBuTcNvKNM1KQpNZU2xuYWOedxbyQQ/p2SrUr1HtDfs9Td0lpA+qWXVEmxmz057orNPv5PxGD+id9CY4Abl54R0p9O1Y2qAHyXRIMB2QPimO2swOi0x9Ffa1aOVtR0aUKeFRIX05UH2YK4VWuKwCA0wFBWuAEL1HUw3qljU/ErW9UgbLi6aqQ1ITCQa3iYuMAr2lqxPVRyPTpFGvKy4ohwSzpOrT1R6ndg9VWyLmtaQCDhI+oaWWEwuo3b5QHVLHcOErA5xUfHKpXVfoEe1fTiJwlyuyDClcQsCv2xVFWKNWElwVwQoiwKMV1m4qavE36fdDuizr0Ryuf2moHuiDtSxyixnPRqF6JRKzuwkGnfElFrG/jqlcTPtOoCFWuqc8IZaX+OVvXvTGEodipdvczModc61C2vHud1S5qTOVrtncRAakaphqWKTGm4c13O5w+uZP5pl8FW258+qWrikTcvAxtqOBMZw8hBHenR20veLsdST+XZUbou3tdn3Rz3RFgimJMmIWlGgXNn/TH1CdIT0G5OJTna3QiCue065aQjlldOIlEOiOo+FtPqFrjbUmlrtx2MawPEZD9oE9Pr3VvT6FrQk0KFKkSACabGtJA4BIElAL3UXgJeuNfLTBKfROlXVx7Sm5m8N3A5MEYzB+MRPqqtx4dpVqTKjNweKbJFJrWhoiG1A0k7myOAQTunCR2+JhHPKfdE1pwoB7qe6NzPINxJa0GDnuaeR6lFOLNjdCAO0DvI6H5o3akFIVXV2PuZYAxpayQDPmOSfr9E4aZcAgKokXWpcsBUFZ0JhrcXMIBquoAAmVLqVeEh+JdRc0GJU7Cn4i1zkApIvrxxMkqzcPLiSUOuQs97XrSH7UZ5V+y1Ag8oRUC9opkc7LUSCCCmey1QkJG0G2dUcOy6Dp1hgYRCola1S7lSVgIVi2toHCGanV2FXsgnVQCDhImq0ACSE76w4bZlJOo1Zwoq8QstXoC3hZtSaNqZVoOVVpUwqKLGmKnbAq23cr1G0UhoK3PFSiVfovVQ04KjNWDyg9j9vfQr7NQB5Sf9sAPKnp3iei5U0VK4KCanmVlO6nqpmNnJSh2iXgCi7dx1SdfPi7rYH+dVweP8x3IXUfCVMNhcs1tv/fLgCT9/WHfHtXK6iHi0JdRBMTEHaZHKPeG7cOp1J6Fo+hSzoTA2iWgRnPT1nn1Td4WPlrD+Zv6FHyEZ0gbpRKhYACIV6lQV+hb44VaIs39kCDhc48R2Di7Awuv39rOEEvdGBHCNFtyCvZvA6rt38PLs1KdWq1gfubT2bjAlryKnTBAcz4lqXbvQmxkASQB8TgBNHgiybbscxv3gO4O/l3gF22M+kehU6VKE654MrU3G5o1G1GkEloaWuhpMxkyfT0RTRKtQNBcxwHq0pm1NhFJxYTuxBiQTESR3MpSuPFTKM0Ykg+Yulx3dcdc9U4Vprt7kkSGOI7xA/wDdC0queTApkzmd1P8Ad0pct9e9ru8xa1oM7Q7kdNrZMfRRV7+q4gtDQ48AmAQOuYg+hhMha/t3AEvpubH+088YaSUB1PTGubuiRnPT59vmt33z6eKklxy5m6ROCMzBhR0dXcKpbG0HadzgdgngEjE8c8KdGRta0gCSAlS6okHhds1K+pw4PaCZ8ww6TAPkMZEEH0lC73SbeuARSDeDNMGZjLS2I9UuJ7cdNJS21qSQF0u88EbBJ2kcY5HYkHoeh4UVj4T2umE5iW2/hTSIaMJ7srAQodH0/aAITDSpQFWgE3FLakfxXUwc5xHr3XQL9uEgeI7YuKVgKV7dktQGsZKar2whqV7lkOWbXFAtgvFkpLekLFkrcBKtINsfCnAC3uLPOF4KUK3Iq16MoTd0Cjjyo/s25ALDqB6rZpKNXlpAQKtUAKSpF61uI5R51alvIpucWYguEE4zI+MpQbcK9p9dpe0PdtbI3OAmB1IHVJckdL8M3QkCVznXahF7cOBj76rx/vdwi+kahtdIJicd49UB1F5dcVXf6nuPyJlPHLZZ467M3hu4cWuZy0NBBnjPZOHh18b44Jb25E9Oe6TPD1MNpucTkktHYADn++yePCdvO4/7f+ZX8szTYMJ5RVrFVtWwr7VaVSpRlR/ZgcK3VeAqjSwPLw0BxEEjlw6bu8RygKF9QZLDAcWPJ9GvbTeRP9PVaU7ttHd7Kdz2hxY2XAbTyRtwYOPN1V7VLZ1cBgdtbhxIcQ7cPdAjp+Y9EJstHqHbW9o4uO4Q6W7oBAa0dPdEd1NMTqh9djg4Oaaw2uDSZDTy4Ebmt4A+Dko2/gtrKvs91YmSSSPM0Ty6O8gZ7FOFj5cU6bjHmlwdmTyT1OD1UN7dVn4ZR3A7AXTDpe4h2T0ECQgF/TdCDC57S9rmmCHDdEOLSQYHoZiOitssnOkteC2YJgb46lwMyJ7Ki65qVH1RU3BtJzhh5dBYDMSOMdRlR2GsndubVqgiDuwREQAQMkJBdutFY9x2VSCJDm0/M8t4BEkQPkrbGU6bAAysZO17QJdAGcT+sfAofU1GHtFZjy5zSZADTDpg4dgeiouDKpLgKpJxjDskTJJzxymF27fRqHdtNQSNjg/2RIOC1w4JHEwOF59lo73ChULH7g3aajn7XAAkOgiB1BcYPCE2Wk1qVUmk2qKXMVGeUzyNzgG89ZVStTqU6jqrq1KjUJP+Wfb1C2fxMA25aAI3R+iW+hIcmXHMta57vK7aN+0NILnOAP3YAk8d+plE7e3HZLVi159nVe52zaSfabfa1HEnaXNYAymzJO0STiTiEctNQDiiU7NDVCkAp6hwq1OrKlPCrZB191Sre0i48JovyUIfwUAqavTxCSdQtzuT3rU5ShdhZZVrhAUsWkKzWKr88Z+CmVq9ClACmoaZWd7tJ5+RH6q63Qbj/wAI/RTVDtcjlQGiXLXSwahTdbaVLeF02bccI1akQVLTc4DhNlxpjQCYVC3pAyIU8T2Ur+sYOEnXVWXFdU1TSg5pEQudatpppvhFmhKHMcVPTqkT6iMies47cLxrIU1CgXGAp0qZJ7W6IUzK53kxM5+XqmHSfCxcJcEC1Wh7O4fT/wBJj6D+qOOuzue5oe0yk4sdIADHRuBMudmW/ASugeCHksdP8v8AzHCQtGefvmngkkfEf2E7eEMB0OJHliRHV+f77Kog90YVgPQhtcqVtUqybahXACWqmrHdARm7bKHs00E8JkK6fWkSqlhfN9k4Mc4Brn+zcS4lzoHugY2jdOMxCq+Iy6jaPLTtLoZPbdgx69PmvNHsKbXBxquG0NLWtBhznMh23pmYAnhTb2cDdd1eq25c0EFr9rBDjBgBvLYjv80OuGPY9zmVKjOsBxAEdeZI6o5X0UF/tWzGS0cZb3Gew4W4sqhw4DzYMZwPNPrJ/RToy1S126bMVhOQcU89924eb5qRuu3P+mgfX2FP9gr97oTd7HH8Rgjsf+iLU/DjcETHzS1T3C5X8U3gEzSMCB9zTkAdBhCK/jLUSPLXc0TH3bWsPy2gdl0a38NNPT9VSu/DUEAM/wBfTrtgH6lLjT5RzTULq4d5q1Wq88w57nc44lXdFYXBoDRNQ+8S7cBEENEwJ7x0RTV7cU69Njx71LeR3a3AntJkx2HqF0HT9NoCi3AkAEOEEgx7zfzWO+9N7Otwk3Oo1Gu2O6Y2kcYwPyWtPVywyWD4jyn8uPor/ia7aR7agBUAOwhpgkgnInnp9eyDabpYqS6rU2yZDSZME9zg/BReUutrnGzuDen+Kar3bKTWu5jfLeO5aICL2ur3jjmlRA/8yOOQN2CfmELsLO2o5okvcSGkOkOBzmB+HnzZQXWfEYY4DzVHsludoptIkeUCJ459VpMtTus7hLeocm6r7QZjsY6EchBNa1j2H/CqPnjY0uHzI4Sxo2ukE72gbyHS3AkkjI47cdk10qwcO8qfxaueLHe7C+zXqFYhlSm5jifxFzZHaP6K5caTaVnDc19Fp2tmk4FsiZkOByf2VHxZphqcn1Yex/soR4f1N7H+zqS4fibzuA/EP5mj8wieaz83bqx+l8fln9v+nKfG+r/G/n+R/wD7C0Ged7qj2boBMAHtMdVcoWlvR/y6TR6xlXKNyWH2Tz7SQHU3GCKjY92O8cFCtdc2m+GFxaWhwLhBz09R/VPydTlPTk8f5uN9/wDf7Xql+emPgo/tzu6Afays9v6rn/Ero/Dgj4T0+GieU+W1uAEK0e1AAR5pXpvLCNSoYKA29qNxThWpByqCxE8JgIq2MhJHibRS44C6u23EIddaYDmEtDbiNLRKhMQm3w54Y2kFwynRmjCeEVtbADojUg2pW2mwIAXI/FlMM1Gu3s5v1pt/qu8U6YC4Z47EancY5c38zTZlLL0cT6Ruc6q53IGRPEGBA7J28Inyu+Df1ckvw97tVx96IA5EEu3evKefArfK9pH4Gn5Sf6qKZgbVKsUiSqdyNqipajCOWvatb9DbKQPKnp0QEKpX4VmlejurlRoL/iQ4NswO9WmPjG537ITouoGtRp0i9rKwwwunzhoIEd3AHj0Hys/xHYX2zX7vKx7fL/M5waHE+gkR/MlHT20y1tR+6Wk7duNsN5B7/wBFN9m6bat4AM7SQY5EwT+i0tnbnl0gR7rf5AQBPrwgNvqBbTYWPaJBcXTJHGNvJ5/VU6erPcIMbnFxkCDGOvz+irZHzSNMJ2OdG2XEAxMzH9fomcUgPwrnGk6q59L2DT5mOYQT0aSN37lOY1X1CQF2UwOi1r0Q6OP/AMIg/QqmzU29wq1/qPEOgZJ6z6I0bmH8RaQFV1yP+HVNOOPKxobtHcFoKBjWHBgFOs8UyBLG7Tg9Gudloj1RnxxdBzaoj3nBw9ZbE/mFzHTL1zZaQYHB/Zc/lxsvKOnw5TWqd7So2kNw8rDyBkGYMHBnICLWT7au1wA9lVJMEDZuE8CTA54MfFJH+JvgZJgyB6dj6K3T1L0A9Asd/q3uP6Lz9Wq0vK4wWyAHMAfBDgHNJEjkn8uyXqrt7i6ecAdz6JkbrbXQ1wBHZwBH1Vqj7EmfY0p9GtB/MKZDoFb0NkTk4J7Ax5G/KZKvW18WAAH1+Q/uUVudHpVBNI+zePwkksd8+WoHdWdWm77xhHUmPKY6BwxCm41Uynper6gXAlxxP1jKWr+pFTcOkH8uVYu6xMQMDA9epKpVqRJJIjCc/dWOVxss+DRpV5upez3QafmYSeBOIP8AfKI1XsqW9WWuLxDmFsASOQR8zj1SVpd7sfTn1aR0OB/9AmrRr8NrtpvnZIMCBM7s+mTK38d5Yav8fZn9fhw8+Vn7Zff/AD0A/aJWhuCp7poFR7Q0gBxAB5AnE/JRbQua9NJdx1m0qABW21lixes8hsKi2D1ixMM3raVixAbNaFIFixARErh/j5s6nW9TT/8AjYsWKMvRxa0KC1+OhBIAk5nn5p7/AIePEvYeXMBHwDjOfmFixTPZmW+t5S/cWpBWLEvJFYVCSQtBcuaeVixZY2ryiv4tvd1mWk5L2fOHAx+v5Jf0i8hrqRIDT5pIJjgHjuP0CxYtNs177I9rAw1Nw3HIg9Pw/MR81paVYrAPHkIM+kiBj4wfksWJ0Rd0Wo5teo5oJwGgDHx+aYaOpyIyPisWKsfRX2kq37W5kyvKOpFwjMkEAfusWKdnron+K3vNTYBJO1o+QMn6oI2zYGlsmIO6OpiT+30WLFnn7Xj6VBatJhtQNMHnIJHAA5BJxhRGWYeIiJ+fB+axYscsY3wzrUunI/NFbS4IAWLFm3g1Z15RehfOA7j81ixG9CyVBd6fRqndGx2YLAIn+ZvB+UJQ1zTqtBx3iWn3Xty0/wBD6FYsVWSzaZbLouMMvpj1lM2lNBumhwBHlDhMfiHXosWK8Oov66782U/b7NtarM9vU9mC1u4wHGSD1z8ZQw1SvFiyvd2nHqR//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6" descr="data:image/jpeg;base64,/9j/4AAQSkZJRgABAQAAAQABAAD/2wCEAAkGBxISEhUTExMVFRUXGBgXFxcYFxsaFxoZFxgWGBcXGiAYHSggGB0lHRcXITEhJSorLi8uFx8zODMtNygtLisBCgoKDg0OGxAQGy8lICU4LS0vLS0wKyswLS8tLS0tLS0tMC0vLS0tLy0vLS0tLS0tLS0tLS0rLS0tLS0tLS0tLf/AABEIAKcBLQMBIgACEQEDEQH/xAAcAAABBQEBAQAAAAAAAAAAAAAAAwQFBgcCAQj/xABJEAACAQIEAwYDBAcFBgQHAAABAhEAAwQSITEFBkETIlFhcYEHMpEUobHBI0JSctHh8DNigpKyFRYkotLxU3PC4jVDRFRjg5P/xAAaAQACAwEBAAAAAAAAAAAAAAAABAECAwUG/8QALREAAgIBAwIEBQQDAAAAAAAAAQIAAxEEEiExQSJRYXEFE4GRoRQysfBSweH/2gAMAwEAAhEDEQA/ANxoooohCiiiiEKKKKIQoooohCiiiiEKKKKIQoooohCiqvz7xy9hLVt7IUlnynMCRGUnodNQKrGF5wxV8G3cw1lx1HaMAfYqaJODNOzCiaxrGPhmf9JwuwW1Ei6Z89lFT/LvLWCxE/8ACLa6917h/BhU4gQRNHoqocULYBAuHy6/qnOfeS5pbkzjeIxBuC+EGXbKD5eJNGJEtNFFFRCFFFFEIUUUUQhRRRRCFFFFEIUUUUQhRRRRCFFFFEIUUUUQhRRRRCFFFFEIUV4TXJuAVGRCd0Ui2IA8fpXJxi+f0oyJOI4opuMYn7Ueun404qZEZ8XxnY2mueG3qTAmovA8adwCY1B2/u70rzc4GHKn9YgT4QZ/KongtnujvD9b/mpO+xg2AZsijbkyUxnFXVZBE+lK8t8WbEIxYAMpgxsZ1FN7+BzLuP8AtXnK1oJ2ijqQZ+6oqsbeATBgNsc822y2Dv5VLP2bFABJzwcmXTeYr52HOHEcOf0li4PNkZf9S19JcUaQEG7ED0HU0IgjyGlOdZmCQJ81j4mXMxLWQT6gf+ip7l74l3nLLbw19jExauKNPaySa3Q4dD0X3UGlrKKB8q+ygUYhuM+dMf8AETF4hmVbNyJgZmZ2Hl3UWdfetz5BtH7FZdkyXHQM4KkGT0htR6GpxlEEAV7YapkExaiiiiRCiiiiESN9ZiRI6daO3FULnIN9oJBjQaj0+tI8I4ldG7EjzzD8jVcy+3jM0PtxXJxQHQ1DYbFk7x/m/lUjbuT4f5qN0riLDGDwb6Uqt4HrSSn936/yrsN6UboRaiiirSIUUUUQhRRRRCFFFFEIUUUUQhRRRRCN8dbzIRUfZzDSfvqUvEQZ2pAqvSsLBzLqeIW1PU/dXbrA6fSk2xAFJYjFQNY1qmJODIW8vbXlRxKztt+FWqKgMEV7QHrNSXFuKW8Pae7cYAIpaJ1MCYFaV8CS/JAEh+e+O4fC4du1hnIPZ2/1mbYHyAO5rH+Gcy8RQauDOwyKIH0qLxXGXx+JuYi6wyyQsmAANgPLyqSs4zDj5r1v/MP41zdbqDnCidfRaRQu5pLX+b8abRUOVuH9YKmUD3FX/wCHfH7V+yqMQMQoi4DoW/vDx9qzSxcs3AxS4rBFLsQZCqNMx8BSeHxdpbiPav2w4IghxP40tp9U6N4lP5jN+jqsQhcAzQcDxi+2MdWuWioBhJGYHXYAzsRvU7h+JtrKTExDCZB2OaI9ZrMuGA/7Xbx733260S1c016fkY611arDgzk6mkIw9hHxx4MaNqJ2/hXp40EgG3cPoBr56kGo/ExPT3NMmaBoRMk76b1r80xbYJPjmS31R19QPyNK4LiK3GlSI9etU7GSAJEE9dTPrNI8EUnFf4gTFR87nEsKgQTNJxFwqjMAWIUmBuYEx71hZ+NuJDEPhgBJ+VoI12Mg61uGOxK27bu0Qqs0TvAmK+QOL4sPeuMtvs1Z2IRSSqgkwJJk02mIq2Zqtv4zk72rvsy/ypzY+MOYgZLg/eKx901i6tUrwTCveuBVIB1MtMaegJn2pkIvlMGdh0l35g+IPa3S6q86A95Shj1Sab2fiFetwRaQg/tAzI8w35VT8dIuEDNM7FRM+gpVRmVdD12H40trAqICojWh3WuQZo2F+L9xRrhrZ9HYf+k1K4L4xvcYImCVmOw7fLPuyAD61k9uR+19KXtk+B/yiuZ81p1Dpk7ia7xf4l43DlRd4clvPOWcSjnTytgx7xUEPjLizeRfs1oWywByli2pjcmB9Kz/ABlt4HcY+HdNOeW+XsXiL6dlh7jqGXM2WFXWdSYA61rW7MwyZm9KKhO36z6kttIB8QDXVc2xAHpXVNznQoooohCiiiiEKKKKITyaJqq2eJlLQZnZ4USwUydN486r3EOZmZ5W5iUXoBaMeu01hdeK1zjPpN69OznAmmTXk1lI5kYf/VXR+9bNeHnC7qLeJVyBMFYJ9JOtKD4j5ofxN/0LeY/M0rjbhbF0mICMddtqrXL2KY4dCDoQY+ppljuLXbvD7jXAAxtsTBkbUjypc/4O3JPy/n6itrTlgR5SUTFDZ8/9S5YczvH3V3iEEagVG4e5oO+fv/6qdNd0+ce/5a0dovjmV/EKe2WCYzCof4n3iMI4FszpDnYSQCPpVgvOFuKx1gg/1NVP4hLmwt1puSSDDXAQNfAGsQ+BjzMZCZOfSY7icMAqny29TSL2ADpTu0JtiT/QiuPetCcTcdjH/C8Vew4u9myxctlHUiQUP5jxqKwo/SW/30/1CnjXAqkhtSCtMOHPN+0P/wAlv/UKKwTJdhNdsCOLFhqN9Ntbce9XqxilPh7x6dao+H/+KnbfQf4Ktt1K5F2repyBNdTWrbD6CK4gnNI+4xSbISBIJ386QdOgkehiu+z067E7isB8QcnpFvkiIY1dO82m38qRwF1e0Zk0PdHp40niAPGm1m9knTYj3jWrLrLHM0FQEl1Ny5ibqAlgWeQZy5ZIMz0iq/xX4b4C44/R3LM7lGMTPQMCAKkrOOKG5cAIznzkTqRPWpzAcbd2AUjLB13PkDXc09oweeYpqFyenEomL+DuFy5reJvDybIfyH41GYj4f4WyCTjchH7ShvuUT71rmPxb9nIUHx0X86rvHGutZu/o0AKQTlUNG51Gu9N/Ncd4qKlPUTMsHy9aZ1fObgJA1bKNxMwsjSat3COE4a7eFsYVTaAyliHDBlDSJBjSAPeoXhllXlSCSIYQYO/n4VcuC4W4Fbsz2blsxkAgzM7AzrrP1rLe1n7uYyMU818HzHEmcPyJgCP7CPR3/wCqntrkjArqLbf/ANG/jT/h73Qqh8p0EsDueukbVJIZqfk1/wCIkHX6rp8xvuZD/wC6OD62p9Xb+NPMFwyzhxFi2EzEZoPh1M70+pDF3Mqz/X4GrCtF5AEyfUXONrOSPUmOhXtUjD8030wZfKuJvLMlNLcljlUn9oCJ22NVrlvnrGvi2+0PZGHWe0IjKukgJHeZvLWrbxnE0r0juDjHH59prlFUI/FPBl2REvNEw2UAGPeR7irOnFS1pXy5GYSFYgtG5gDc/SpDAzOzT21nDqRJaiqRw7n03MUcOcLfUTGcgSDEyyjYehNW37aPA/SgMG6SLaLKsBxjPPb/AFHVFQ/E+OpYIzo8H9aDlHvSNrm3CttcGnmPzNCuGYoOomFjCsAscZmb4jHi5uUjwW+4H0iKRJSJzMPS9P41csN8MMGvzdo/qQB/ygVLYLknAWiCuHSRsWlv9RNc/wDT2MctOsdTUowuZlXEL5gBLtxWIMKSrEx1lToPOu+CcGu3GS41ssSCJAIHqYHhW0YfhllPktIvooH4U5CCtl0wByTMW1ZIwBKFZ4HeNg2goXeZGjT+qJ29a5wHBeJoAidgqLAXNJ09h+daBFBNatUrEGZJqGUEYH15kDguHYsD9I9j/Dbb83qSXAaakewinYuCk7l4CDOnWrBFEzaxm/5G54NZPzLm9SaF4JhgI7C3H7gP413iMbA7mppqcc8efpU7V8pGX84x4rwjCnu/Z7JHgba/wqqY7kTht0z2HZnxtsVH0Bj7qsuJxq5ocwfPT8d6SZk8SB4xP4UFQZZWZe8z/iXwttkHsL4HgtwH/UP4VURyDj8PiLTGwzItxCWRg4gMD01HuK2g2j+q4b1/lXN28bS5rhCr4yI++qBAOk1NxxziUgXSvExI3I/0xV1F2a8scStXYbuOOhIj6Ej8Kdq1k7rl/D7q5eo+HNY2VIjDa1XC8dBiIB9dvupTtwBEdKXGBVtbdz+vak7vDn9ff+Vc9vh1yc4ki5D3kPiGXQR91RuIbutoT906VM3sM8kAAGIiJ99aYcU4W4tsCyiQekxWVdDAzUuI24fdVbYBQidYLSRO41mad8PuoG0JUz4fwNQ3DcI1uwoZgxBbvAZdJ8PGpPh9rbrr+VelorUKDELGOTLZaxCEQT4dD5fxH1qk8+c3JZZ8IFfOVQlxGXK8HqZmPKrZw+3qJjcD1+U0pjeU8E91sRdw63bjZR3ySoCiBC7DbwpoBe8WYvjwzH7HHVwzsezLZgI1A/I1o/IuNGKwb3nXLFwoFmRAymZjzpzxXkTh94g9hkI/8NrgEegBH3U94lbw/D8CAiFLSlBCzmzXHVZJJkkkiSakpWB4RzKo1zN4zxJPC3rOkECNtal7JBGlUTD82YYKSzOAgvsTBOmGYJdO2sEiPGpxOO2gl1u0eLTBX02JCMAO7ro6/WqzQrLFSeIYBTPgai145bzdmJLQ+4/8NlVvvYUnxnEsEJBAaCF6d4/LqfOpxKzJubMSbKgJZBtu3dN58xkSBFsQF9TJ9KLvJyrbtXWbsLsdo1u2AzADvGBmhTAB1OnnSOJ5BxrXziHl2zZ/mETuTv40+xPMbdgUPYpfQ5gzZWbN8vdBHd0MzNZlXXtnP4nUXUgKMYGO/cyHwGFtYzE9xLwLEt2ty5JJAklwF0nyq9WjjAly2yJdiGR3zHUDSD4eWgrP+Es9i4MRcuFzJJ3ytOpHhVo4xxbH46wbmHZVsoJa1b0YgdCTq/oIqrPWuFtODK628E76hnjz7/WRvDOI3bOMVr+JEzlKCCAD+rAkA+9XW/zLcxDXbNq7bslRlEAs4PUnUA+1UYTiLdi5d4fcItg5iqRI/VJjvN71P4LBcOvw4XsX3lSVM+YmDTbmqlMk4nBbV6nVPjGD5Y7e8eYLEcQsSbuXEp4j5vWGg/jXb2sPjCXFm2pGjSuUz5xH303xDXLJE3Gu2DoWyfdIkHTxArnHcOsO+azmRCAQFZgNR4TpXIa+69yayV+xEeTTVom1hn3mqXLoG9edsImoG3injWD6il04hG4I9NqfBk7Y9xHE0T5tPxPtTQ8XVj3WX0YwfvpC/ikKsWHaGO6ogNPgMxA++qxfxhBPa2jaHrKgeJZ4H0neplC6r1l4bEEjQimWKxd0aLr4neq5hWcjNbzAe6/c0E/Sn9q7dIgkKDpnMLHnJ0n2olgQekdWeIMpll+h/I05PEbbbyD56fyqhcy4ziWGMYSLywTn7PtrhiJ/WjXwiqjxLmLjdwybWKVVkDLhXtgidyNfxqCcTeuktjdxma/xM2baC49zKNvHXwAGp9qj7HEp+RyRE9CY81nMPpWNYbnTEh8t7EXlj5lByP8A8wPWOlaxwTApctoSlq4SoYsCCe8JBbKACSpEx1JqU8RxDU6Z6gGVgQfvJEcSmQQG8Y/MGmnELhaOwVEJ+ZmJWPRRo31qmfELmfHYO8EtjsrEQrZTlYiQwnYRG2lV3hnxIxBuKLhDgyIGUEmDl1I0ExQ3BxIGnZkzuAmkG9iFIXJ2pJ00hiBue7KKP3mFPfszXYDqrFTOXS5lPrEA+9U3h/xPyN3rKKhaHIuZsokKIkBbm8907A7RV9t49yFYZWVtmtnMpPhJA/ChME4Bi5odR4jkRjc4YJllca6wYJHhJkqPIEVL4XBJ2eYCEBMxvH94mT7zTDEYjac0noY/qKjrnML2w2Uwg8Z1Pl61stDE4AmZ2IMyVbEp+qp9Sa6THsNiR66iobl7jq3SVazbka7n6amrD/tZUibKex/lUPUyNgzRGDLkRV8WYHdzz4U1xfCjeGhu2/IgFf4/fXeI5vsWiqsArN8onUxvAjzFevxtLpAYQCIid/albFqJ2tjP5m6hwMjpI7EcIKLEgkdBrv8AhSdrDKpUHeNQNdfal+IcDtNrbJUztMrr6nT600xPB2Ve7cUHpJIP4EVYoQuE6w3A9ZO8LdPJjPjqNB09qd4niqCUII9RVAwoxPagpdtvBgjSfPqJ+lTXGbl1rql2VUUHbQGR+sT5+lKNZqlbaV5kha25B4lhS8GPyz959Nah+b8uMsthjmSSpkHKwKMGBGh2IHSoe7x7s9FVy3QrbZgf8oNWLgOJS/ZNy6CpAn5WU+wjX0iqPqrchMY9cQFYXxSgYb4f3gTOMdrRW4rDTNF1g1wEzsxAJgTU2eBBkdPtN5e0YNcIYCWAUAkMrfsLtHy07PEbgchbV4CTB7MkEdNgan7Tq2GLtbuB9oCMGJjwjb1FYLq7XbGCPp1mrDA5xK5d5fcP2jX7rCCBDEbwXP6MgyzCTTX/AHPs3MRaxBu3y1tw6h7rMpK/+ZmI9iK9ucwdkW7XNZCFQ/aZVC5vlBk6SAY8YqTx/MmDu20XDPau3iJK27iEiDrmg/lUpqbzkhSMenWQyrwDiLcdwuKxB7O3cW1b/XJ1Y+WnSqbjPh8thi6u99mJMZ1tqD7qZqy4HH3bZV7tt0QkjvFY0j+9P3Ucb4+l+8VwgV8phirASSB5aU1Xr7thPyTx2PeZW6dXIUn+JEcL4djHYWb1kiyRq2dJjwBDb1AY/hX2O/eFrGugIKi2bTMQG/aYwPcCtZ5fS+g/S2iAR4qenrWbcxL9ovstuWvpKQFdlUhidRGXSdDTfwyhLyzWIQPLPA+8W1juihUIz/P2jLlbmDGm6bRS7cK6aI0esxoKvuK4FdxSzdti2Y0JyE+5XvfQiq/heXMd9nJvs4IIM5mjIBr+jtgkmaQXnV8HYyIReUNAJBUgH1J0py/4abvFXYT6dolRqVpOxkxnvnkye4Zcv9n2DBSARlyknyI11NXHhvBkVP0igsenh5Vn2C4pjrltLmHtp3iTC2ySI6kv3dfI1P3+c0sBBiVe3cKyQdp6xH9a1n+i/TLtGPpGq9WtxOMj1MsDYB4kfSmOItMNwRUuL7KPmzetAxgPzKR94rHbGcmUrE4hgze0UthMWxkSYB9qs97B4e7vE/Q/fVR4zx/h2Bv9ndZy2jFQpIE7SfvijpJRGc4UZkhiOJ4e3l+0XrdrNqJMM0aSAOnnVR54wK4+5abBYlHYKVNvtGWO9ow0jWQDtsKbcz38Bxa6jWsQLV1UKk3LfcKLmbTaCNahsNyODLWeI2swCupVXX5p7MgxrLDTxI0rNmJ8InTqrSjDnO7y7RTh3LPFLD5le11Df8Qp0EFgAXE9AR4Hpoa4xnMz2Wa3iFxBfsIBDQlxmYMpKp0A0DBjoOp1pthsVxHBXTYui84J7RHzFGzgDUsRMaRDL0HTfR7YwNwW8TiVXD5gDlZhrcgFljckHqukRoKqqZOG4mdlzN6mRH+52G4jeW6lkW7ItoVbWTm1y6me7qO9B8q5575fxljDIMDnW0jMLiWzDldMjQNSog6CfmmKf84tbxGGyYHFW0cNIQMyFhIiGBAB0GhkVSeLcO4vcBQ2rhIbUh7WZ94LBHJDamY0PhpWpbA2iVRWBBbj0IlfOP4gpGYYogbgo23XcECpPhfHme7kusi6gBLlu3mAIMl2y6iY9RO01B4q7isOwW921qf2pg+MHY+1WDhfDreKCs2UKO5LOZNwfMwzbSD8u3hWfJ8IyI5YiupfdnHb+mSfFOTmurYuLkVyq5jZETcBJYmDly6rEAGrhytbuWrHYsTNtiZMkAHWNT08KgOI8WGDsmwkO41XwQxE/wDtFR3AudD8uK+UdRoTrOoj7xUraEG0/uiLUM/iUcSfxnMVm5nClgNi4idNCYPTypnbwhuqYurdtnYouoPQsDt/WtQWMNuXbDsSkkgHeD+NQw469mezOVp0IOoNYaf4jerkTaz4ZVagMtvF3u4FrfZhhaZZLHct11H5+NLWOaVf5ySBsZhx6HqPWaib/EL+JCW/tC3O4r5lVgssNUddpU6SPGoPjPCmUTAHiJ7v+En8DWd1rm3duPM20+nr2/LYciWPmK/hsSq3Ev8A6a3pBHQka6aqfPao3/bt+0IuDMPPfygimfLFprq5B2ai1c7RnK9851y5MwGo00E7mrdd4Pbup/aKDGqxMfvAHumsb03tuIB/H2m9bV1eA9PvIzg3N+JdnKlCttDcNtyc7qIzC2QPmA116CrsyvetC7bnvoCs7rmHUfwqk8I5dvYfEduuQpbDHT5WlSuUg66z1FT+M47ibFm24TNmY5iF7qxoAOizrvT+nvNI3HkCIa2iu9tlff6Rvib7YUoMp7QsoUGd5Gp8quHF+JjKFIBJEkbiPAjzqrHiljE5WZVa4u06MPGIp7be1cYAP3v2TuY9Tr7GmR8Rq1R44PkZz0+HWaZcEZERa2LVplsKAzSYGkE6fcOlMrWMfDJmZ3XxgkH0HnTw8m3ftbXkxBCOQTagxMAHrpMT70rzTw+5eu21AUWkVSSBqzg7egiuqjIle0d5y3R3u3HoJOWuL5balLlzx77SdfGaQxXNF1QYJY+GnTWmRw5C79Ov8qheMcPxrBGwmQlWIuAkRBHWev8AGkq0VnAPSPuSEJHWeW8ecUS2Iw+HuF4zZ7KkkLIQE/MSATGuk1JYDlLh6HPZtdnc2YJdfQ+WYsBvTnsWs4Rrl9Cb3dAykES0joemhpvy/wAPZbRLOVZiWbu5tSeveHTT2pjUhMeEYiukL5JYyvc82iBas3bpKd9kBY5okSHiA3SPeluRsAmHYG0UMkEpmObTqBrUXzZbw2KxD9riDb7HuLFo3Aw3Y6MCveJEQdq45ZbCgZZMK4LYkK8gEwoIGlsHzrkOGDYzxPWaYVNTtKAt59/77GW/nDi+LxACWcVZwiqIIc99iCdvAR5Ux5JtX8IZYi+JzM9s5yZkknr1qN5jw9pbi3MG5Zz85dwoPnDCTPjNTnLOLuMj5sNLgrBRiX31IyiPvrTewG3bxFhoqCm8N4vI4GPuZL8wc5Yo6YSwraal3C6+hqgYfC4624bsFM6u8o5kmTlE6D0HStRw+ELTKvJOmZTJHnNOf9irILoI9Nfu2p2i75PScW/Tq/B+8o2F4hcOKXsr9x4I7rHLppmDLMRvVq5muW75T9HZbLm/tN9Y2geVPLvBMKj9oMMhcnV412qVsYC2RItoP8IqNTeLWBAxiY6TSmlTubOYlZ4WyFijkSdJJaPKo7H2MWPkuq5/ZkKfqRUVieHcSzCAAOujePkauGGwYtLCg67k7n67elLAR0nEzq98Qkw91rbYa9dZCVL9CRoSo8PvqK4vicFxP9PdTE4UrlRmCkq/QT3SsjTSQa4+JyocRmsNbQxFwBu8XB+YgHT6VTsFw7FEgA6ZpnK5g7SPDePes2R+k6YapUDIMNLO/JuF1t2b+JuG4pywq5GymZmVJUHrt60wfh/EbZFoIjZMotuyDtEy6oFJkgjcGevWnvAOGY4EAMInqwAKgiEP6xSB8kxWu8G4WEGY20zmdRruZgeVCVdnETtv7gyA4VdQst3HMO1KwqmYGQTcIAGoBkydpqF+IScPxqJ2eOsrdtM4VSZQhiCQY1WCB3hPpXXxU4QCbboGNyGBzPlWCZ7oiCazLiLYlspa0Sw7uwJyiMs6dNhUsGxgDiX0rILAzHEf2uWLqsGTEYUxqGW6QR5iQuopTCcSu4NgFU5O0kut0uC0gwxQEsNJCnr1NQWHF0Mpa00SJ7n8BWj8BCX0L3CyNmywUGqjUEwBGpNZJXk4IxOnqihr3q2SJ2LVvG4YBkXOrKHH7IEmVUbEljJPUEVA8SxtnDLdtWHVrkqGWCRvqQRoGH50rzDzBbtZreDffR7qn6qv8fp41WsDhltWmumQ7sAi/wB0GXcz5kAe9XdioKrObW/cxa/YdhKZm6lTJ16wajcBjr1m+j29HByjSfm7p0Oh0NXHki8Lly4jsO6MyrGp11M9Y0+tWxOF4V3DtaBuD5SZmenXXXxrCrTk8y7arb4TKnwfgeYMM2gY6qvdmTKqNNqT45yaWEqwzbwwCkg7Q06+9WLmHiDYBspCiwwXKQDObr08RufGlLXNaXSgdEAg98nYnx0+U9fAwfGtk0LP4lHSLv8AEfltgnrIXgfDns9nZWDAzOY72bVsum4Gg+tSOBx16D9p7MHX9GstA/ZYDSfKTVs4fcF2IgL12nTp9YrMreDfD4u5aW6Ht5z394JMwZ26z4edbppK2yLCQB5cRe/V2YzWASfOWW1whCP0VsZCQ8oMynwIP10/CmfE+XXs3Xv23K2jmuXGcZcm7N11irTwvCJZUFXypcGeSSbYdidjGmaJOog6xqaeOli/Yui6f0ZRlaN1A3iNzIH086wfS1WHZk4jC6q1BuxzKbg8ahCujuR1uCJA/ayAajynapcWuIOhTPY7NtUuKTqvTulCsHyqkcthbLBu0BsG4VUkQQdMsqdNZ2PWtL4baAVrVq2QIa4CAwQEmYGpUKQZgER0Bre7T6dAEXI7dYtRqdSxLWYI6jiUbjvC7WECXcTrmbKFtEhZiSxOhUDTbxrrDWcMzEtbAR0KC6Cxayx2uhWJmNO9uv4TPPnEbNzALCqy54PUqeuUgxP1mq9yhxS1h8oZ2a2wGS52YZUJ0dHEHSdPKtKtNp6qc7Mws1Wqtu4s2gdZo2ButatrbZ+0YKBngDNp80a77+9NTxWzYufZnWbrAEFpAJOpVYGrAa0tgL95g1xrBS3aXMrMROWPkAUaiNRIkbHrVZ55xLXe+Y7IqOzuAd4TuJ6ddOk1CjOB2984lC4OW7yyYy7hWK2+3VLhOVTsGOvcPQHwM60hwx2s/oFWWDHMW/WLGZnaNaybB8YcA2yuYmRO8+G2vhBFX3gGKxN0YdrziILLcRpYLbJBS7pDg5fUaama6C6cVrnOZz31JdsHj/ssvEMW7HJ2ZBUSYIImYUfWT7VGcT4l9nsXXe00oM2c5SD4KuszMDYb1OYHgTAu4vZ+0YtJmBJJj2mkeYeVftNk2mvZASCYthgY2Bk+OvtSNjA9J0aVxgNM45R48tjM6WdGuBWuM6l81ySNImDrJFT+Ns9sLnYhM18Ir65QClxXBgDvHSPOa64J8NcPZcm5cbEEEFZGRRuYgHXpuYq5YfD2QAptJlHTKAR6dRSqj/PmdS3UoCDUMf33lYfli7ehVKAiC7GdB16fcKt/BOFWsKO73nIgudD6DwFPkw6ooy/KdfH6zvTTiXFLdlZYqCdpgVuWzEmckcx3xDjFmyhe40AeRJ8OlQ1jnjCOTBuQIBY22yidpMd2fOs94vxZ8RdLXJtLqCwxHcAk94i2Gj6HpRgcO906AqEAMmWkA6k5jqxE6AAagjWlTczPtrnLfVsbNlX9/iare4vYAzNcCAdW0H1NIW+Z8H/9za/zCszx3E7mKcKFvW7ekJdtIqggHvFrnX3rmybn/wAhrlqAA8BQWb9o9mAI8AZND35fbWMybNad+1BmavxXioFlznSy2U5XuMFUHoSTtWEYj4tcSt3HtsMNcKsVnKzTBiQVYZgfGNZqv3uX8fexE37bvrrnLbEzlG5UfStDx/Pf2A21GEQhgSHPcJAMAAgNtTEfxK6nG8TjRcfEYaQqEqqWbveaNBoZj361G8LwuIvMbT27lq0Qc47JlWBqPmGpHgTV5w/xjVjH2d1P/mrH4VPXueLpwQxdu0pBfJkZ5M+Jhan6y2WlS4bwLl633XuK7iQe2ulDI3GWVAqcOM4WuUW8umi5LsegEPVI4/hP9qOb47K24OVwiQGMTJg/NrEneKacM5UxIurkIYSJABiARMkfL60cystnNfESDksX76MANM7tHXd5E1R247xFW/SO7Dztpr/y1pWP5AuYq72pxItAx3Laltv7zEfhU7wzkW0v9o1y75fIvvGp+tAb1gRMms8XxJtdrlkZwkdnrJE/sx7TPlTpuG8WxqZbdi+iHQyOxUg+JbLmH1rccLw61Y7tu2lvxygT7nc0rctg9frUMxPeWGZjHB/hNiFOa7ibdrxW2GuH3nKv41Icc5Ke0CyM11ANCqjMv7wG48xWm3LVcqCPGayIz1lwMdJhXDQ9m4LgYEqZHTyInYgjSDWgYTigcLcUMPONj1B8KsuM4Jhbpm7h0Y9WjKT6lYmuMPwLDWVbsLZtltxmYqY8QSQPUVWoFGPkZpYQyjjkSkc72ftFs3SZCqQyAbRJnQSf4VmuGcqWZnEL8oLGK17i2GVgymFkEEROvvVT4XyF+mNwkOoBIVQdz8uw0610a7NgnPur3yb5Va4l5rlm3cTDuoyqxLQ0Agg6ZhowOnUeFMebcDeDviLQLdro6iTG2/QEbhv51PcM5qVD2d5QGHQSPYT8pFSjYuxeLHKykgMROh6G4pGx/aHv1qzWPYS+zAMyUVpistyJVPh1at3CVuG69lbmcW5HY5ssMLlttdZJESPEdatN10F5sjIBdnuZpAYk9wFe6BBgfSmuN5ZY4e8bL5WKmC7CNwWGumoESfGqtyveNwPaxJIiRoJmNvIDzrGmlRmx2PtNbrLCVStQY35g5cu2C1ywwNuc2QsM4YHTRt2U7b1Zfh/dv3LEXL8ALcUHs1Z0FwgGWLd3QDugHpVhwlm0yZCRcYATnIJfTf8AfAgeYFGM4dh7eFuNm7IHWVB3Gwgan+dZ2sWOQZumFTaRiJ3+C9o1y2WNwXJnMPmIAEExCnuyD4+FZ5xTla5hWbsmZg2hVlysOk6aZh46U+PM18E2rrd3YHoR/wBvGpGxzdbQKl+7mJ/snOrMv7LdWI2DfXxpn9PaU7e0U/U07u4PSSd7juSzb+0M8SqqFaM5VBJaVBiTruJPrTe5ft3LRsusW2Che/AnYKSfkbwb5Tsa55/S1dw9trakr0vBv2pkQNW2kzEdKjOC4u1h7KpiDbupdAUs/wAiz46SBGk+tVpWuqsLt5kWm2y3KkBfaVXiXLl6zdiz2kTswAYa7f1Fadwl8PZs2hiHXtSgUCRoG7xAgaSRTtcThntC8gLpbbKWhjAGwJywygSQ58N6rPOmKtkjs1Cg2xlugAADUjpBjXfWqvezrtHEtXSm7eecS7YHHW7ULnQZjopYAP8AugnutvpsfKp6wA+o1Hn+dfN4432YK3FZztPQztPhWi8l8437YXtV7Sw1wWc4ZTcVtNwCSwEjUge9XbTgLkNkyq6s7sOuB5zRr+F6iB+dJrhZOv8AOneYMAykEHUEbEVwaVIjwM6vA5YWNBoDtPnWe87cBxeISEshnmQxZYB8R3gTpp+VaEX8qjF4oS5SI100oJGMGQybhgzPuFcAxS2Al6yJ7SQVXUALq0iZ1iBRzdw11wqW7K3QVJKhcwBP9+BtqdIGtalZw9xtoru9ho0OtUrRFUqB1i6aWtAVEyTlfgGIvYZ89kqxdQrE7gA5pkiVmNIq7YThN22gVRPjJE/nNS1zAd/MHI8qmLCqBqJqKlFWdolqtMlX7YxxHArLbrJ8TqfqdarHNHJVjFQHdTl0GZSY9CG0q7ulQOGwd1XMkFZ0g1JbE3AzM5PwfszPbKB/+z+NWXCfDvDjDLh7l27ctgyApKjUzsSR7nxq82cNb6jWu7uXSBAqQcwxK/wnlDBWFCpYED9oltfGDp91S/2RAIAgRsNB9BS00VaEZYLCLbOhPvUot/TpTcijLUbRA8xDFZixMUhczQIWn8UEVOJOZXb2NK3MhB6RUpYwLv1FL3LUnpStoxVcGSYhiMAUWZkz7UmMMesGnzNNeZKnbK5lS5s4YQvbINtHH4N+RqG4LxIIYOx320PT+vOtBu2p0NVjjPArhM2lDqf1dAw9D1FXB7GQZmvMuEftbjs2VtSp3nwG3T06UhyyL126iXbxUMcspEggEjdh4a+HnVj5n5cxN63lFi9mG0TpG3lTLkvlHiFm+he04QSTn+XbYxrT1NmByZy9XSzHwiS/LmOu9g1m8SSO7mKjbUSBOsERPlVUv458MxsvKqW0eNV8CPI9DtWkYbgF93a5dt5W1ChCAsSY3Y9IrnifKF68mUhB+9B0+hj2pd2U5HnG0RgBzyIz5UwwW+5PaOty3ltXDcNwKrKDObfNodBEfSnV9gLl2zLMpC7/ADHugM2vXMCfen3LfKFzDMhDWxkBgKSDqIO669KkrPLkFiSpY9YJPprSoOWJIxGTwoAOfeYfzhZu2nhllFnK2UxrtMf9xUz8Pcl+5cVHJd7L/o4WABAJl103npWj8R5Gt3vnukeiD8zXvB/h9hrAcBmbOsHMEOnl3dDTyXgLic+7Smxsyp4fDTbuYdySmY6g6AnXunrGtU/jXCLljSe0SdgROu5hvy0rccNy3aRAgLlR00/hXN7ljCtq1vN6s35EVk1uTmMpUFAA7Srck4q0uGe5bstYIAUhmJVoHRVJgnTSoLE4YvYNtwQpJK+Wphl/ga1PDcIsKhVUAXwkwfqa9PB7Mf2SH1UGlahtzmM2NunzFxLh9yy0KQ6gztB/lV65SwipYtvcR89xiyAZckrIzMSZOuseVa6eFWRtZtj/AAL/AApa3g7cCEUQde6NvpTo1GFKiJnTAsCe0rPCr/2fRSCh3QtpPUrOxq02mDAMARInXfWlexA2AHoKTuWjB1pcmNCcNcXxFNmQTOnrFMsFhb6tDEFfLf8AjU5awtvrvWe7MseIlavR1rx7k0rfRZ02pPJVhCeAUstcqtKKtTIi7LTd7IoorOQJzEVzFe0VMtACuooookT3LQFoookT2KCteUVMJ4VrzJRRRCdBa7UUUVMJ6UrjsyKKKiRPctdW1IooohOwlem3RRRCCpFdgUUUQnhQVyLdFFEJ3XhFFFTCeZRQaKKITk15FFFEJ5XJFFFEmJG2K6BivKKMSZ4RXoWiiiE7ArqK9oqJE//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142845" y="2000240"/>
            <a:ext cx="4286280" cy="3785652"/>
          </a:xfrm>
          <a:prstGeom prst="rect">
            <a:avLst/>
          </a:prstGeom>
          <a:noFill/>
        </p:spPr>
        <p:txBody>
          <a:bodyPr wrap="square" rtlCol="0">
            <a:spAutoFit/>
          </a:bodyPr>
          <a:lstStyle/>
          <a:p>
            <a:pPr algn="ctr"/>
            <a:r>
              <a:rPr lang="en-US" sz="2000" b="1" dirty="0" smtClean="0"/>
              <a:t> Relationship between one dependent variable and two or more independent variable </a:t>
            </a:r>
          </a:p>
          <a:p>
            <a:pPr algn="ctr"/>
            <a:endParaRPr lang="en-US" sz="2000" b="1" dirty="0" smtClean="0"/>
          </a:p>
          <a:p>
            <a:pPr algn="ctr"/>
            <a:r>
              <a:rPr lang="en-US" sz="2000" b="1" dirty="0" smtClean="0"/>
              <a:t>Helps to understand which factors are likely to influence certain outcome allowing to estimate future outcome </a:t>
            </a:r>
          </a:p>
          <a:p>
            <a:pPr algn="ctr"/>
            <a:endParaRPr lang="en-US" sz="2000" b="1" dirty="0" smtClean="0"/>
          </a:p>
          <a:p>
            <a:pPr algn="ctr"/>
            <a:r>
              <a:rPr lang="en-US" sz="2000" b="1" dirty="0" smtClean="0"/>
              <a:t>Proportion of variance that each independent variable accounts for</a:t>
            </a:r>
            <a:endParaRPr lang="en-US" sz="2000" b="1" dirty="0"/>
          </a:p>
        </p:txBody>
      </p:sp>
      <p:sp>
        <p:nvSpPr>
          <p:cNvPr id="10" name="TextBox 9"/>
          <p:cNvSpPr txBox="1"/>
          <p:nvPr/>
        </p:nvSpPr>
        <p:spPr>
          <a:xfrm>
            <a:off x="1524000" y="228600"/>
            <a:ext cx="5904181" cy="646331"/>
          </a:xfrm>
          <a:prstGeom prst="rect">
            <a:avLst/>
          </a:prstGeom>
          <a:noFill/>
        </p:spPr>
        <p:txBody>
          <a:bodyPr wrap="none" rtlCol="0">
            <a:spAutoFit/>
          </a:bodyPr>
          <a:lstStyle/>
          <a:p>
            <a:pPr algn="ctr"/>
            <a:r>
              <a:rPr lang="en-US" sz="3600" b="1" u="sng" dirty="0" smtClean="0">
                <a:solidFill>
                  <a:srgbClr val="002060"/>
                </a:solidFill>
              </a:rPr>
              <a:t>Multiple linear regression </a:t>
            </a:r>
            <a:endParaRPr lang="en-US" sz="3600" b="1" u="sng" dirty="0">
              <a:solidFill>
                <a:srgbClr val="002060"/>
              </a:solidFill>
            </a:endParaRPr>
          </a:p>
        </p:txBody>
      </p:sp>
      <p:sp>
        <p:nvSpPr>
          <p:cNvPr id="13" name="AutoShape 20" descr="data:image/jpeg;base64,/9j/4AAQSkZJRgABAQAAAQABAAD/2wCEAAkGBxMSEhITEhMVFhUVGBUWFxYWFRUXGBYVFxUWFxcWGBgYHiggGBolHRoVITEhJSkrLi4vFx8zODMtNygtLisBCgoKDg0OGhAQGy0fHx0tLS0uLS0xLzItKy0tLSstLS0tLS0tLS0tLS0tKy0tLS01LS0tKystLS0tLTUtLS0rLf/AABEIALMBGgMBIgACEQEDEQH/xAAbAAEAAQUBAAAAAAAAAAAAAAAABQIDBAYHAf/EAEsQAAIBAgQDAwcIBQkHBQAAAAECEQADBBIhMQUTQQYiURQyUmFxgZEHFSNCkqGx0TNicsHwFiQlQ2OCorLhNDVTg5Oz0kRUc8Li/8QAGgEBAQEBAQEBAAAAAAAAAAAAAAECAwQFBv/EAC4RAAIBAgMHAwQCAwAAAAAAAAABAgMREiFRBBMxMkFhcQWR0RQiM4Gh8BVS4f/aAAwDAQACEQMRAD8A7jSlKAUpSgFKUoBSlKAUpSgFKUoBSlKAUpSgFKUoBSlKAUpSgFKUoBSlKAUpSgFKUoBSlKAUpSgFKUoBSlKAUqL4h2hw1i6lm7eRbj5QqE945jlXT1nSs7ylfEVbWK00XqViYviCW1LHWOgI/eQPvqNt9qrBMDf1PZP3K5NQhO0qNbjKD6l33IT+FW34/bG6Xf8ApkfjQEtSoD+VuH1kXBHUqB++rN7t1gl867Hw/Oly2NlpUFg+12EuuqJdBZjAGm8E/uNS3lS+NLksX6VYTFoTAOvvq/QClKUApSoftF2mw2BVWxD5c05VALM0RMAeEiqlfgVJt2RMUqN4Jxu1irKX7ROR5jMIPdYqdPaDWY+JUAknQCT7qjyDTTsy9So48bs9XHxX9xqn5/w//FX+PZQhJ0qLPaDDf8QfBvyp8/2PTn3GgJSlRZ7QYfq8e3T8axm7X4MGOes+EzS4J2lYmE4lbuLmQ6bbEdJ+FXvKF8aAu0q2l5ToDVygFKUoBSlKAUpSgFDSlAcQ7eD+nbZ/tMJ+KV1SK5X8oDf03b/+TCfildNxvELVkoLtxE5ji2mYgZ3Oyr4k16No5YeD01+SHghe37uME5t5gwa35oJPna7VzLC4nEKZ5TH2Iy/DTf11269dVFZ3YKqgszEwFVRLEk7ADWarVpAIOhEg+IjevMeY5XZ4ndgsLd0bDvW7jQfUP9KsXLt24xJtXZ13tt1j+PfXWifXVLXAN2A9p/jrUZU7HG8TZxGoWzd8J5Tj4VgYng2KbvGxeMx9R5+AGldut4tGdrYaXQAsIOgP3VfmphN7xnJ+xHB7yYqwz2rqgEklrbADusNSRXVjSa8qmZSuVWfOX2j8amRUPZ84e0VMCqjJ7SlKoFcl+XkaYI+u8PuSutVyv5d1+jwZ/XuD4qPyrpS50ejZfyomfkuP9GYb/m/965U7xwsMNiCnncq5ljXXIY++tf8AkrP9G2PU17/vPW21mpzsxW/JLyzitnj2JUQ1p58SpI+8E71Yss1w8y5bg/rA6/dXcs1eZq5vM5xdnc4LiseZ7qNvr3dPwqzevt9UNr/Znr667+WP8GvC5/g1nCjrvmcGwGDuv5yNB/Ub8IrZeGdm71xoKFRAJLaQI9ldUmlaWRzlLERfAcCtm2yLmjOxOaJmADsSDtuKka9JryqZK8Oe8v8AHSpOo3D+eP46VJUQFKUqgUpSgFKUoBSlKA4d8oR/py3+3hPxStv7U9n8Ri7tzLcS3bWw1u0WQuxu3HzO4hhkK8uyA2v1tK1D5RP992/2sL/mWtq7X4+0MVhrIxLWcQWtPJvtbtLZF3vZreYJde5DWwsE9dAtemvyQ8Hqr8kPBjYjszfvrjfKbNl7uJtEW7xcNyGOGVOSAVkILoLArvmk6ivcN2Tuc+xcZFRba4bItt7QNg2gRctqTZLG25kkIyhs7A+NOzuLuNjUU3Lhum5jhirRdylu0t2MKeWTlt93JlIAzBmOuprBftLjxYa9ntkjDPiQosHzreJ5Qtzm2ZdSd52ivKeUpw3yeulpVCYcXBh8GgYTPlNjEF7l2cszy+6H36aCs6/2Nuct1VMOTdxOKu3iwQs1u4102AHuWnjKLhlQB5zQwkzbxPa2/axAFw6c/GI2HFls3Ks2LlywVufWa4VU+vNA2Ne3MZjrDG0Ln6M4DMTbzh7mLvOuIOY65VPeAB0AA20oDaOz3DjYw9hLmU3UtWrdxxrmZEVScxEkadfVUlWlcBxF67jrLXpLJa4haL5MuYJjLKoSBoCVWdN63SgBrya9NeVAV2fOX2ipgVDWfOX2j8amRVQPaUpVArmHy6j+b4U/2rf9s/lXT65r8ui/zTDnwvj77VyulLnR32X8sS78lt9V4YrMYVGvlj4AMWJ+FX+z3bLm279zF21w3LtW8SNWM4W6pKOdJzSGUgdY8ahewXDji+DXcPnNvmXLttmC5iEbIXAEjUqSPfUtj/k+wtwnllraPZuYe6AzPnttlZIZ2OQo6hhoRqRFZqc7M1/yy8mRju2aocLlw2KIxF3lgtYuIQOWXDKsEsTAhdPrHoaym7WYbOyy8LzgH5bct3sKWupbeIdlAbQb5WiYMY+K7P4m6mHz4tGu4e8t61dGHABARkK3E5neJDMcwK6xpWHh+wqW7l4q1nJc8oILYZTfRr6uDlv5h3QXMDLMaTWDkXT8oOCylvp4FtL3+zXv0D6C/wCb+iB0Lbe2pAdp7BvXbCc25csgG4tuzcfKCiuuqiJYHQbmD4Gou72IBtvb5572ATATy5gISebGbUmfN++r2I7I5reNQXypxTWGnJovJt20yMAwLo2TUSujEUBlr2kFyORbdit02rquj23tMArQysJkhgQdo8dYnTUB2a4EuAXEE3LYW7cF05ba2Ldv6NEyquYgLK6a9ep1M9UAivTXlCaAuYY98e/8Kkq1cdp8Ij63gxEgi2r3YPgeWpg1dPbXC9Oaf+TcH+YCmJanXc1P9X7Gx0rXx2xwsSTcHq5bk/AAmsnh3abC32CW7veOyur22PsFxRPupiWpHRqJXwsl6UpWjmKUpQClKUBw35SP992vbhf8wrpPEOJNavKuRSjKzSGOcsLlq2ECkZZLXVglgN5irvF+EYW5e5l21aa4MsO4XMMuqwT4VViEsv5+RjBWSRIBKsQDOmqofao8K6VaqkorRHWpWjKMVojGTjSsO6jwHS25ISEuG8LRtt35LAk6qGXrJ64lntKOUlx7bmbZuMbeSEC2FuvIZwxHeCggRLKOtZ64TDgggWxGWO96LZ1JE94htZMmSfGqPIMLtltRlyRIgply5SJgjLpBrjdHHEtSOutYTEm4LN+5dVioPMzLba4zW/o1u3QtvMVIlQNDrAmrt/tIvdFtHZmFplHc1V7mHRl8/uuBfTRoGvUVnWcPYXzRbGoO4mVYsCSTqcxYz4kmrLcPwvoWdgPq6AFCI101t2zp1RfAUuhdamZhMULiBwCJkENEqysVZTBIkEEaEjTQ1eqxZe2qhVZABoACun31Vz09NftD86lxiWpdpNWuenpr9ofnVF7FKBOZfiKXGJamQrgFSSAJXUmPrCsu/wAdwqefiLI9txPzrjfEMYXuMbgVyCR35OgPhMVcs422B5oB8FtrHxzD8K8/1KPk/wCWpttLLydZ/lTgv/dWftir6cdwp2xFrX+0Ufia41c4xH1RWFie0Mf1an2ia0q7ZqPqSfDP9M79ZxCPqjK37JB/CtB+W9JwCHwvof8AC4/fXKT2odWBtKttp85BDD2Hxrq3ytXM/Ckfxew3xH+temhNuSuj6mwVnUqK6tmiH+TG9ZHCsUcTHJW7e5uYEjl8q0WBA1IidKh8M9i5hcXfw5tW8NexOCa7hLTq3IwauqXLl5EMW2uAFnUaBVg6zU78jbHyLEQuYi+YWQJm1a0k6Vt3DuN2ri2yVNs3VRlRoJy3NLecpKpmMqATqVIE1urzs9G0/ll5NNs484fA8Zu4FlWxaulsKyBWtD6O0bvKGqlOYX20ktFMXxbGWbuJnFs64fE4BQptWRnTFZBcRyF80ZjliCOpNbld4zaCpkAdWKKIBUENds28ySsOn0oMroY9dV2+L2TklgC4Vh3WIIJQCHy5W1dBp6QrmcDRLXay8t+2buLyny2/av4YpaHJw1pLxQzlzjMFVsxPe6RBqpr+KUplvNYfFYfG4+7Fu0zB15RsJ31MZLeS2fUD1gjYsThcKMSt6/irtw23drdq4QbVp2LWiQEQEwSUXOxgsANSKmTxK0QpBnMGy91gCRmBQkiFaVYZTBkHSgOX8c43iLuFupeuh1vYLAYuMiKLb3sSqlFgSV0HnSZ6116aj+G421iEDJBlUJBGwYZl3AlfAjQxpWdUYKpqJ7UM3k91V3ZGA94ipQVjcStZkNZeaNwlhkpaHEudeQkB30O0kirOK4tiPSK+wRPxqa41wVwxaVYFiBKGZ3/fUFf7P3jtbmfAGvIoSR+0W27JOOJuF/72Ma7xW/8A8V/jH4Vk9lXxV3G4bl5nZbtt4LSMquGY94xsDVn+RWKfa0R7Q/7hXQfkt7CXLF1MVduHQHKgUiZESZ1iu0YHytq22nZ4Lfo60K9pSvSfnRSlKAUNKUByb5Sh/PP+Wn4tXPeL4t0chWgIiuYCaTcgs2YSwgHRddD4iu09quy4xN/mG6V7oWMs7Emdx41BXPk+tmC14ErsTaXT2EtpXilSlvG7XPgT2Kt9RKpgxJ90c0wWKc3FlpzvfUpC9wW2hSIE9BMn61V3OIvzCion6Q2wSTuLXMkgDbpXSB8n9sMWF4ZmGp5ayQPXmkih+T1ZnnCZmeUJmInzt40rLpSvymHsVVyvuumq4/3I5gnGyQGCIBFiQW703jHd01A/jas+5iIa60EpaWIUSWc949OgyD+8a3TEfJgrspOIIVcsKLKAd05gJnMBIGgMaVljsFG171/o+p3PnUlRfSIqbBPLDT/ldv8Avuc54NimfnZjmKvp3SAAUUwJHQk761j2+MuVDG2kZLVzzjOW4+SNt+tdNHYGJi8NdT9FuYiT3tdIqgfJ4u3NWIA/QjYGQPO2B6U3Tvyk+iqOTbpcbdV++q4micKcsjFtfpLw18BcYAfAVlNpqNCIIPgRsa3ROwQG14Dc6Wo1JknzqHsN/bf4P/1WXRne9jjL07aXNyULZ6r5Nf8AIsyI8jMyhm33Op2OnwrHvYFxsFP98/8AjWyYXs1ctuts3syENAKeaYJEGZielXz2YvEaPb/xD91ddxfoemXptSSvhRz/ABedd0HucflURiLvin+L/Suk3+xV9utv7bf+NWD8njnVin22/ctajSsKXp9aLzivc1DsjgLN7E2VuIGVnUES2oJGmhrunaXs/axeG8mcsluUI5eUEZNQBmBEe6ozsf2RsYcK4RTcH19TB/VzEx7ay/lExVy1gL1yy5R1yEMu4HMUH7iRXaP2K59/YtnkpxgnZtrMtdlOzNrh6PbtPcYO+c8wqSDAXTKo0gCqk4AgCKHfIq2VZe7FwWHL25MSNTrESIFceXtfjyQBibpJ0AEEk9ANK2jm44cnNj7mqYh70KjcvycKXRfTbvZegkGsutfNn3K/o9WDvUqRu/PReDeF4EuW0puOVshVt6LIRbll1UmO9HJQTvE9daot9nwAV5rkZLaLKpKC0QyZTHpjMR166ARpQxeLAF1+IXhYcYc22Fq2XJvlgAyzAy5GmCZgRvUYOLcUN+/YGKOaxzC5Y21ULbYKzSV21B9lN72OUPSZSvaccvPwdLtcCUZs1x2LMrkkKNVxBxEQBAGY5fZ69atP2bQuHztozOAQhgs91yFJEqCbhmNTkXXQzoV2/wAZDBRiMzG4tuFayxDOpdCYGilQSCegrFxXGOKI1lfKs3PJW2Ua06sQ4Q6hfE03vY1H0eUuFSHu/g6hw3hfJ1NxrjZLVvMwUHl2g2QQoAmXck9S3QACs+uUYDjeJu4h8OMfenOyIws2ypCgzccyMq6dJ01rxeJY7lZjjX5hsviQoRMptIxXzt8xgkabCpvOxH6RNOzmumvX9HV5rHxeKVB3vh1NcmwHFeJ3kDpiTBLqoLW1LMih2CgjUxr7q3fgmGvXLFo3HRyyo/MIzEyCdCIEVVK559r2CWzL7pJ52si6L5zgkQsklYUzKwD3hOnqipRMXbgd9h6oI/AVat8JZvOdR69T+6qH4Q4PdZWHifyNaPCZR4gg+ux9UE/iBVjhvG3taXO8vpQA33ADT+DVv5quHcp+H4CrnzQ0QWWPYT+VUG04bELcUMhBB/iD4Grta/2cwb2rl0F5VguUeBEyY6b1sFaRBSlKoFKUoCOxnnVgY4gW3nLGUzmkLt1jpUjjPOqO4iPorm/mttM7HaIPwNQprlrkQFjA5SQSFuHcCDAjU7iKrwl+2hL2vJAx0B8pbUE6zIMHRemutUl2CAy/ekH/AGjMIIObKFJU+HtO9X7CZWPMzAZdAvMYmVUZoNvQ++ZHtqkMp+IuCP8AZyCVAPPiZmYGX1GNdYqpOIPmUEWIJ1IvgnKNyBl11O01Tw1LBlFOcgT302B3gso3O/Ws7yK1M8u3PjkX8qgHlVvbmJ9tfzq7FWWwNomTbtk7zkWZGxmKv0BZvXcsSCZYLpG5O+p2q5WPjrJbJAmLiMdYgA6n1+yrt58qk+An4CowYPEr+QgjUiTEE9I1jYa7+uszCPKKSNSAdNtagrGJusHZJPNADQDovoz+VSGE4e8Ah7gjprA9WtQpJTVNw6H99WWtP0uEf3Vq1icGzrBeSNQco391AZfZbiouAo0C4CZHQ/szvpB99XO2+AfEYK/atiXcDKJAkhgdzoNq1p8JcttzFBlYgj1HTQ/xrW5YDGi9Zt3R9YA1eKsapzdOamuKd/Y4jb7C8SRlZbEMpDKRdtSCDII73jU0MHxqLavYDhDckM9k8wXVysrw4kRIERvXVa8rnu1qfWqetVanPCDt2fycoXhvFJg4K21sC0q2i65E5BJtkHm5iQS0yTmzGawbXZ3igfEXDhszYhLqOS9r+tILEQ+hkadK7LFeU3S1Mr1ior2hHPz8nL8Ng+K83OcMqZnsMWBtvHJtm0O7zRIKkyJ9kV7xTguMBw3k2E/QJeAMoih7xJlFN1j3Z0LHfWK6hXlN2tTn/lJ4k1CPjPS2uhx/hXZ/iFi3cteQI4uxmLXFDFR9TMl1TknUjr1qr5l4nyuV5Gk5Gsi5nt5xZZ85tj6SInSYmNJrrsVSRTd9zo/WKjd3CObv1+TkGC4HxSyltVwyxba6wJe3qbtvltMXOg29ddC4BZe1hcMjCGWzbUjQwQoB203FTF4d01gFSLU+KkiP2Rv75rSgkebattntNlKKWfS/fv3KzcPiaoz+v76dlW/meH/Y/wDs1Yt7tHbF57RRpDKiEFRzG2uQXKqAhgElt9N4B042djxyVm1oZ6Mek+6j3Mu7R7SK1u/2vt5CeVekLmKgWzHdLxmzQTlE7+rcEDDucXe46olpllipdtQuRQzaARB80GdyNKhDeOEYoNcIBnQmenSputV7MfpD+yfxFbVWlwIKUpVApSlAYGM86sS9bDAggEEQQdQR4Vl43zvdULxHE2kuKXJDct1EA6qxUsQR4ZJ02n1ioUrHCrImLaid4EdZ6HedZonC7YEBfXEvv9r1VFYa6ivbc37jfqlCZuEFen1pJgAdfCI8K2zYuRfuHmRaN1VYkRnIIzkkrqdQddQDrFATeHwwScvXxZm2/aJ9dXoNRF91Lc3ntk5iDLDxKEEoF8SQNhoQR41aS8vfc3zJ5qLIYZdVJIGb1AzpoREUITcH1V4QahraG4xCYpp1YLDxlJ6y3hAG2kMIJmr7cNuaziH1YMBqABmnLow080e4+JFQEnB9VY+IOqCYE71g/Nl2Z8pffbveb3dNW37u/ifAkGnE8OY3gy3WUO85dd4j0ojQdJ0EECQQKnUqSBoAY020rKwt67lGUkqRIMAgg6gg1gce0t4j9m5/lNZnB+IWkw+GV3Ck2rUAyJlBsdjtrG3WKuHK5rD9ty6tk9a9ZVG5qHZsUAQ2IsTnUkhllZdC1oym0C6qnQ6iairmIvkqHxlrMSFZbYQmSQugK5hqd9tvXIybHfxdtfE/x66l+DXM1qYjvQB4DStKwmHa2sO+dySWeInXQRJgAQN+lbj2f/Qf3j+6oDOisRuIWwnMY5VlhqIMoxUjXrINZdQd3EuyhfJJ0L5TmADHNm1NvfvMJ3JJMQZoCRXiFsl4bzIzHXQklQviWkbdZEb1QvEkKs4kqrBSQNDIUyPEd4e/aajUYrmVMHAaCdWUSHgAnJoVADSJA0gmJHhvtkC+RmA4yhS4AIZlRjC6Qotkmep8KAkl4paK5s0CQokESSocQOsqQ3sqocQtlQ2YQSQD4x1EdPXUfbLG02XChStxIUz3gWVWdQQI7kx0AjaIqq0ZtMThQBbhkSW7zSZgFAY0B1Gp6CAaAk8NeFxEcSA6hhIgwRIkdDVyKibWPughRh2CDugd7TTT6ugGx3X9Y15Z4jiCFnDnMQhOrBQSBm3XZTOm59kmgJS8O6aj7/6Ff2WrzG4q8D3bWZSiGOoYlswJjoI10Gh8RQybNuR3irSB4+AoVEPwm3iDh8ObMheUJyumZzzpYBX7qkIGhupaDly65uLbGSoVbLgJazyN3J+lg5xlGkju/HaozC4O2tmx5RbuKwtqMwYqwK3LpClSBG5O50OoygmrlnyVLocXLylQRBeVYKCstG5ljr4n11qfFmqnO/LMe1fxt1Q4RUIJXvIq5hlJJClyRDiAZ1DkxppRauNbU+U3EDs2neAHmKIE7ahjA8axsYMIAJfEMSFgFlXuwFzbAagHf1jTNrffgWHUki3JJJMk9SSZHtJ0rDMk92PxK3HLIwYQRI2kEfGtvrUeyaKtzKoC90nKAB1GsCtuqx4BilKVogpSlAR+O873VD8Qx9u2YdC0I1wkKDCIRLGT0JB0qX4ie8PZULylfE3Q4DDk2lgiRle5fziD0bKk+OVZ2FQGXyLZHmLB11UazvMjrp8KqNlYIyrB3ECDO+nvPxrF4LcLYbDsxJJtWiSdSSbakknqSazJqFKOQkAZFgagZRAPiB0qg4K1ubafZX8qvTXhNAUWsOi+aqr7AB6+leXcQqmCdd4AJMbTABivbrGDlAJgwCYBMaSegqFvveBVrMkf1kgTn1Blf1e7oCNIiZrcI3Mt2JXyxf1v+nc/8a8LgvaIIIJBBGoII0IqGbF4zRsgnKZXL3cxiIOaTG/vI16ZODduZa2GqlwNlumMwX75HQx1Jqyp2RFK57x9Ty8R+xc/ymsTAYYvZw5GHS79DYknEMhAFvuyo2HeuCI1DNvJFSGPYZ3zDMsmV6MOoPtGlROJ7QYIOlprVxWUKqBfNAOwHe6abjqK540lZldWKjhfk8xnCDdtljhYuFyZt4gDMGXvENrAMBSN99prHvYS4GGTC2EZcplrpfLl0QwBPpD3delDcY4cTkHMOsZTO50AMnUSepgZh4io3+U2DtF2tW7maEmWJMOMyiCxjRR000rLqR1Mb2OpJWFv5ybr24jzbanfTXM2vjp7K3Xs6foD+0f3Vyw9p3uwbdsLmmJlm3I20/Culdi83kkvOYsxM79PhUhNSdkWNRSdkS81Erwq4Mh5xJSCJzRIkHSdAVIHx8alAdag+Hvc/m9xnci612QWJ7r53sgqdBCAAx1jcVs2X04dfH/qCT3dYM6bk66/WhdtdZIkyOEtMihWYsddTvv1mrk0mgKqV5NJoBQ1RevBVLMYA1P8dahsVxQJcy3uYsqGCofNBLABsurOcpmNBIAnVjqMW+BG7Exe2NRt1vo7cbw0e2awsVxewAe9fiBlYNc7xYsBlBOuxIkQfurJRpSyCQWAJMabtoY6TBpKDXEKRD4XimKUHmvcUyPOtaRBkzl11jr+Olq92guZiOZZgRBa3vM/rDwB9U+qtsuYZucLgusECwbf1Se9Db6b++B4VVdrhupW5j3/AFdNu7pr+Pg0XF8dvhsudP7qAGIJ6zqe7A9fSorEYrEXGMNfYdMqBAfacq+rqPfXQcQaiMUam7fVj6uHSml7fBZ+TnAXLd5munVkIicx3Xc10StR7Kn6Y/sn8Vrbq6wVlY8tWo6ksTFKUrZzFKUoCM4swUgnQbTUNetWbjZixzQFlLty2YBJAORhMEnfxNbTdtht6xzgF8KlikNYyIqohAVQFUTMKBAEkydKuZxUkeGIfqj4CqDwi36C/ZFLAj81eFqkDwa16C/ZFefMtr0F+yKlgR81ZuWATILKTvlMTG0+MVKfMdr0F+yKfMVr0F+yKuaGREnD/r3Ptf6VQwCtaAEAMvu1qZ+Y7Xor8BVnE8BtkSFEjUGNiNjTMZESjC4+YjdhKn1nY17iuEA3l+gtG0d2khlIBIiG1kmPVv1qMxFm9ac52MToRV7ieIOItG25EEqZAg90z10rLSfEw4p8UZGJ7M4RoJsrocw1bcddDr76wMdgcLbBLC2oUSS76ADqcx0Go+NRi8Bt8nkZzGZWnuzKm0fZ/Vj4mrNzsph25pd2Iu21tN3lAyqlhNCBoYsp8T6omGGhN3HQ8xfFMNZOVSoJflwi/X9ExoPfW9djL2fCZoIlngHwmAffvWpWuAWWcm2uZy/MkgsAxMlgTIB+FdC4Pg+VaVCZOpJ9Z1rSRstA1FWLF0LYQooFtgc2eZUBgIEb6ipe7gCToxFWzgrnpfcPyoD3NTPXnkNz0vuH5U8gf0vuH5UAz15zK98gf0vuH5V4eHP6Z+C/lQHjMCCDBB0IOoI6gjrWBcwQMg27d1dI5h1AEwpOU5gMzQd9eu5z/m1/TP8Ah/Kqvm5/TP8Ah/KtJtBoi7uABVhyMOM2pnva66kZBm3Okj3VjYbuwJJI6nc6nX4ztpU983t6R+78qg+JYK9bjLBAnffXwJqSbYsONW7l9UFu81llaSVLd4SJBgjwPxrAx2Bxbczl4ormACzPdIdWJ96gr76oS/c9fuq4t5j1PxqXBYu8HxLMScYwGdmAGbzCiAJuNiGP96sTC9j1DW2u4i7dZGtsJO7JaRNcxY6lSx9bGpLnN0LH2GaxxcuFtJ95An3GpcGy8ARBcIQbKZ69RvWxVr/ZfCXFzNc6wAPAdZrYK0gKUpVApSlAKUpQClKUApSlAKUpQClKUBYu4ZW3FYdzg1s/VX4CpOlAQ/zBa9FfhVy3wW2Pqr8BUpSpYFi1hVXYVfpSqBSlKAUpSgFKUoBSlKAVbu2g29XKUBHXuE223UH2gVYHAbfoipilLAiBwG16I+FZNjhiLsAPYIrOpUsClEjaqqUqgUpSgFKUoBSlKAUpSgFKUoBSlKAUpSgFKUoBSlKAUpSgFKUoBSlKAUpSgFKUoBSlKAUpSgFKUoBSlKAUpSgP/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288905992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 view</a:t>
            </a:r>
            <a:endParaRPr lang="en-US" dirty="0"/>
          </a:p>
        </p:txBody>
      </p:sp>
      <p:sp>
        <p:nvSpPr>
          <p:cNvPr id="3" name="Text Placeholder 2"/>
          <p:cNvSpPr>
            <a:spLocks noGrp="1"/>
          </p:cNvSpPr>
          <p:nvPr>
            <p:ph type="body" idx="1"/>
          </p:nvPr>
        </p:nvSpPr>
        <p:spPr/>
        <p:txBody>
          <a:bodyPr/>
          <a:lstStyle/>
          <a:p>
            <a:r>
              <a:rPr lang="en-US" dirty="0" smtClean="0"/>
              <a:t>Terminologies/</a:t>
            </a:r>
            <a:r>
              <a:rPr lang="en-US" dirty="0" smtClean="0"/>
              <a:t>Introduction </a:t>
            </a:r>
            <a:endParaRPr lang="en-US" dirty="0" smtClean="0"/>
          </a:p>
          <a:p>
            <a:r>
              <a:rPr lang="en-US" dirty="0" smtClean="0"/>
              <a:t>Techniques /types </a:t>
            </a:r>
          </a:p>
          <a:p>
            <a:r>
              <a:rPr lang="en-US" dirty="0" smtClean="0"/>
              <a:t>illustrations</a:t>
            </a:r>
            <a:endParaRPr lang="en-US" dirty="0" smtClean="0"/>
          </a:p>
          <a:p>
            <a:r>
              <a:rPr lang="en-US" dirty="0" smtClean="0"/>
              <a:t>Key points </a:t>
            </a:r>
            <a:endParaRPr lang="en-US" dirty="0" smtClean="0"/>
          </a:p>
          <a:p>
            <a:r>
              <a:rPr lang="en-US" dirty="0" smtClean="0"/>
              <a:t>References </a:t>
            </a: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endParaRPr lang="en-IN" altLang="en-US" dirty="0" smtClean="0">
              <a:solidFill>
                <a:schemeClr val="tx2">
                  <a:satMod val="130000"/>
                </a:schemeClr>
              </a:solidFill>
            </a:endParaRPr>
          </a:p>
        </p:txBody>
      </p:sp>
      <p:sp>
        <p:nvSpPr>
          <p:cNvPr id="3" name="Content Placeholder 2"/>
          <p:cNvSpPr>
            <a:spLocks noGrp="1"/>
          </p:cNvSpPr>
          <p:nvPr>
            <p:ph idx="1"/>
          </p:nvPr>
        </p:nvSpPr>
        <p:spPr/>
        <p:txBody>
          <a:bodyPr>
            <a:normAutofit/>
          </a:bodyPr>
          <a:lstStyle/>
          <a:p>
            <a:pPr marL="274320" indent="-274320" algn="just" eaLnBrk="1" fontAlgn="auto" hangingPunct="1">
              <a:spcBef>
                <a:spcPts val="580"/>
              </a:spcBef>
              <a:spcAft>
                <a:spcPts val="0"/>
              </a:spcAft>
              <a:buFont typeface="Wingdings 2"/>
              <a:buChar char=""/>
              <a:defRPr/>
            </a:pPr>
            <a:r>
              <a:rPr lang="en-IN" dirty="0" smtClean="0">
                <a:latin typeface="Times New Roman" panose="02020603050405020304" pitchFamily="18" charset="0"/>
                <a:cs typeface="Times New Roman" panose="02020603050405020304" pitchFamily="18" charset="0"/>
              </a:rPr>
              <a:t>The general equation for a straight line may be written  as </a:t>
            </a:r>
          </a:p>
          <a:p>
            <a:pPr marL="0" indent="0" algn="just" eaLnBrk="1" fontAlgn="auto" hangingPunct="1">
              <a:spcAft>
                <a:spcPts val="0"/>
              </a:spcAft>
              <a:buFont typeface="Wingdings 2" pitchFamily="18" charset="2"/>
              <a:buNone/>
              <a:defRPr/>
            </a:pPr>
            <a:r>
              <a:rPr lang="en-IN" sz="4000" i="1" dirty="0">
                <a:latin typeface="Times New Roman" panose="02020603050405020304" pitchFamily="18" charset="0"/>
                <a:cs typeface="Times New Roman" panose="02020603050405020304" pitchFamily="18" charset="0"/>
              </a:rPr>
              <a:t>Yi </a:t>
            </a:r>
            <a:r>
              <a:rPr lang="en-IN" sz="4000" dirty="0" smtClean="0">
                <a:latin typeface="Times New Roman" panose="02020603050405020304" pitchFamily="18" charset="0"/>
                <a:cs typeface="Times New Roman" panose="02020603050405020304" pitchFamily="18" charset="0"/>
              </a:rPr>
              <a:t>=</a:t>
            </a:r>
            <a:r>
              <a:rPr lang="en-IN" sz="4000" i="1" dirty="0" smtClean="0">
                <a:latin typeface="Times New Roman" panose="02020603050405020304" pitchFamily="18" charset="0"/>
                <a:cs typeface="Times New Roman" panose="02020603050405020304" pitchFamily="18" charset="0"/>
              </a:rPr>
              <a:t>β</a:t>
            </a:r>
            <a:r>
              <a:rPr lang="en-IN" sz="4000" dirty="0" smtClean="0">
                <a:latin typeface="Times New Roman" panose="02020603050405020304" pitchFamily="18" charset="0"/>
                <a:cs typeface="Times New Roman" panose="02020603050405020304" pitchFamily="18" charset="0"/>
              </a:rPr>
              <a:t>0 </a:t>
            </a:r>
            <a:r>
              <a:rPr lang="en-IN" sz="4000" dirty="0">
                <a:latin typeface="Times New Roman" panose="02020603050405020304" pitchFamily="18" charset="0"/>
                <a:cs typeface="Times New Roman" panose="02020603050405020304" pitchFamily="18" charset="0"/>
              </a:rPr>
              <a:t>+ </a:t>
            </a:r>
            <a:r>
              <a:rPr lang="en-IN" sz="4000" i="1" dirty="0">
                <a:latin typeface="Times New Roman" panose="02020603050405020304" pitchFamily="18" charset="0"/>
                <a:cs typeface="Times New Roman" panose="02020603050405020304" pitchFamily="18" charset="0"/>
              </a:rPr>
              <a:t>β</a:t>
            </a:r>
            <a:r>
              <a:rPr lang="en-IN" sz="4000" dirty="0">
                <a:latin typeface="Times New Roman" panose="02020603050405020304" pitchFamily="18" charset="0"/>
                <a:cs typeface="Times New Roman" panose="02020603050405020304" pitchFamily="18" charset="0"/>
              </a:rPr>
              <a:t>1</a:t>
            </a:r>
            <a:r>
              <a:rPr lang="en-IN" sz="4000" i="1" dirty="0">
                <a:latin typeface="Times New Roman" panose="02020603050405020304" pitchFamily="18" charset="0"/>
                <a:cs typeface="Times New Roman" panose="02020603050405020304" pitchFamily="18" charset="0"/>
              </a:rPr>
              <a:t>X</a:t>
            </a:r>
            <a:r>
              <a:rPr lang="en-IN" sz="4000" dirty="0">
                <a:latin typeface="Times New Roman" panose="02020603050405020304" pitchFamily="18" charset="0"/>
                <a:cs typeface="Times New Roman" panose="02020603050405020304" pitchFamily="18" charset="0"/>
              </a:rPr>
              <a:t>1</a:t>
            </a:r>
            <a:r>
              <a:rPr lang="en-IN" sz="4000" i="1" dirty="0">
                <a:latin typeface="Times New Roman" panose="02020603050405020304" pitchFamily="18" charset="0"/>
                <a:cs typeface="Times New Roman" panose="02020603050405020304" pitchFamily="18" charset="0"/>
              </a:rPr>
              <a:t>i </a:t>
            </a:r>
            <a:r>
              <a:rPr lang="en-IN" sz="4000" dirty="0">
                <a:latin typeface="Times New Roman" panose="02020603050405020304" pitchFamily="18" charset="0"/>
                <a:cs typeface="Times New Roman" panose="02020603050405020304" pitchFamily="18" charset="0"/>
              </a:rPr>
              <a:t>+ </a:t>
            </a:r>
            <a:r>
              <a:rPr lang="en-IN" sz="4000" i="1" dirty="0">
                <a:latin typeface="Times New Roman" panose="02020603050405020304" pitchFamily="18" charset="0"/>
                <a:cs typeface="Times New Roman" panose="02020603050405020304" pitchFamily="18" charset="0"/>
              </a:rPr>
              <a:t>β</a:t>
            </a:r>
            <a:r>
              <a:rPr lang="en-IN" sz="4000" dirty="0">
                <a:latin typeface="Times New Roman" panose="02020603050405020304" pitchFamily="18" charset="0"/>
                <a:cs typeface="Times New Roman" panose="02020603050405020304" pitchFamily="18" charset="0"/>
              </a:rPr>
              <a:t>2</a:t>
            </a:r>
            <a:r>
              <a:rPr lang="en-IN" sz="4000" i="1" dirty="0">
                <a:latin typeface="Times New Roman" panose="02020603050405020304" pitchFamily="18" charset="0"/>
                <a:cs typeface="Times New Roman" panose="02020603050405020304" pitchFamily="18" charset="0"/>
              </a:rPr>
              <a:t>X</a:t>
            </a:r>
            <a:r>
              <a:rPr lang="en-IN" sz="4000" dirty="0">
                <a:latin typeface="Times New Roman" panose="02020603050405020304" pitchFamily="18" charset="0"/>
                <a:cs typeface="Times New Roman" panose="02020603050405020304" pitchFamily="18" charset="0"/>
              </a:rPr>
              <a:t>2</a:t>
            </a:r>
            <a:r>
              <a:rPr lang="en-IN" sz="4000" i="1" dirty="0">
                <a:latin typeface="Times New Roman" panose="02020603050405020304" pitchFamily="18" charset="0"/>
                <a:cs typeface="Times New Roman" panose="02020603050405020304" pitchFamily="18" charset="0"/>
              </a:rPr>
              <a:t>i </a:t>
            </a:r>
            <a:endParaRPr lang="en-IN" sz="4000" i="1" dirty="0" smtClean="0">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2" pitchFamily="18" charset="2"/>
              <a:buNone/>
              <a:defRPr/>
            </a:pPr>
            <a:endParaRPr lang="en-IN" sz="4000" i="1" dirty="0" smtClean="0">
              <a:latin typeface="Times New Roman" panose="02020603050405020304" pitchFamily="18" charset="0"/>
              <a:cs typeface="Times New Roman" panose="02020603050405020304" pitchFamily="18" charset="0"/>
            </a:endParaRPr>
          </a:p>
          <a:p>
            <a:pPr marL="365760" indent="-283464" algn="just" eaLnBrk="1" fontAlgn="auto" hangingPunct="1">
              <a:spcAft>
                <a:spcPts val="0"/>
              </a:spcAft>
              <a:buFont typeface="Wingdings 2"/>
              <a:buChar char=""/>
              <a:defRPr/>
            </a:pPr>
            <a:r>
              <a:rPr lang="en-IN" dirty="0" smtClean="0">
                <a:latin typeface="Times New Roman" panose="02020603050405020304" pitchFamily="18" charset="0"/>
                <a:cs typeface="Times New Roman" panose="02020603050405020304" pitchFamily="18" charset="0"/>
              </a:rPr>
              <a:t>Y is a value on the vertical axis (dependent variable), </a:t>
            </a:r>
          </a:p>
          <a:p>
            <a:pPr marL="274320" indent="-274320" algn="just" eaLnBrk="1" fontAlgn="auto" hangingPunct="1">
              <a:spcBef>
                <a:spcPts val="580"/>
              </a:spcBef>
              <a:spcAft>
                <a:spcPts val="0"/>
              </a:spcAft>
              <a:buFont typeface="Wingdings 2"/>
              <a:buChar char=""/>
              <a:defRPr/>
            </a:pPr>
            <a:r>
              <a:rPr lang="en-IN" dirty="0" smtClean="0">
                <a:latin typeface="Times New Roman" panose="02020603050405020304" pitchFamily="18" charset="0"/>
                <a:cs typeface="Times New Roman" panose="02020603050405020304" pitchFamily="18" charset="0"/>
              </a:rPr>
              <a:t>X is a value on the horizontal axis (independent  variable</a:t>
            </a:r>
            <a:r>
              <a:rPr lang="en-IN" dirty="0" smtClean="0">
                <a:latin typeface="Times New Roman" panose="02020603050405020304" pitchFamily="18" charset="0"/>
                <a:cs typeface="Times New Roman" panose="02020603050405020304" pitchFamily="18" charset="0"/>
              </a:rPr>
              <a:t>),</a:t>
            </a:r>
          </a:p>
          <a:p>
            <a:pPr marL="274320" indent="-274320" algn="just">
              <a:spcBef>
                <a:spcPts val="580"/>
              </a:spcBef>
              <a:buFont typeface="Wingdings 2"/>
              <a:buChar char=""/>
              <a:defRPr/>
            </a:pPr>
            <a:r>
              <a:rPr lang="en-IN" dirty="0" smtClean="0">
                <a:latin typeface="Times New Roman" panose="02020603050405020304" pitchFamily="18" charset="0"/>
                <a:cs typeface="Times New Roman" panose="02020603050405020304" pitchFamily="18" charset="0"/>
              </a:rPr>
              <a:t> </a:t>
            </a:r>
            <a:r>
              <a:rPr lang="en-IN" i="1" dirty="0" smtClean="0">
                <a:latin typeface="Times New Roman" panose="02020603050405020304" pitchFamily="18" charset="0"/>
                <a:cs typeface="Times New Roman" panose="02020603050405020304" pitchFamily="18" charset="0"/>
              </a:rPr>
              <a:t>β</a:t>
            </a:r>
            <a:r>
              <a:rPr lang="en-IN" dirty="0" smtClean="0">
                <a:latin typeface="Times New Roman" panose="02020603050405020304" pitchFamily="18" charset="0"/>
                <a:cs typeface="Times New Roman" panose="02020603050405020304" pitchFamily="18" charset="0"/>
              </a:rPr>
              <a:t>0- intercept</a:t>
            </a:r>
          </a:p>
          <a:p>
            <a:pPr marL="274320" indent="-274320" algn="just">
              <a:spcBef>
                <a:spcPts val="580"/>
              </a:spcBef>
              <a:buFont typeface="Wingdings 2"/>
              <a:buChar char=""/>
              <a:defRPr/>
            </a:pPr>
            <a:r>
              <a:rPr lang="en-IN" i="1" dirty="0" err="1" smtClean="0">
                <a:latin typeface="Times New Roman" panose="02020603050405020304" pitchFamily="18" charset="0"/>
                <a:cs typeface="Times New Roman" panose="02020603050405020304" pitchFamily="18" charset="0"/>
              </a:rPr>
              <a:t>β</a:t>
            </a:r>
            <a:r>
              <a:rPr lang="en-IN" dirty="0" err="1" smtClean="0">
                <a:latin typeface="Times New Roman" panose="02020603050405020304" pitchFamily="18" charset="0"/>
                <a:cs typeface="Times New Roman" panose="02020603050405020304" pitchFamily="18" charset="0"/>
              </a:rPr>
              <a:t>shows</a:t>
            </a:r>
            <a:r>
              <a:rPr lang="en-IN" dirty="0" smtClean="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 amount, by which Y changes for each unit  change in X, i.e.  </a:t>
            </a:r>
            <a:r>
              <a:rPr lang="en-IN" dirty="0" smtClean="0">
                <a:latin typeface="Times New Roman" panose="02020603050405020304" pitchFamily="18" charset="0"/>
                <a:cs typeface="Times New Roman" panose="02020603050405020304" pitchFamily="18" charset="0"/>
              </a:rPr>
              <a:t>Slope of the straight line</a:t>
            </a:r>
          </a:p>
          <a:p>
            <a:pPr marL="274320" indent="-274320" algn="just" eaLnBrk="1" fontAlgn="auto" hangingPunct="1">
              <a:spcBef>
                <a:spcPts val="580"/>
              </a:spcBef>
              <a:spcAft>
                <a:spcPts val="0"/>
              </a:spcAft>
              <a:buFont typeface="Wingdings 2"/>
              <a:buChar char=""/>
              <a:defRPr/>
            </a:pP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0000"/>
                </a:solidFill>
              </a:rPr>
              <a:t>Linear regression showing marks scores and study hours</a:t>
            </a:r>
            <a:endParaRPr lang="en-US" sz="2000" dirty="0">
              <a:solidFill>
                <a:srgbClr val="FF0000"/>
              </a:solidFill>
            </a:endParaRPr>
          </a:p>
        </p:txBody>
      </p:sp>
      <p:sp>
        <p:nvSpPr>
          <p:cNvPr id="4" name="Date Placeholder 3"/>
          <p:cNvSpPr>
            <a:spLocks noGrp="1"/>
          </p:cNvSpPr>
          <p:nvPr>
            <p:ph type="dt" sz="half" idx="10"/>
          </p:nvPr>
        </p:nvSpPr>
        <p:spPr/>
        <p:txBody>
          <a:bodyPr/>
          <a:lstStyle/>
          <a:p>
            <a:fld id="{19C9CA7B-DFD4-44B5-8C60-D14B8CD1FB59}" type="datetimeFigureOut">
              <a:rPr lang="en-US" smtClean="0"/>
              <a:pPr/>
              <a:t>3/12/2022</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1026" name="Picture 2" descr="C:\Users\MSI\Pictures\Screenshots\Screenshot (117).png"/>
          <p:cNvPicPr>
            <a:picLocks noGrp="1" noChangeAspect="1" noChangeArrowheads="1"/>
          </p:cNvPicPr>
          <p:nvPr>
            <p:ph idx="1"/>
          </p:nvPr>
        </p:nvPicPr>
        <p:blipFill>
          <a:blip r:embed="rId2"/>
          <a:srcRect t="8986" r="3631" b="6559"/>
          <a:stretch>
            <a:fillRect/>
          </a:stretch>
        </p:blipFill>
        <p:spPr bwMode="auto">
          <a:xfrm>
            <a:off x="2338075" y="1714488"/>
            <a:ext cx="4305627" cy="4143404"/>
          </a:xfrm>
          <a:prstGeom prst="rect">
            <a:avLst/>
          </a:prstGeom>
          <a:noFill/>
        </p:spPr>
      </p:pic>
      <p:sp>
        <p:nvSpPr>
          <p:cNvPr id="7" name="TextBox 6"/>
          <p:cNvSpPr txBox="1"/>
          <p:nvPr/>
        </p:nvSpPr>
        <p:spPr>
          <a:xfrm>
            <a:off x="3571868" y="6000768"/>
            <a:ext cx="2786082" cy="307777"/>
          </a:xfrm>
          <a:prstGeom prst="rect">
            <a:avLst/>
          </a:prstGeom>
          <a:noFill/>
        </p:spPr>
        <p:txBody>
          <a:bodyPr wrap="square" rtlCol="0">
            <a:spAutoFit/>
          </a:bodyPr>
          <a:lstStyle/>
          <a:p>
            <a:pPr algn="ctr"/>
            <a:r>
              <a:rPr lang="en-US" dirty="0" smtClean="0"/>
              <a:t>STUDY HOURS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852" y="365126"/>
            <a:ext cx="7409498" cy="1325563"/>
          </a:xfrm>
        </p:spPr>
        <p:txBody>
          <a:bodyPr/>
          <a:lstStyle/>
          <a:p>
            <a:r>
              <a:rPr lang="en-IN" dirty="0"/>
              <a:t>Linear regression</a:t>
            </a:r>
          </a:p>
        </p:txBody>
      </p:sp>
      <p:pic>
        <p:nvPicPr>
          <p:cNvPr id="4" name="Content Placeholder 3" descr="Screen Clipping"/>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5179"/>
          <a:stretch/>
        </p:blipFill>
        <p:spPr>
          <a:xfrm>
            <a:off x="1174649" y="2411731"/>
            <a:ext cx="7137602" cy="2709903"/>
          </a:xfrm>
        </p:spPr>
      </p:pic>
      <p:sp>
        <p:nvSpPr>
          <p:cNvPr id="8" name="Rectangle 7"/>
          <p:cNvSpPr/>
          <p:nvPr/>
        </p:nvSpPr>
        <p:spPr>
          <a:xfrm>
            <a:off x="1174648" y="5658009"/>
            <a:ext cx="7509510" cy="954107"/>
          </a:xfrm>
          <a:prstGeom prst="rect">
            <a:avLst/>
          </a:prstGeom>
        </p:spPr>
        <p:txBody>
          <a:bodyPr wrap="square">
            <a:spAutoFit/>
          </a:bodyPr>
          <a:lstStyle/>
          <a:p>
            <a:r>
              <a:rPr lang="en-US" dirty="0"/>
              <a:t>O</a:t>
            </a:r>
            <a:r>
              <a:rPr lang="en-US" dirty="0" smtClean="0"/>
              <a:t>lder age, </a:t>
            </a:r>
            <a:r>
              <a:rPr lang="en-US" dirty="0"/>
              <a:t>not </a:t>
            </a:r>
            <a:r>
              <a:rPr lang="en-US" dirty="0" smtClean="0"/>
              <a:t>flossing, </a:t>
            </a:r>
            <a:r>
              <a:rPr lang="en-US" dirty="0"/>
              <a:t>and presence of diabetic retinopathy </a:t>
            </a:r>
            <a:r>
              <a:rPr lang="en-US" dirty="0" smtClean="0"/>
              <a:t>were </a:t>
            </a:r>
            <a:r>
              <a:rPr lang="en-US" dirty="0"/>
              <a:t>significant predictors of </a:t>
            </a:r>
            <a:r>
              <a:rPr lang="en-US" dirty="0" smtClean="0"/>
              <a:t>tooth </a:t>
            </a:r>
            <a:r>
              <a:rPr lang="en-US" dirty="0"/>
              <a:t>loss</a:t>
            </a:r>
            <a:r>
              <a:rPr lang="en-US" dirty="0" smtClean="0"/>
              <a:t>.</a:t>
            </a:r>
          </a:p>
          <a:p>
            <a:r>
              <a:rPr lang="en-US" dirty="0" smtClean="0"/>
              <a:t>t distribution: the difference between two means divided by standard deviation,</a:t>
            </a:r>
            <a:r>
              <a:rPr lang="en-US" b="1" dirty="0" smtClean="0"/>
              <a:t> </a:t>
            </a:r>
            <a:r>
              <a:rPr lang="en-US" b="1" dirty="0" smtClean="0"/>
              <a:t>measures the size of the difference relative to the variation in your sample data</a:t>
            </a:r>
            <a:endParaRPr lang="en-IN" dirty="0"/>
          </a:p>
        </p:txBody>
      </p:sp>
    </p:spTree>
    <p:extLst>
      <p:ext uri="{BB962C8B-B14F-4D97-AF65-F5344CB8AC3E}">
        <p14:creationId xmlns:p14="http://schemas.microsoft.com/office/powerpoint/2010/main" xmlns="" val="1750828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0" dirty="0" err="1" smtClean="0">
                <a:solidFill>
                  <a:srgbClr val="C00000"/>
                </a:solidFill>
              </a:rPr>
              <a:t>Unstandardized</a:t>
            </a:r>
            <a:r>
              <a:rPr lang="en-US" sz="2000" b="0" dirty="0" smtClean="0">
                <a:solidFill>
                  <a:srgbClr val="C00000"/>
                </a:solidFill>
              </a:rPr>
              <a:t> coefficients and Standardized </a:t>
            </a:r>
            <a:r>
              <a:rPr lang="en-US" sz="2000" b="0" dirty="0" err="1" smtClean="0">
                <a:solidFill>
                  <a:srgbClr val="C00000"/>
                </a:solidFill>
              </a:rPr>
              <a:t>coeffcients</a:t>
            </a:r>
            <a:r>
              <a:rPr lang="en-US" sz="2000" b="0" dirty="0" smtClean="0">
                <a:solidFill>
                  <a:srgbClr val="C00000"/>
                </a:solidFill>
              </a:rPr>
              <a:t> </a:t>
            </a:r>
            <a:endParaRPr lang="en-US" sz="2000" b="0" dirty="0">
              <a:solidFill>
                <a:srgbClr val="C00000"/>
              </a:solidFill>
            </a:endParaRPr>
          </a:p>
        </p:txBody>
      </p:sp>
      <p:graphicFrame>
        <p:nvGraphicFramePr>
          <p:cNvPr id="6" name="Content Placeholder 5"/>
          <p:cNvGraphicFramePr>
            <a:graphicFrameLocks noGrp="1"/>
          </p:cNvGraphicFramePr>
          <p:nvPr>
            <p:ph idx="1"/>
          </p:nvPr>
        </p:nvGraphicFramePr>
        <p:xfrm>
          <a:off x="457200" y="1600200"/>
          <a:ext cx="8229600" cy="3400436"/>
        </p:xfrm>
        <a:graphic>
          <a:graphicData uri="http://schemas.openxmlformats.org/drawingml/2006/table">
            <a:tbl>
              <a:tblPr firstRow="1" bandRow="1">
                <a:tableStyleId>{AC744592-49B6-4C2F-9313-63899944214F}</a:tableStyleId>
              </a:tblPr>
              <a:tblGrid>
                <a:gridCol w="2743200"/>
                <a:gridCol w="2743200"/>
                <a:gridCol w="2743200"/>
              </a:tblGrid>
              <a:tr h="2130394">
                <a:tc>
                  <a:txBody>
                    <a:bodyPr/>
                    <a:lstStyle/>
                    <a:p>
                      <a:r>
                        <a:rPr lang="en-US" b="1" dirty="0" smtClean="0"/>
                        <a:t>Definition </a:t>
                      </a:r>
                      <a:endParaRPr lang="en-US" b="1" dirty="0"/>
                    </a:p>
                  </a:txBody>
                  <a:tcPr/>
                </a:tc>
                <a:tc>
                  <a:txBody>
                    <a:bodyPr/>
                    <a:lstStyle/>
                    <a:p>
                      <a:pPr algn="just"/>
                      <a:r>
                        <a:rPr lang="en-US" sz="1400" b="0" i="0" u="none" strike="noStrike" cap="none" dirty="0" err="1" smtClean="0">
                          <a:solidFill>
                            <a:srgbClr val="000000"/>
                          </a:solidFill>
                          <a:latin typeface="Arial"/>
                          <a:ea typeface="Arial"/>
                          <a:cs typeface="Arial"/>
                          <a:sym typeface="Arial"/>
                        </a:rPr>
                        <a:t>Unstandardized</a:t>
                      </a:r>
                      <a:r>
                        <a:rPr lang="en-US" sz="1400" b="0" i="0" u="none" strike="noStrike" cap="none" dirty="0" smtClean="0">
                          <a:solidFill>
                            <a:srgbClr val="000000"/>
                          </a:solidFill>
                          <a:latin typeface="Arial"/>
                          <a:ea typeface="Arial"/>
                          <a:cs typeface="Arial"/>
                          <a:sym typeface="Arial"/>
                        </a:rPr>
                        <a:t> coefficients are obtained after running a regression model on variables measured in their original scales</a:t>
                      </a:r>
                      <a:endParaRPr lang="en-US" dirty="0"/>
                    </a:p>
                  </a:txBody>
                  <a:tcPr/>
                </a:tc>
                <a:tc>
                  <a:txBody>
                    <a:bodyPr/>
                    <a:lstStyle/>
                    <a:p>
                      <a:pPr algn="just"/>
                      <a:r>
                        <a:rPr lang="en-US" sz="1400" b="0" i="0" u="none" strike="noStrike" cap="none" dirty="0" smtClean="0">
                          <a:solidFill>
                            <a:srgbClr val="000000"/>
                          </a:solidFill>
                          <a:latin typeface="Arial"/>
                          <a:ea typeface="Arial"/>
                          <a:cs typeface="Arial"/>
                          <a:sym typeface="Arial"/>
                        </a:rPr>
                        <a:t>Standardized coefficients are obtained after running a regression model on standardized variables (i.e. rescaled variables that have a mean of 0 and a standard deviation of 1)</a:t>
                      </a:r>
                      <a:endParaRPr lang="en-US" dirty="0"/>
                    </a:p>
                  </a:txBody>
                  <a:tcPr/>
                </a:tc>
              </a:tr>
              <a:tr h="1270042">
                <a:tc>
                  <a:txBody>
                    <a:bodyPr/>
                    <a:lstStyle/>
                    <a:p>
                      <a:r>
                        <a:rPr lang="en-US" b="1" dirty="0" smtClean="0"/>
                        <a:t>Interpretation </a:t>
                      </a:r>
                      <a:endParaRPr lang="en-US" b="1" dirty="0"/>
                    </a:p>
                  </a:txBody>
                  <a:tcPr/>
                </a:tc>
                <a:tc>
                  <a:txBody>
                    <a:bodyPr/>
                    <a:lstStyle/>
                    <a:p>
                      <a:pPr algn="just"/>
                      <a:r>
                        <a:rPr lang="en-US" sz="1400" b="0" i="0" u="none" strike="noStrike" cap="none" dirty="0" smtClean="0">
                          <a:solidFill>
                            <a:srgbClr val="000000"/>
                          </a:solidFill>
                          <a:latin typeface="Arial"/>
                          <a:ea typeface="Arial"/>
                          <a:cs typeface="Arial"/>
                          <a:sym typeface="Arial"/>
                        </a:rPr>
                        <a:t>A change of 1 unit in the independent variable X is associated with a change of β units in the outcome Y</a:t>
                      </a:r>
                      <a:endParaRPr lang="en-US" dirty="0"/>
                    </a:p>
                  </a:txBody>
                  <a:tcPr/>
                </a:tc>
                <a:tc>
                  <a:txBody>
                    <a:bodyPr/>
                    <a:lstStyle/>
                    <a:p>
                      <a:pPr algn="just"/>
                      <a:r>
                        <a:rPr lang="en-US" sz="1400" b="0" i="0" u="none" strike="noStrike" cap="none" dirty="0" smtClean="0">
                          <a:solidFill>
                            <a:srgbClr val="000000"/>
                          </a:solidFill>
                          <a:latin typeface="Arial"/>
                          <a:ea typeface="Arial"/>
                          <a:cs typeface="Arial"/>
                          <a:sym typeface="Arial"/>
                        </a:rPr>
                        <a:t>A change of 1 standard deviation in X is associated with a change of β standard deviations in Y</a:t>
                      </a:r>
                      <a:endParaRPr lang="en-US" dirty="0"/>
                    </a:p>
                  </a:txBody>
                  <a:tcPr/>
                </a:tc>
              </a:tr>
            </a:tbl>
          </a:graphicData>
        </a:graphic>
      </p:graphicFrame>
      <p:sp>
        <p:nvSpPr>
          <p:cNvPr id="4" name="Date Placeholder 3"/>
          <p:cNvSpPr>
            <a:spLocks noGrp="1"/>
          </p:cNvSpPr>
          <p:nvPr>
            <p:ph type="dt" sz="half" idx="10"/>
          </p:nvPr>
        </p:nvSpPr>
        <p:spPr/>
        <p:txBody>
          <a:bodyPr/>
          <a:lstStyle/>
          <a:p>
            <a:fld id="{19C9CA7B-DFD4-44B5-8C60-D14B8CD1FB59}" type="datetimeFigureOut">
              <a:rPr lang="en-US" smtClean="0"/>
              <a:pPr/>
              <a:t>3/12/2022</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428604"/>
            <a:ext cx="8429684" cy="6139264"/>
          </a:xfrm>
        </p:spPr>
        <p:txBody>
          <a:bodyPr/>
          <a:lstStyle/>
          <a:p>
            <a:pPr algn="just">
              <a:buNone/>
            </a:pPr>
            <a:endParaRPr lang="en-US" sz="1100" dirty="0" smtClean="0"/>
          </a:p>
          <a:p>
            <a:pPr algn="ctr">
              <a:buNone/>
            </a:pPr>
            <a:r>
              <a:rPr lang="en-US" sz="2400" b="1" u="sng" dirty="0" smtClean="0"/>
              <a:t>Logistic regression</a:t>
            </a:r>
          </a:p>
          <a:p>
            <a:pPr algn="ctr">
              <a:buNone/>
            </a:pPr>
            <a:r>
              <a:rPr lang="en-US" sz="2400" b="1" dirty="0" smtClean="0"/>
              <a:t> is a classification algorithm. It is used to predict a binary outcome based on a set of independent variables.</a:t>
            </a:r>
          </a:p>
          <a:p>
            <a:pPr>
              <a:buNone/>
            </a:pPr>
            <a:endParaRPr lang="en-US" sz="1400" b="1" dirty="0" smtClean="0">
              <a:solidFill>
                <a:schemeClr val="tx1">
                  <a:lumMod val="50000"/>
                  <a:lumOff val="50000"/>
                </a:schemeClr>
              </a:solidFill>
            </a:endParaRPr>
          </a:p>
          <a:p>
            <a:pPr>
              <a:buNone/>
            </a:pPr>
            <a:endParaRPr lang="en-US" sz="1400" b="1" dirty="0" smtClean="0">
              <a:solidFill>
                <a:schemeClr val="tx1">
                  <a:lumMod val="50000"/>
                  <a:lumOff val="50000"/>
                </a:schemeClr>
              </a:solidFill>
            </a:endParaRPr>
          </a:p>
          <a:p>
            <a:pPr algn="ctr">
              <a:buNone/>
            </a:pPr>
            <a:r>
              <a:rPr lang="en-US" sz="1400" b="1" dirty="0" smtClean="0">
                <a:solidFill>
                  <a:srgbClr val="A50021"/>
                </a:solidFill>
              </a:rPr>
              <a:t>The probability of a binary event occurring</a:t>
            </a:r>
            <a:r>
              <a:rPr lang="en-US" sz="1600" b="1" dirty="0" smtClean="0">
                <a:solidFill>
                  <a:srgbClr val="A50021"/>
                </a:solidFill>
              </a:rPr>
              <a:t>. </a:t>
            </a:r>
          </a:p>
          <a:p>
            <a:pPr algn="ctr">
              <a:buNone/>
            </a:pPr>
            <a:r>
              <a:rPr lang="en-US" sz="1600" b="1" dirty="0" smtClean="0">
                <a:solidFill>
                  <a:srgbClr val="A50021"/>
                </a:solidFill>
              </a:rPr>
              <a:t>event occurs (1) or it doesn’t (0)</a:t>
            </a:r>
          </a:p>
          <a:p>
            <a:pPr>
              <a:buNone/>
            </a:pPr>
            <a:endParaRPr lang="en-US" sz="1600" dirty="0" smtClean="0">
              <a:solidFill>
                <a:srgbClr val="00B0F0"/>
              </a:solidFill>
            </a:endParaRPr>
          </a:p>
          <a:p>
            <a:pPr algn="ctr">
              <a:buNone/>
            </a:pPr>
            <a:endParaRPr lang="en-US" sz="1600" b="1" dirty="0" smtClean="0"/>
          </a:p>
          <a:p>
            <a:pPr algn="ctr">
              <a:buNone/>
            </a:pPr>
            <a:endParaRPr lang="en-US" sz="1600" b="1" dirty="0" smtClean="0"/>
          </a:p>
          <a:p>
            <a:pPr algn="ctr">
              <a:buNone/>
            </a:pPr>
            <a:endParaRPr lang="en-US" sz="1600" b="1" dirty="0" smtClean="0"/>
          </a:p>
          <a:p>
            <a:pPr algn="ctr">
              <a:buNone/>
            </a:pPr>
            <a:endParaRPr lang="en-US" sz="1600" b="1" dirty="0" smtClean="0"/>
          </a:p>
          <a:p>
            <a:pPr algn="ctr">
              <a:buNone/>
            </a:pPr>
            <a:r>
              <a:rPr lang="en-US" sz="1600" b="1" dirty="0" smtClean="0"/>
              <a:t>is the dependent variable dichotomous?</a:t>
            </a:r>
          </a:p>
          <a:p>
            <a:pPr algn="ctr">
              <a:buNone/>
            </a:pPr>
            <a:r>
              <a:rPr lang="en-US" sz="1600" b="1" dirty="0" smtClean="0"/>
              <a:t>Are the independent variables either interval, ratio, or ordinal?</a:t>
            </a:r>
            <a:endParaRPr lang="en-US" sz="1600" dirty="0">
              <a:solidFill>
                <a:srgbClr val="00B0F0"/>
              </a:solidFill>
            </a:endParaRP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endParaRPr lang="en" dirty="0"/>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366510" cy="606425"/>
          </a:xfrm>
        </p:spPr>
        <p:txBody>
          <a:bodyPr>
            <a:normAutofit/>
          </a:bodyPr>
          <a:lstStyle/>
          <a:p>
            <a:pPr algn="ctr"/>
            <a:r>
              <a:rPr lang="en-IN" dirty="0" smtClean="0"/>
              <a:t>Logistic regression</a:t>
            </a:r>
            <a:endParaRPr lang="en-IN"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xmlns="" val="0"/>
              </a:ext>
            </a:extLst>
          </a:blip>
          <a:srcRect l="695" t="8545" b="13979"/>
          <a:stretch/>
        </p:blipFill>
        <p:spPr>
          <a:xfrm>
            <a:off x="2178844" y="971551"/>
            <a:ext cx="3266123" cy="5205413"/>
          </a:xfrm>
          <a:prstGeom prst="rect">
            <a:avLst/>
          </a:prstGeom>
          <a:ln w="28575">
            <a:noFill/>
          </a:ln>
        </p:spPr>
      </p:pic>
      <p:sp>
        <p:nvSpPr>
          <p:cNvPr id="9" name="Rectangle 8"/>
          <p:cNvSpPr/>
          <p:nvPr/>
        </p:nvSpPr>
        <p:spPr>
          <a:xfrm>
            <a:off x="5740003" y="2697482"/>
            <a:ext cx="2510314" cy="3970318"/>
          </a:xfrm>
          <a:prstGeom prst="rect">
            <a:avLst/>
          </a:prstGeom>
        </p:spPr>
        <p:txBody>
          <a:bodyPr wrap="square">
            <a:spAutoFit/>
          </a:bodyPr>
          <a:lstStyle/>
          <a:p>
            <a:pPr algn="just"/>
            <a:r>
              <a:rPr lang="en-US" dirty="0"/>
              <a:t>P</a:t>
            </a:r>
            <a:r>
              <a:rPr lang="en-US" sz="1400" dirty="0" smtClean="0"/>
              <a:t>otential </a:t>
            </a:r>
            <a:r>
              <a:rPr lang="en-US" sz="1400" dirty="0"/>
              <a:t>risk factors for denture staining were female </a:t>
            </a:r>
            <a:r>
              <a:rPr lang="en-US" sz="1400" dirty="0" smtClean="0"/>
              <a:t>gender (OR = 0.377, P = 0.013), </a:t>
            </a:r>
            <a:r>
              <a:rPr lang="en-US" sz="1400" dirty="0"/>
              <a:t>smoking (OR = 5.471, P = 0.031), tea consumption (OR = 3.957, P = 0.002), denture scratching (OR = 4.557, P = 0.036), duration of denture use (reference, #0.5 years; 2.1–5 years: OR = 7.899, P = 0.001; .5 years: OR = 27.226, P,0.001), and cleaning method (reference, chemical cleanser; running water: OR = 29.184, P,0.001; brushing: OR = 4.236, P = 0.007; </a:t>
            </a:r>
            <a:endParaRPr lang="en-IN" sz="1400" dirty="0"/>
          </a:p>
        </p:txBody>
      </p:sp>
    </p:spTree>
    <p:extLst>
      <p:ext uri="{BB962C8B-B14F-4D97-AF65-F5344CB8AC3E}">
        <p14:creationId xmlns:p14="http://schemas.microsoft.com/office/powerpoint/2010/main" xmlns="" val="131926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26</a:t>
            </a:fld>
            <a:endParaRPr lang="en"/>
          </a:p>
        </p:txBody>
      </p:sp>
      <p:sp>
        <p:nvSpPr>
          <p:cNvPr id="3" name="TextBox 2"/>
          <p:cNvSpPr txBox="1"/>
          <p:nvPr/>
        </p:nvSpPr>
        <p:spPr>
          <a:xfrm>
            <a:off x="1357290" y="1357298"/>
            <a:ext cx="7000924" cy="1815882"/>
          </a:xfrm>
          <a:prstGeom prst="rect">
            <a:avLst/>
          </a:prstGeom>
          <a:noFill/>
        </p:spPr>
        <p:txBody>
          <a:bodyPr wrap="square" rtlCol="0">
            <a:spAutoFit/>
          </a:bodyPr>
          <a:lstStyle/>
          <a:p>
            <a:pPr algn="just"/>
            <a:r>
              <a:rPr lang="en-US" b="1" dirty="0" smtClean="0">
                <a:solidFill>
                  <a:srgbClr val="FF0000"/>
                </a:solidFill>
              </a:rPr>
              <a:t>Multiple linear regression </a:t>
            </a:r>
            <a:endParaRPr lang="en-US" b="1" dirty="0" smtClean="0">
              <a:solidFill>
                <a:srgbClr val="FF0000"/>
              </a:solidFill>
            </a:endParaRPr>
          </a:p>
          <a:p>
            <a:pPr algn="just"/>
            <a:endParaRPr lang="en-US" b="1" dirty="0" smtClean="0">
              <a:solidFill>
                <a:srgbClr val="FF0000"/>
              </a:solidFill>
            </a:endParaRPr>
          </a:p>
          <a:p>
            <a:pPr algn="just"/>
            <a:r>
              <a:rPr lang="en-US" b="1" dirty="0" smtClean="0"/>
              <a:t>D</a:t>
            </a:r>
            <a:r>
              <a:rPr lang="en-US" b="1" dirty="0" smtClean="0"/>
              <a:t>ependence </a:t>
            </a:r>
            <a:r>
              <a:rPr lang="en-US" b="1" dirty="0" smtClean="0"/>
              <a:t>method </a:t>
            </a:r>
            <a:endParaRPr lang="en-US" b="1" dirty="0" smtClean="0"/>
          </a:p>
          <a:p>
            <a:pPr algn="just"/>
            <a:r>
              <a:rPr lang="en-US" b="1" dirty="0" smtClean="0"/>
              <a:t>R</a:t>
            </a:r>
            <a:r>
              <a:rPr lang="en-US" b="1" dirty="0" smtClean="0"/>
              <a:t>elationship </a:t>
            </a:r>
            <a:r>
              <a:rPr lang="en-US" b="1" dirty="0" smtClean="0"/>
              <a:t>between one dependent variable and two or more independent variables. </a:t>
            </a:r>
            <a:endParaRPr lang="en-US" b="1" dirty="0" smtClean="0"/>
          </a:p>
          <a:p>
            <a:pPr algn="just"/>
            <a:r>
              <a:rPr lang="en-US" b="1" dirty="0" smtClean="0"/>
              <a:t>Linear relationship</a:t>
            </a:r>
          </a:p>
          <a:p>
            <a:pPr algn="just"/>
            <a:r>
              <a:rPr lang="en-US" b="1" dirty="0" smtClean="0"/>
              <a:t>T</a:t>
            </a:r>
            <a:r>
              <a:rPr lang="en-US" b="1" dirty="0" smtClean="0"/>
              <a:t>o </a:t>
            </a:r>
            <a:r>
              <a:rPr lang="en-US" b="1" dirty="0" smtClean="0"/>
              <a:t>understand which factors are likely to influence a certain outcome, allowing you to estimate future outcomes.</a:t>
            </a:r>
            <a:endParaRPr lang="en-US" b="1" dirty="0"/>
          </a:p>
        </p:txBody>
      </p:sp>
      <p:sp>
        <p:nvSpPr>
          <p:cNvPr id="4" name="TextBox 3"/>
          <p:cNvSpPr txBox="1"/>
          <p:nvPr/>
        </p:nvSpPr>
        <p:spPr>
          <a:xfrm>
            <a:off x="1357290" y="3357562"/>
            <a:ext cx="7000924" cy="1600438"/>
          </a:xfrm>
          <a:prstGeom prst="rect">
            <a:avLst/>
          </a:prstGeom>
          <a:noFill/>
        </p:spPr>
        <p:txBody>
          <a:bodyPr wrap="square" rtlCol="0">
            <a:spAutoFit/>
          </a:bodyPr>
          <a:lstStyle/>
          <a:p>
            <a:r>
              <a:rPr lang="en-US" b="1" dirty="0" smtClean="0">
                <a:solidFill>
                  <a:srgbClr val="FF0000"/>
                </a:solidFill>
              </a:rPr>
              <a:t>Logistic regression analysis </a:t>
            </a:r>
            <a:endParaRPr lang="en-US" b="1" dirty="0" smtClean="0">
              <a:solidFill>
                <a:srgbClr val="FF0000"/>
              </a:solidFill>
            </a:endParaRPr>
          </a:p>
          <a:p>
            <a:endParaRPr lang="en-US" b="1" dirty="0" smtClean="0">
              <a:solidFill>
                <a:srgbClr val="FF0000"/>
              </a:solidFill>
            </a:endParaRPr>
          </a:p>
          <a:p>
            <a:r>
              <a:rPr lang="en-US" b="1" dirty="0" smtClean="0"/>
              <a:t>C</a:t>
            </a:r>
            <a:r>
              <a:rPr lang="en-US" b="1" dirty="0" smtClean="0"/>
              <a:t>alculate </a:t>
            </a:r>
            <a:r>
              <a:rPr lang="en-US" b="1" dirty="0" smtClean="0"/>
              <a:t>(and predict) the probability of a binary event occurring. </a:t>
            </a:r>
            <a:endParaRPr lang="en-US" b="1" dirty="0" smtClean="0"/>
          </a:p>
          <a:p>
            <a:r>
              <a:rPr lang="en-US" b="1" dirty="0" smtClean="0"/>
              <a:t>E</a:t>
            </a:r>
            <a:r>
              <a:rPr lang="en-US" b="1" dirty="0" smtClean="0"/>
              <a:t>ither </a:t>
            </a:r>
            <a:r>
              <a:rPr lang="en-US" b="1" dirty="0" smtClean="0"/>
              <a:t>the event occurs (1) or it doesn’t (0). </a:t>
            </a:r>
            <a:endParaRPr lang="en-US" b="1" dirty="0" smtClean="0"/>
          </a:p>
          <a:p>
            <a:r>
              <a:rPr lang="en-US" b="1" dirty="0" smtClean="0"/>
              <a:t>So</a:t>
            </a:r>
            <a:r>
              <a:rPr lang="en-US" b="1" dirty="0" smtClean="0"/>
              <a:t>, based on a set of independent variables, logistic regression can predict how likely it is that a certain scenario will </a:t>
            </a:r>
            <a:r>
              <a:rPr lang="en-US" b="1" dirty="0" smtClean="0"/>
              <a:t>arise</a:t>
            </a:r>
          </a:p>
          <a:p>
            <a:r>
              <a:rPr lang="en-US" b="1" dirty="0" smtClean="0"/>
              <a:t>It </a:t>
            </a:r>
            <a:r>
              <a:rPr lang="en-US" b="1" dirty="0" smtClean="0"/>
              <a:t>is also used for classification.</a:t>
            </a:r>
            <a:endParaRPr lang="en-US" b="1" dirty="0"/>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Linear vs logistic </a:t>
            </a:r>
            <a:endParaRPr lang="en-IN" dirty="0"/>
          </a:p>
        </p:txBody>
      </p:sp>
      <p:sp>
        <p:nvSpPr>
          <p:cNvPr id="7" name="TextBox 6"/>
          <p:cNvSpPr txBox="1"/>
          <p:nvPr/>
        </p:nvSpPr>
        <p:spPr>
          <a:xfrm flipH="1">
            <a:off x="1577340" y="1931670"/>
            <a:ext cx="642938" cy="307777"/>
          </a:xfrm>
          <a:prstGeom prst="rect">
            <a:avLst/>
          </a:prstGeom>
          <a:solidFill>
            <a:schemeClr val="bg1"/>
          </a:solidFill>
        </p:spPr>
        <p:txBody>
          <a:bodyPr wrap="square" rtlCol="0">
            <a:spAutoFit/>
          </a:bodyPr>
          <a:lstStyle/>
          <a:p>
            <a:endParaRPr lang="en-IN" dirty="0"/>
          </a:p>
        </p:txBody>
      </p:sp>
      <p:pic>
        <p:nvPicPr>
          <p:cNvPr id="4" name="Content Placeholder 3" descr="Screen Clipping"/>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11947"/>
          <a:stretch/>
        </p:blipFill>
        <p:spPr>
          <a:xfrm>
            <a:off x="1521193" y="3120390"/>
            <a:ext cx="6101614" cy="2038353"/>
          </a:xfrm>
        </p:spPr>
      </p:pic>
    </p:spTree>
    <p:extLst>
      <p:ext uri="{BB962C8B-B14F-4D97-AF65-F5344CB8AC3E}">
        <p14:creationId xmlns:p14="http://schemas.microsoft.com/office/powerpoint/2010/main" xmlns="" val="1273144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28</a:t>
            </a:fld>
            <a:endParaRPr lang="en"/>
          </a:p>
        </p:txBody>
      </p:sp>
      <p:sp>
        <p:nvSpPr>
          <p:cNvPr id="3" name="TextBox 2"/>
          <p:cNvSpPr txBox="1"/>
          <p:nvPr/>
        </p:nvSpPr>
        <p:spPr>
          <a:xfrm>
            <a:off x="2500298" y="571480"/>
            <a:ext cx="4786346" cy="4308872"/>
          </a:xfrm>
          <a:prstGeom prst="rect">
            <a:avLst/>
          </a:prstGeom>
          <a:noFill/>
        </p:spPr>
        <p:txBody>
          <a:bodyPr wrap="square" rtlCol="0">
            <a:spAutoFit/>
          </a:bodyPr>
          <a:lstStyle/>
          <a:p>
            <a:pPr algn="ctr"/>
            <a:r>
              <a:rPr lang="en-US" sz="3600" dirty="0" smtClean="0">
                <a:solidFill>
                  <a:srgbClr val="C00000"/>
                </a:solidFill>
              </a:rPr>
              <a:t>Factor </a:t>
            </a:r>
            <a:r>
              <a:rPr lang="en-US" sz="3600" dirty="0" smtClean="0">
                <a:solidFill>
                  <a:srgbClr val="C00000"/>
                </a:solidFill>
              </a:rPr>
              <a:t>analysis</a:t>
            </a:r>
          </a:p>
          <a:p>
            <a:endParaRPr lang="en-US" dirty="0" smtClean="0"/>
          </a:p>
          <a:p>
            <a:pPr algn="just"/>
            <a:r>
              <a:rPr lang="en-US" dirty="0" smtClean="0"/>
              <a:t> </a:t>
            </a:r>
            <a:r>
              <a:rPr lang="en-US" b="1" dirty="0" smtClean="0">
                <a:sym typeface="Wingdings" pitchFamily="2" charset="2"/>
              </a:rPr>
              <a:t> </a:t>
            </a:r>
            <a:r>
              <a:rPr lang="en-US" b="1" dirty="0" smtClean="0"/>
              <a:t>is </a:t>
            </a:r>
            <a:r>
              <a:rPr lang="en-US" b="1" dirty="0" smtClean="0"/>
              <a:t>an interdependence technique which seeks to reduce the number of variables in a dataset</a:t>
            </a:r>
            <a:r>
              <a:rPr lang="en-US" b="1" dirty="0" smtClean="0"/>
              <a:t>.</a:t>
            </a:r>
          </a:p>
          <a:p>
            <a:pPr algn="just"/>
            <a:endParaRPr lang="en-US" b="1" dirty="0" smtClean="0"/>
          </a:p>
          <a:p>
            <a:pPr algn="just">
              <a:buFont typeface="Wingdings" pitchFamily="2" charset="2"/>
              <a:buChar char="à"/>
            </a:pPr>
            <a:r>
              <a:rPr lang="en-US" b="1" dirty="0" smtClean="0"/>
              <a:t>If </a:t>
            </a:r>
            <a:r>
              <a:rPr lang="en-US" b="1" dirty="0" smtClean="0"/>
              <a:t>you have too many variables, it can be difficult to find patterns in your data. At the same time, models created using datasets with too many variables are susceptible to </a:t>
            </a:r>
            <a:r>
              <a:rPr lang="en-US" b="1" dirty="0" smtClean="0"/>
              <a:t>over fitting. </a:t>
            </a:r>
          </a:p>
          <a:p>
            <a:pPr algn="just">
              <a:buFont typeface="Wingdings" pitchFamily="2" charset="2"/>
              <a:buChar char="à"/>
            </a:pPr>
            <a:endParaRPr lang="en-US" b="1" dirty="0" smtClean="0"/>
          </a:p>
          <a:p>
            <a:pPr algn="just">
              <a:buFont typeface="Wingdings" pitchFamily="2" charset="2"/>
              <a:buChar char="à"/>
            </a:pPr>
            <a:r>
              <a:rPr lang="en-US" b="1" dirty="0" smtClean="0"/>
              <a:t>Factor </a:t>
            </a:r>
            <a:r>
              <a:rPr lang="en-US" b="1" dirty="0" smtClean="0"/>
              <a:t>analysis works by detecting sets of variables which correlate highly with each other</a:t>
            </a:r>
            <a:r>
              <a:rPr lang="en-US" b="1" dirty="0" smtClean="0"/>
              <a:t>.</a:t>
            </a:r>
          </a:p>
          <a:p>
            <a:pPr algn="just">
              <a:buFont typeface="Wingdings" pitchFamily="2" charset="2"/>
              <a:buChar char="à"/>
            </a:pPr>
            <a:endParaRPr lang="en-US" b="1" dirty="0" smtClean="0"/>
          </a:p>
          <a:p>
            <a:pPr algn="just"/>
            <a:r>
              <a:rPr lang="en-US" b="1" dirty="0" smtClean="0"/>
              <a:t> </a:t>
            </a:r>
            <a:r>
              <a:rPr lang="en-US" b="1" dirty="0" smtClean="0">
                <a:sym typeface="Wingdings" pitchFamily="2" charset="2"/>
              </a:rPr>
              <a:t> </a:t>
            </a:r>
            <a:r>
              <a:rPr lang="en-US" b="1" dirty="0" smtClean="0"/>
              <a:t>These </a:t>
            </a:r>
            <a:r>
              <a:rPr lang="en-US" b="1" dirty="0" smtClean="0"/>
              <a:t>variables may then be condensed into a single variable. </a:t>
            </a:r>
            <a:endParaRPr lang="en-US" b="1" dirty="0" smtClean="0"/>
          </a:p>
          <a:p>
            <a:pPr algn="just"/>
            <a:endParaRPr lang="en-US" b="1" dirty="0" smtClean="0"/>
          </a:p>
          <a:p>
            <a:pPr algn="just"/>
            <a:r>
              <a:rPr lang="en-US" b="1" dirty="0" smtClean="0">
                <a:sym typeface="Wingdings" pitchFamily="2" charset="2"/>
              </a:rPr>
              <a:t> </a:t>
            </a:r>
            <a:r>
              <a:rPr lang="en-US" b="1" dirty="0" smtClean="0"/>
              <a:t>Data </a:t>
            </a:r>
            <a:r>
              <a:rPr lang="en-US" b="1" dirty="0" smtClean="0"/>
              <a:t>analysts will often carry out factor analysis to prepare the data for subsequent analyses.</a:t>
            </a:r>
            <a:endParaRPr lang="en-US" b="1" dirty="0"/>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200" dirty="0" smtClean="0">
                <a:solidFill>
                  <a:srgbClr val="C00000"/>
                </a:solidFill>
              </a:rPr>
              <a:t>Cluster Analysis </a:t>
            </a:r>
            <a:br>
              <a:rPr lang="en-US" sz="3200" dirty="0" smtClean="0">
                <a:solidFill>
                  <a:srgbClr val="C00000"/>
                </a:solidFill>
              </a:rPr>
            </a:br>
            <a:endParaRPr lang="en-US" sz="3200" dirty="0"/>
          </a:p>
        </p:txBody>
      </p:sp>
      <p:sp>
        <p:nvSpPr>
          <p:cNvPr id="5" name="Content Placeholder 4"/>
          <p:cNvSpPr>
            <a:spLocks noGrp="1"/>
          </p:cNvSpPr>
          <p:nvPr>
            <p:ph idx="1"/>
          </p:nvPr>
        </p:nvSpPr>
        <p:spPr/>
        <p:txBody>
          <a:bodyPr/>
          <a:lstStyle/>
          <a:p>
            <a:pPr algn="just">
              <a:lnSpc>
                <a:spcPct val="150000"/>
              </a:lnSpc>
              <a:buFont typeface="Wingdings" pitchFamily="2" charset="2"/>
              <a:buChar char="à"/>
            </a:pPr>
            <a:r>
              <a:rPr lang="en-US" sz="1400" b="1" dirty="0" smtClean="0"/>
              <a:t>Is used to group similar items within a dataset into clusters. </a:t>
            </a:r>
          </a:p>
          <a:p>
            <a:pPr algn="just">
              <a:lnSpc>
                <a:spcPct val="150000"/>
              </a:lnSpc>
              <a:buFont typeface="Wingdings" pitchFamily="2" charset="2"/>
              <a:buChar char="à"/>
            </a:pPr>
            <a:endParaRPr lang="en-US" sz="1400" b="1" dirty="0" smtClean="0"/>
          </a:p>
          <a:p>
            <a:pPr algn="just">
              <a:lnSpc>
                <a:spcPct val="150000"/>
              </a:lnSpc>
              <a:buFont typeface="Wingdings" pitchFamily="2" charset="2"/>
              <a:buChar char="à"/>
            </a:pPr>
            <a:r>
              <a:rPr lang="en-US" sz="1400" b="1" dirty="0" smtClean="0"/>
              <a:t>When grouping data into clusters, the aim is for the variables in one cluster to be more similar to each other than they are to variables in other clusters. </a:t>
            </a:r>
          </a:p>
          <a:p>
            <a:pPr algn="just">
              <a:lnSpc>
                <a:spcPct val="150000"/>
              </a:lnSpc>
              <a:buFont typeface="Wingdings" pitchFamily="2" charset="2"/>
              <a:buChar char="à"/>
            </a:pPr>
            <a:endParaRPr lang="en-US" sz="1400" b="1" dirty="0" smtClean="0"/>
          </a:p>
          <a:p>
            <a:pPr algn="just">
              <a:lnSpc>
                <a:spcPct val="150000"/>
              </a:lnSpc>
              <a:buFont typeface="Wingdings" pitchFamily="2" charset="2"/>
              <a:buChar char="à"/>
            </a:pPr>
            <a:r>
              <a:rPr lang="en-US" sz="1400" b="1" dirty="0" smtClean="0"/>
              <a:t>This is measured in terms of </a:t>
            </a:r>
            <a:r>
              <a:rPr lang="en-US" sz="1400" b="1" dirty="0" err="1" smtClean="0"/>
              <a:t>intracluster</a:t>
            </a:r>
            <a:r>
              <a:rPr lang="en-US" sz="1400" b="1" dirty="0" smtClean="0"/>
              <a:t> and </a:t>
            </a:r>
            <a:r>
              <a:rPr lang="en-US" sz="1400" b="1" dirty="0" err="1" smtClean="0"/>
              <a:t>intercluster</a:t>
            </a:r>
            <a:r>
              <a:rPr lang="en-US" sz="1400" b="1" dirty="0" smtClean="0"/>
              <a:t> distance. </a:t>
            </a:r>
            <a:r>
              <a:rPr lang="en-US" sz="1400" b="1" dirty="0" err="1" smtClean="0"/>
              <a:t>Intracluster</a:t>
            </a:r>
            <a:r>
              <a:rPr lang="en-US" sz="1400" b="1" dirty="0" smtClean="0"/>
              <a:t> distance looks at the distance between data points within one cluster. This should be small. </a:t>
            </a:r>
            <a:r>
              <a:rPr lang="en-US" sz="1400" b="1" dirty="0" err="1" smtClean="0"/>
              <a:t>Intercluster</a:t>
            </a:r>
            <a:r>
              <a:rPr lang="en-US" sz="1400" b="1" dirty="0" smtClean="0"/>
              <a:t> distance looks at the distance between data points in different clusters. This should ideally be large.</a:t>
            </a:r>
          </a:p>
          <a:p>
            <a:pPr algn="just">
              <a:lnSpc>
                <a:spcPct val="150000"/>
              </a:lnSpc>
            </a:pPr>
            <a:endParaRPr lang="en-US" sz="1400" b="1" dirty="0" smtClean="0"/>
          </a:p>
          <a:p>
            <a:pPr algn="just">
              <a:lnSpc>
                <a:spcPct val="150000"/>
              </a:lnSpc>
              <a:buFont typeface="Wingdings" pitchFamily="2" charset="2"/>
              <a:buChar char="à"/>
            </a:pPr>
            <a:r>
              <a:rPr lang="en-US" sz="1400" b="1" dirty="0" smtClean="0"/>
              <a:t> Cluster analysis helps you to understand how data in your sample is distributed, and to find patterns.</a:t>
            </a:r>
          </a:p>
          <a:p>
            <a:endParaRPr lang="en-US" sz="1400" dirty="0"/>
          </a:p>
        </p:txBody>
      </p:sp>
      <p:sp>
        <p:nvSpPr>
          <p:cNvPr id="2" name="Slide Number Placeholder 1"/>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29</a:t>
            </a:fld>
            <a:endParaRPr lang="en"/>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68" y="500043"/>
            <a:ext cx="3692400" cy="857255"/>
          </a:xfrm>
        </p:spPr>
        <p:txBody>
          <a:bodyPr/>
          <a:lstStyle/>
          <a:p>
            <a:pPr algn="ctr"/>
            <a:r>
              <a:rPr lang="en-US" sz="2800" dirty="0" smtClean="0"/>
              <a:t>Terminologies </a:t>
            </a:r>
            <a:endParaRPr lang="en-US" sz="2800" dirty="0"/>
          </a:p>
        </p:txBody>
      </p:sp>
      <p:sp>
        <p:nvSpPr>
          <p:cNvPr id="3" name="Text Placeholder 2"/>
          <p:cNvSpPr>
            <a:spLocks noGrp="1"/>
          </p:cNvSpPr>
          <p:nvPr>
            <p:ph type="body" idx="1"/>
          </p:nvPr>
        </p:nvSpPr>
        <p:spPr>
          <a:xfrm>
            <a:off x="433768" y="1428736"/>
            <a:ext cx="3692400" cy="5139132"/>
          </a:xfrm>
        </p:spPr>
        <p:txBody>
          <a:bodyPr/>
          <a:lstStyle/>
          <a:p>
            <a:pPr algn="just"/>
            <a:r>
              <a:rPr lang="en-US" b="1" dirty="0" smtClean="0">
                <a:solidFill>
                  <a:schemeClr val="bg1"/>
                </a:solidFill>
              </a:rPr>
              <a:t>Data (discrete observations)</a:t>
            </a:r>
            <a:r>
              <a:rPr lang="en-US" b="1" dirty="0" smtClean="0">
                <a:solidFill>
                  <a:schemeClr val="bg1"/>
                </a:solidFill>
                <a:sym typeface="Wingdings" pitchFamily="2" charset="2"/>
              </a:rPr>
              <a:t> </a:t>
            </a:r>
          </a:p>
          <a:p>
            <a:pPr algn="just"/>
            <a:endParaRPr lang="en-US" b="1" dirty="0" smtClean="0">
              <a:solidFill>
                <a:schemeClr val="bg1"/>
              </a:solidFill>
              <a:sym typeface="Wingdings" pitchFamily="2" charset="2"/>
            </a:endParaRPr>
          </a:p>
          <a:p>
            <a:pPr algn="just"/>
            <a:r>
              <a:rPr lang="en-US" b="1" dirty="0" smtClean="0">
                <a:solidFill>
                  <a:schemeClr val="bg1"/>
                </a:solidFill>
                <a:sym typeface="Wingdings" pitchFamily="2" charset="2"/>
              </a:rPr>
              <a:t>Information (summarizing and adjusting)</a:t>
            </a:r>
          </a:p>
          <a:p>
            <a:pPr algn="just"/>
            <a:endParaRPr lang="en-US" b="1" dirty="0" smtClean="0">
              <a:solidFill>
                <a:schemeClr val="bg1"/>
              </a:solidFill>
              <a:sym typeface="Wingdings" pitchFamily="2" charset="2"/>
            </a:endParaRPr>
          </a:p>
          <a:p>
            <a:pPr algn="just"/>
            <a:r>
              <a:rPr lang="en-US" b="1" dirty="0" smtClean="0">
                <a:solidFill>
                  <a:schemeClr val="bg1"/>
                </a:solidFill>
                <a:sym typeface="Wingdings" pitchFamily="2" charset="2"/>
              </a:rPr>
              <a:t>Intelligence (integration and processing</a:t>
            </a:r>
            <a:r>
              <a:rPr lang="en-US" sz="1400" b="1" dirty="0" smtClean="0">
                <a:solidFill>
                  <a:schemeClr val="bg1"/>
                </a:solidFill>
                <a:sym typeface="Wingdings" pitchFamily="2" charset="2"/>
              </a:rPr>
              <a:t>)</a:t>
            </a:r>
            <a:endParaRPr lang="en-US" sz="1400" b="1" dirty="0" smtClean="0">
              <a:solidFill>
                <a:schemeClr val="bg1"/>
              </a:solidFill>
            </a:endParaRPr>
          </a:p>
          <a:p>
            <a:pPr algn="just"/>
            <a:endParaRPr lang="en-US" b="1" dirty="0" smtClean="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anddep\Desktop\K-Means-clustering.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90601" y="277813"/>
            <a:ext cx="7086600" cy="63007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182369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analysis of variance (MANOVA) </a:t>
            </a:r>
            <a:br>
              <a:rPr lang="en-US" dirty="0" smtClean="0"/>
            </a:br>
            <a:endParaRPr lang="en-US" dirty="0"/>
          </a:p>
        </p:txBody>
      </p:sp>
      <p:sp>
        <p:nvSpPr>
          <p:cNvPr id="3" name="Text Placeholder 2"/>
          <p:cNvSpPr>
            <a:spLocks noGrp="1"/>
          </p:cNvSpPr>
          <p:nvPr>
            <p:ph type="body" idx="1"/>
          </p:nvPr>
        </p:nvSpPr>
        <p:spPr>
          <a:xfrm>
            <a:off x="433768" y="2113468"/>
            <a:ext cx="8210198" cy="4454400"/>
          </a:xfrm>
        </p:spPr>
        <p:txBody>
          <a:bodyPr/>
          <a:lstStyle/>
          <a:p>
            <a:r>
              <a:rPr lang="en-US" b="1" dirty="0" smtClean="0"/>
              <a:t>T</a:t>
            </a:r>
            <a:r>
              <a:rPr lang="en-US" b="1" dirty="0" smtClean="0"/>
              <a:t>o </a:t>
            </a:r>
            <a:r>
              <a:rPr lang="en-US" b="1" dirty="0" smtClean="0"/>
              <a:t>measure the effect of multiple independent variables on two or more dependent variables</a:t>
            </a:r>
            <a:r>
              <a:rPr lang="en-US" b="1" dirty="0" smtClean="0"/>
              <a:t>.</a:t>
            </a:r>
          </a:p>
          <a:p>
            <a:r>
              <a:rPr lang="en-US" b="1" dirty="0" smtClean="0"/>
              <a:t>independent </a:t>
            </a:r>
            <a:r>
              <a:rPr lang="en-US" b="1" dirty="0" smtClean="0"/>
              <a:t>variables are categorical, while the dependent variables are metric in nature. </a:t>
            </a:r>
            <a:endParaRPr lang="en-US" b="1" dirty="0" smtClean="0"/>
          </a:p>
          <a:p>
            <a:r>
              <a:rPr lang="en-US" b="1" dirty="0" smtClean="0"/>
              <a:t>A </a:t>
            </a:r>
            <a:r>
              <a:rPr lang="en-US" b="1" dirty="0" smtClean="0"/>
              <a:t>categorical variable is a variable that belongs to a distinct category—for example, the variable “employment status” could be categorized into certain units, such as “employed full-time,” “employed part-time,” “unemployed,” and so on. </a:t>
            </a:r>
            <a:endParaRPr lang="en-US" b="1" dirty="0" smtClean="0"/>
          </a:p>
          <a:p>
            <a:r>
              <a:rPr lang="en-US" b="1" dirty="0" smtClean="0"/>
              <a:t>A </a:t>
            </a:r>
            <a:r>
              <a:rPr lang="en-US" b="1" dirty="0" smtClean="0"/>
              <a:t>metric variable is measured quantitatively and takes on a numerical value.</a:t>
            </a:r>
          </a:p>
          <a:p>
            <a:r>
              <a:rPr lang="en-US" b="1" dirty="0" smtClean="0"/>
              <a:t>In MANOVA analysis, you’re looking at various combinations of the independent variables to compare how they differ in their effects on the dependent variable.</a:t>
            </a:r>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31</a:t>
            </a:fld>
            <a:endParaRPr lang="en"/>
          </a:p>
        </p:txBody>
      </p:sp>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800" y="0"/>
            <a:ext cx="8497888" cy="900113"/>
          </a:xfrm>
        </p:spPr>
        <p:txBody>
          <a:bodyPr/>
          <a:lstStyle/>
          <a:p>
            <a:pPr eaLnBrk="1" fontAlgn="auto" hangingPunct="1">
              <a:spcAft>
                <a:spcPts val="0"/>
              </a:spcAft>
              <a:defRPr/>
            </a:pPr>
            <a:r>
              <a:rPr lang="fr-FR" dirty="0" smtClean="0">
                <a:solidFill>
                  <a:srgbClr val="660033"/>
                </a:solidFill>
                <a:latin typeface="Times New Roman" pitchFamily="18" charset="0"/>
                <a:cs typeface="Times New Roman" pitchFamily="18" charset="0"/>
              </a:rPr>
              <a:t>Multivariate analysis</a:t>
            </a:r>
            <a:r>
              <a:rPr lang="fr-FR" dirty="0" smtClean="0">
                <a:solidFill>
                  <a:srgbClr val="660033"/>
                </a:solidFill>
                <a:latin typeface="Times New Roman" pitchFamily="18" charset="0"/>
                <a:cs typeface="Times New Roman" pitchFamily="18" charset="0"/>
              </a:rPr>
              <a:t>: </a:t>
            </a:r>
            <a:r>
              <a:rPr lang="fr-FR" sz="3600" dirty="0" smtClean="0">
                <a:solidFill>
                  <a:srgbClr val="5F5F5F"/>
                </a:solidFill>
                <a:effectLst>
                  <a:outerShdw blurRad="38100" dist="38100" dir="2700000" algn="tl">
                    <a:srgbClr val="C0C0C0"/>
                  </a:outerShdw>
                </a:effectLst>
                <a:latin typeface="Times New Roman" pitchFamily="18" charset="0"/>
                <a:cs typeface="Times New Roman" pitchFamily="18" charset="0"/>
              </a:rPr>
              <a:t>variables </a:t>
            </a:r>
            <a:r>
              <a:rPr lang="fr-FR" sz="3600" dirty="0" smtClean="0">
                <a:solidFill>
                  <a:srgbClr val="5F5F5F"/>
                </a:solidFill>
                <a:effectLst>
                  <a:outerShdw blurRad="38100" dist="38100" dir="2700000" algn="tl">
                    <a:srgbClr val="C0C0C0"/>
                  </a:outerShdw>
                </a:effectLst>
                <a:latin typeface="Times New Roman" pitchFamily="18" charset="0"/>
                <a:cs typeface="Times New Roman" pitchFamily="18" charset="0"/>
              </a:rPr>
              <a:t>sélection</a:t>
            </a:r>
            <a:endParaRPr lang="fr-FR" sz="3600" dirty="0" smtClean="0">
              <a:solidFill>
                <a:srgbClr val="5F5F5F"/>
              </a:solidFill>
              <a:effectLst>
                <a:outerShdw blurRad="38100" dist="38100" dir="2700000" algn="tl">
                  <a:srgbClr val="C0C0C0"/>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431800" y="1152525"/>
            <a:ext cx="8401050" cy="5062538"/>
          </a:xfrm>
        </p:spPr>
        <p:txBody>
          <a:bodyPr>
            <a:normAutofit/>
          </a:bodyPr>
          <a:lstStyle/>
          <a:p>
            <a:pPr marL="0" indent="0" algn="just" defTabSz="358775" eaLnBrk="1" fontAlgn="auto" hangingPunct="1">
              <a:spcBef>
                <a:spcPts val="580"/>
              </a:spcBef>
              <a:spcAft>
                <a:spcPts val="0"/>
              </a:spcAft>
              <a:buClr>
                <a:schemeClr val="accent2"/>
              </a:buClr>
              <a:buFont typeface="Wingdings" pitchFamily="2" charset="2"/>
              <a:buNone/>
              <a:defRPr/>
            </a:pPr>
            <a:r>
              <a:rPr lang="fr-FR" altLang="en-US" dirty="0" smtClean="0">
                <a:solidFill>
                  <a:srgbClr val="333399"/>
                </a:solidFill>
              </a:rPr>
              <a:t>The final model </a:t>
            </a:r>
            <a:r>
              <a:rPr lang="fr-FR" altLang="en-US" dirty="0" smtClean="0">
                <a:solidFill>
                  <a:srgbClr val="333399"/>
                </a:solidFill>
              </a:rPr>
              <a:t>dépends on variables </a:t>
            </a:r>
            <a:r>
              <a:rPr lang="fr-FR" altLang="en-US" dirty="0" err="1" smtClean="0">
                <a:solidFill>
                  <a:srgbClr val="333399"/>
                </a:solidFill>
              </a:rPr>
              <a:t>selected</a:t>
            </a:r>
            <a:r>
              <a:rPr lang="fr-FR" altLang="en-US" dirty="0" smtClean="0">
                <a:solidFill>
                  <a:srgbClr val="333399"/>
                </a:solidFill>
              </a:rPr>
              <a:t>:</a:t>
            </a:r>
          </a:p>
          <a:p>
            <a:pPr marL="1047750" lvl="1" indent="-417513" algn="just" defTabSz="358775" eaLnBrk="1" fontAlgn="auto" hangingPunct="1">
              <a:spcBef>
                <a:spcPts val="1200"/>
              </a:spcBef>
              <a:spcAft>
                <a:spcPts val="0"/>
              </a:spcAft>
              <a:buSzPct val="96000"/>
              <a:buFont typeface="Wingdings 2"/>
              <a:buChar char=""/>
              <a:defRPr/>
            </a:pPr>
            <a:r>
              <a:rPr lang="fr-FR" altLang="en-US" sz="2000" dirty="0" smtClean="0">
                <a:solidFill>
                  <a:srgbClr val="4A452A"/>
                </a:solidFill>
              </a:rPr>
              <a:t>At the </a:t>
            </a:r>
            <a:r>
              <a:rPr lang="fr-FR" altLang="en-US" sz="2000" b="1" dirty="0" err="1" smtClean="0">
                <a:solidFill>
                  <a:srgbClr val="808000"/>
                </a:solidFill>
              </a:rPr>
              <a:t>study</a:t>
            </a:r>
            <a:r>
              <a:rPr lang="fr-FR" altLang="en-US" sz="2000" b="1" dirty="0" smtClean="0">
                <a:solidFill>
                  <a:srgbClr val="808000"/>
                </a:solidFill>
              </a:rPr>
              <a:t> design</a:t>
            </a:r>
            <a:r>
              <a:rPr lang="fr-FR" altLang="en-US" sz="2000" dirty="0" smtClean="0">
                <a:solidFill>
                  <a:srgbClr val="4A452A"/>
                </a:solidFill>
              </a:rPr>
              <a:t>: </a:t>
            </a:r>
          </a:p>
          <a:p>
            <a:pPr marL="1447800" lvl="2" indent="-417513" algn="just" defTabSz="358775" eaLnBrk="1" fontAlgn="auto" hangingPunct="1">
              <a:spcBef>
                <a:spcPts val="1200"/>
              </a:spcBef>
              <a:spcAft>
                <a:spcPts val="0"/>
              </a:spcAft>
              <a:buClr>
                <a:schemeClr val="accent1">
                  <a:tint val="60000"/>
                </a:schemeClr>
              </a:buClr>
              <a:buSzPct val="96000"/>
              <a:buFont typeface="Wingdings 2"/>
              <a:buChar char=""/>
              <a:defRPr/>
            </a:pPr>
            <a:r>
              <a:rPr lang="fr-FR" altLang="en-US" sz="1800" dirty="0" err="1" smtClean="0">
                <a:solidFill>
                  <a:srgbClr val="4A452A"/>
                </a:solidFill>
              </a:rPr>
              <a:t>Decide</a:t>
            </a:r>
            <a:r>
              <a:rPr lang="fr-FR" altLang="en-US" sz="1800" dirty="0" smtClean="0">
                <a:solidFill>
                  <a:srgbClr val="4A452A"/>
                </a:solidFill>
              </a:rPr>
              <a:t> </a:t>
            </a:r>
            <a:r>
              <a:rPr lang="fr-FR" altLang="en-US" sz="1800" b="1" dirty="0" err="1" smtClean="0">
                <a:solidFill>
                  <a:srgbClr val="660033"/>
                </a:solidFill>
              </a:rPr>
              <a:t>which</a:t>
            </a:r>
            <a:r>
              <a:rPr lang="fr-FR" altLang="en-US" sz="1800" dirty="0" smtClean="0">
                <a:solidFill>
                  <a:srgbClr val="4A452A"/>
                </a:solidFill>
              </a:rPr>
              <a:t> variables to </a:t>
            </a:r>
            <a:r>
              <a:rPr lang="fr-FR" altLang="en-US" sz="1800" b="1" dirty="0" err="1" smtClean="0">
                <a:solidFill>
                  <a:srgbClr val="660033"/>
                </a:solidFill>
              </a:rPr>
              <a:t>adjust</a:t>
            </a:r>
            <a:r>
              <a:rPr lang="fr-FR" altLang="en-US" sz="1800" b="1" dirty="0" smtClean="0">
                <a:solidFill>
                  <a:srgbClr val="660033"/>
                </a:solidFill>
              </a:rPr>
              <a:t> or to control for</a:t>
            </a:r>
          </a:p>
          <a:p>
            <a:pPr marL="1447800" lvl="2" indent="-417513" algn="just" defTabSz="358775" eaLnBrk="1" fontAlgn="auto" hangingPunct="1">
              <a:spcBef>
                <a:spcPts val="1200"/>
              </a:spcBef>
              <a:spcAft>
                <a:spcPts val="0"/>
              </a:spcAft>
              <a:buClr>
                <a:schemeClr val="accent1">
                  <a:tint val="60000"/>
                </a:schemeClr>
              </a:buClr>
              <a:buSzPct val="96000"/>
              <a:buFont typeface="Wingdings 2"/>
              <a:buChar char=""/>
              <a:defRPr/>
            </a:pPr>
            <a:r>
              <a:rPr lang="fr-FR" altLang="en-US" sz="1800" dirty="0" smtClean="0">
                <a:solidFill>
                  <a:srgbClr val="4A452A"/>
                </a:solidFill>
              </a:rPr>
              <a:t>How the variable </a:t>
            </a:r>
            <a:r>
              <a:rPr lang="fr-FR" altLang="en-US" sz="1800" dirty="0" err="1" smtClean="0">
                <a:solidFill>
                  <a:srgbClr val="4A452A"/>
                </a:solidFill>
              </a:rPr>
              <a:t>will</a:t>
            </a:r>
            <a:r>
              <a:rPr lang="fr-FR" altLang="en-US" sz="1800" dirty="0" smtClean="0">
                <a:solidFill>
                  <a:srgbClr val="4A452A"/>
                </a:solidFill>
              </a:rPr>
              <a:t> </a:t>
            </a:r>
            <a:r>
              <a:rPr lang="fr-FR" altLang="en-US" sz="1800" dirty="0" err="1" smtClean="0">
                <a:solidFill>
                  <a:srgbClr val="4A452A"/>
                </a:solidFill>
              </a:rPr>
              <a:t>be</a:t>
            </a:r>
            <a:r>
              <a:rPr lang="fr-FR" altLang="en-US" sz="1800" dirty="0" smtClean="0">
                <a:solidFill>
                  <a:srgbClr val="4A452A"/>
                </a:solidFill>
              </a:rPr>
              <a:t> </a:t>
            </a:r>
            <a:r>
              <a:rPr lang="fr-FR" altLang="en-US" sz="1800" b="1" dirty="0" err="1" smtClean="0">
                <a:solidFill>
                  <a:srgbClr val="660033"/>
                </a:solidFill>
              </a:rPr>
              <a:t>coded</a:t>
            </a:r>
            <a:endParaRPr lang="fr-FR" altLang="en-US" sz="1800" b="1" dirty="0" smtClean="0">
              <a:solidFill>
                <a:srgbClr val="660033"/>
              </a:solidFill>
            </a:endParaRPr>
          </a:p>
          <a:p>
            <a:pPr marL="1447800" lvl="2" indent="-417513" algn="just" defTabSz="358775" eaLnBrk="1" fontAlgn="auto" hangingPunct="1">
              <a:spcBef>
                <a:spcPts val="1200"/>
              </a:spcBef>
              <a:spcAft>
                <a:spcPts val="0"/>
              </a:spcAft>
              <a:buClr>
                <a:schemeClr val="accent1">
                  <a:tint val="60000"/>
                </a:schemeClr>
              </a:buClr>
              <a:buSzPct val="96000"/>
              <a:buFont typeface="Wingdings 2"/>
              <a:buChar char=""/>
              <a:defRPr/>
            </a:pPr>
            <a:r>
              <a:rPr lang="fr-FR" altLang="en-US" sz="1800" dirty="0" err="1" smtClean="0">
                <a:solidFill>
                  <a:srgbClr val="4A452A"/>
                </a:solidFill>
              </a:rPr>
              <a:t>Which</a:t>
            </a:r>
            <a:r>
              <a:rPr lang="fr-FR" altLang="en-US" sz="1800" dirty="0" smtClean="0">
                <a:solidFill>
                  <a:srgbClr val="4A452A"/>
                </a:solidFill>
              </a:rPr>
              <a:t> interaction </a:t>
            </a:r>
            <a:r>
              <a:rPr lang="fr-FR" altLang="en-US" sz="1800" dirty="0" err="1" smtClean="0">
                <a:solidFill>
                  <a:srgbClr val="4A452A"/>
                </a:solidFill>
              </a:rPr>
              <a:t>should</a:t>
            </a:r>
            <a:r>
              <a:rPr lang="fr-FR" altLang="en-US" sz="1800" dirty="0" smtClean="0">
                <a:solidFill>
                  <a:srgbClr val="4A452A"/>
                </a:solidFill>
              </a:rPr>
              <a:t> </a:t>
            </a:r>
            <a:r>
              <a:rPr lang="fr-FR" altLang="en-US" sz="1800" dirty="0" err="1" smtClean="0">
                <a:solidFill>
                  <a:srgbClr val="4A452A"/>
                </a:solidFill>
              </a:rPr>
              <a:t>be</a:t>
            </a:r>
            <a:r>
              <a:rPr lang="fr-FR" altLang="en-US" sz="1800" dirty="0" smtClean="0">
                <a:solidFill>
                  <a:srgbClr val="4A452A"/>
                </a:solidFill>
              </a:rPr>
              <a:t> </a:t>
            </a:r>
            <a:r>
              <a:rPr lang="fr-FR" altLang="en-US" sz="1800" dirty="0" err="1" smtClean="0">
                <a:solidFill>
                  <a:srgbClr val="4A452A"/>
                </a:solidFill>
              </a:rPr>
              <a:t>considered</a:t>
            </a:r>
            <a:endParaRPr lang="fr-FR" altLang="en-US" sz="1800" dirty="0" smtClean="0">
              <a:solidFill>
                <a:srgbClr val="4A452A"/>
              </a:solidFill>
            </a:endParaRPr>
          </a:p>
          <a:p>
            <a:pPr marL="1047750" lvl="1" indent="-417513" algn="just" defTabSz="358775" eaLnBrk="1" fontAlgn="auto" hangingPunct="1">
              <a:spcBef>
                <a:spcPts val="1200"/>
              </a:spcBef>
              <a:spcAft>
                <a:spcPts val="0"/>
              </a:spcAft>
              <a:buSzPct val="96000"/>
              <a:buFont typeface="Wingdings 2"/>
              <a:buChar char=""/>
              <a:defRPr/>
            </a:pPr>
            <a:r>
              <a:rPr lang="fr-FR" altLang="en-US" sz="2000" dirty="0" smtClean="0">
                <a:solidFill>
                  <a:srgbClr val="4A452A"/>
                </a:solidFill>
              </a:rPr>
              <a:t>At the </a:t>
            </a:r>
            <a:r>
              <a:rPr lang="fr-FR" altLang="en-US" sz="2000" b="1" dirty="0" err="1" smtClean="0">
                <a:solidFill>
                  <a:srgbClr val="808000"/>
                </a:solidFill>
              </a:rPr>
              <a:t>analytical</a:t>
            </a:r>
            <a:r>
              <a:rPr lang="fr-FR" altLang="en-US" sz="2000" b="1" dirty="0" smtClean="0">
                <a:solidFill>
                  <a:srgbClr val="808000"/>
                </a:solidFill>
              </a:rPr>
              <a:t> phase</a:t>
            </a:r>
            <a:r>
              <a:rPr lang="fr-FR" altLang="en-US" sz="2000" dirty="0" smtClean="0">
                <a:solidFill>
                  <a:srgbClr val="4A452A"/>
                </a:solidFill>
              </a:rPr>
              <a:t>:</a:t>
            </a:r>
            <a:endParaRPr lang="fr-FR" altLang="en-US" sz="2000" dirty="0" smtClean="0">
              <a:solidFill>
                <a:srgbClr val="4A452A"/>
              </a:solidFill>
              <a:sym typeface="Wingdings" pitchFamily="2" charset="2"/>
            </a:endParaRPr>
          </a:p>
          <a:p>
            <a:pPr marL="1447800" lvl="2" indent="-417513" algn="just" defTabSz="358775" eaLnBrk="1" fontAlgn="auto" hangingPunct="1">
              <a:spcBef>
                <a:spcPts val="1200"/>
              </a:spcBef>
              <a:spcAft>
                <a:spcPts val="0"/>
              </a:spcAft>
              <a:buClr>
                <a:schemeClr val="accent1">
                  <a:tint val="60000"/>
                </a:schemeClr>
              </a:buClr>
              <a:buSzPct val="96000"/>
              <a:buFont typeface="Wingdings 2"/>
              <a:buChar char=""/>
              <a:defRPr/>
            </a:pPr>
            <a:r>
              <a:rPr lang="fr-FR" altLang="en-US" sz="1600" dirty="0" err="1" smtClean="0">
                <a:solidFill>
                  <a:srgbClr val="4A452A"/>
                </a:solidFill>
                <a:sym typeface="Wingdings" pitchFamily="2" charset="2"/>
              </a:rPr>
              <a:t>Which</a:t>
            </a:r>
            <a:r>
              <a:rPr lang="fr-FR" altLang="en-US" sz="1600" dirty="0" smtClean="0">
                <a:solidFill>
                  <a:srgbClr val="4A452A"/>
                </a:solidFill>
                <a:sym typeface="Wingdings" pitchFamily="2" charset="2"/>
              </a:rPr>
              <a:t> variables must </a:t>
            </a:r>
            <a:r>
              <a:rPr lang="fr-FR" altLang="en-US" sz="1600" b="1" dirty="0" err="1" smtClean="0">
                <a:solidFill>
                  <a:srgbClr val="660033"/>
                </a:solidFill>
                <a:sym typeface="Wingdings" pitchFamily="2" charset="2"/>
              </a:rPr>
              <a:t>be</a:t>
            </a:r>
            <a:r>
              <a:rPr lang="fr-FR" altLang="en-US" sz="1600" b="1" dirty="0" smtClean="0">
                <a:solidFill>
                  <a:srgbClr val="660033"/>
                </a:solidFill>
                <a:sym typeface="Wingdings" pitchFamily="2" charset="2"/>
              </a:rPr>
              <a:t> </a:t>
            </a:r>
            <a:r>
              <a:rPr lang="fr-FR" altLang="en-US" sz="1600" b="1" dirty="0" err="1" smtClean="0">
                <a:solidFill>
                  <a:srgbClr val="660033"/>
                </a:solidFill>
                <a:sym typeface="Wingdings" pitchFamily="2" charset="2"/>
              </a:rPr>
              <a:t>entered</a:t>
            </a:r>
            <a:r>
              <a:rPr lang="fr-FR" altLang="en-US" sz="1600" b="1" dirty="0" smtClean="0">
                <a:solidFill>
                  <a:srgbClr val="660033"/>
                </a:solidFill>
                <a:sym typeface="Wingdings" pitchFamily="2" charset="2"/>
              </a:rPr>
              <a:t> </a:t>
            </a:r>
            <a:r>
              <a:rPr lang="fr-FR" altLang="en-US" sz="1600" dirty="0" smtClean="0">
                <a:solidFill>
                  <a:srgbClr val="4A452A"/>
                </a:solidFill>
                <a:sym typeface="Wingdings" pitchFamily="2" charset="2"/>
              </a:rPr>
              <a:t>in the model</a:t>
            </a:r>
          </a:p>
          <a:p>
            <a:pPr marL="1905000" lvl="3" indent="-417513" algn="just" defTabSz="358775" eaLnBrk="1" fontAlgn="auto" hangingPunct="1">
              <a:spcBef>
                <a:spcPts val="1200"/>
              </a:spcBef>
              <a:spcAft>
                <a:spcPts val="0"/>
              </a:spcAft>
              <a:buClr>
                <a:schemeClr val="accent3"/>
              </a:buClr>
              <a:buSzPct val="96000"/>
              <a:buFont typeface="Wingdings 2"/>
              <a:buChar char=""/>
              <a:defRPr/>
            </a:pPr>
            <a:r>
              <a:rPr lang="fr-FR" altLang="en-US" sz="1600" dirty="0" smtClean="0">
                <a:solidFill>
                  <a:srgbClr val="808000"/>
                </a:solidFill>
                <a:sym typeface="Wingdings" pitchFamily="2" charset="2"/>
              </a:rPr>
              <a:t>Variables must </a:t>
            </a:r>
            <a:r>
              <a:rPr lang="fr-FR" altLang="en-US" sz="1600" dirty="0" err="1" smtClean="0">
                <a:solidFill>
                  <a:srgbClr val="808000"/>
                </a:solidFill>
                <a:sym typeface="Wingdings" pitchFamily="2" charset="2"/>
              </a:rPr>
              <a:t>be</a:t>
            </a:r>
            <a:r>
              <a:rPr lang="fr-FR" altLang="en-US" sz="1600" dirty="0" smtClean="0">
                <a:solidFill>
                  <a:srgbClr val="808000"/>
                </a:solidFill>
                <a:sym typeface="Wingdings" pitchFamily="2" charset="2"/>
              </a:rPr>
              <a:t> </a:t>
            </a:r>
            <a:r>
              <a:rPr lang="fr-FR" altLang="en-US" sz="1600" dirty="0" err="1" smtClean="0">
                <a:solidFill>
                  <a:srgbClr val="808000"/>
                </a:solidFill>
                <a:sym typeface="Wingdings" pitchFamily="2" charset="2"/>
              </a:rPr>
              <a:t>forced</a:t>
            </a:r>
            <a:endParaRPr lang="fr-FR" altLang="en-US" sz="1600" dirty="0" smtClean="0">
              <a:solidFill>
                <a:srgbClr val="808000"/>
              </a:solidFill>
              <a:sym typeface="Wingdings" pitchFamily="2" charset="2"/>
            </a:endParaRPr>
          </a:p>
          <a:p>
            <a:pPr marL="1905000" lvl="3" indent="-417513" algn="just" defTabSz="358775" eaLnBrk="1" fontAlgn="auto" hangingPunct="1">
              <a:spcBef>
                <a:spcPts val="1200"/>
              </a:spcBef>
              <a:spcAft>
                <a:spcPts val="0"/>
              </a:spcAft>
              <a:buClr>
                <a:schemeClr val="accent3"/>
              </a:buClr>
              <a:buSzPct val="96000"/>
              <a:buFont typeface="Wingdings 2"/>
              <a:buChar char=""/>
              <a:defRPr/>
            </a:pPr>
            <a:r>
              <a:rPr lang="fr-FR" altLang="en-US" sz="1600" dirty="0" smtClean="0">
                <a:solidFill>
                  <a:srgbClr val="808000"/>
                </a:solidFill>
                <a:sym typeface="Wingdings" pitchFamily="2" charset="2"/>
              </a:rPr>
              <a:t>P value</a:t>
            </a:r>
          </a:p>
          <a:p>
            <a:pPr marL="0" indent="0" algn="ctr" defTabSz="358775" eaLnBrk="1" fontAlgn="auto" hangingPunct="1">
              <a:spcBef>
                <a:spcPts val="1200"/>
              </a:spcBef>
              <a:spcAft>
                <a:spcPts val="0"/>
              </a:spcAft>
              <a:buSzPct val="96000"/>
              <a:buFont typeface="Arial" pitchFamily="34" charset="0"/>
              <a:buNone/>
              <a:defRPr/>
            </a:pPr>
            <a:r>
              <a:rPr lang="fr-FR" altLang="en-US" dirty="0" smtClean="0">
                <a:solidFill>
                  <a:srgbClr val="CC0000"/>
                </a:solidFill>
                <a:sym typeface="Wingdings" pitchFamily="2" charset="2"/>
              </a:rPr>
              <a:t></a:t>
            </a:r>
            <a:r>
              <a:rPr lang="fr-FR" altLang="en-US" dirty="0" smtClean="0">
                <a:solidFill>
                  <a:srgbClr val="808000"/>
                </a:solidFill>
                <a:sym typeface="Wingdings" pitchFamily="2" charset="2"/>
              </a:rPr>
              <a:t>		</a:t>
            </a:r>
            <a:r>
              <a:rPr lang="fr-FR" altLang="en-US" dirty="0" err="1" smtClean="0">
                <a:solidFill>
                  <a:srgbClr val="333399"/>
                </a:solidFill>
                <a:sym typeface="Wingdings" pitchFamily="2" charset="2"/>
              </a:rPr>
              <a:t>Neccesity</a:t>
            </a:r>
            <a:r>
              <a:rPr lang="fr-FR" altLang="en-US" dirty="0" smtClean="0">
                <a:solidFill>
                  <a:srgbClr val="333399"/>
                </a:solidFill>
                <a:sym typeface="Wingdings" pitchFamily="2" charset="2"/>
              </a:rPr>
              <a:t> of </a:t>
            </a:r>
            <a:r>
              <a:rPr lang="fr-FR" altLang="en-US" b="1" dirty="0" smtClean="0">
                <a:solidFill>
                  <a:srgbClr val="CC0000"/>
                </a:solidFill>
                <a:sym typeface="Wingdings" pitchFamily="2" charset="2"/>
              </a:rPr>
              <a:t>STRATEGY</a:t>
            </a:r>
            <a:endParaRPr lang="fr-FR" altLang="en-US" b="1" dirty="0" smtClean="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00113" y="549275"/>
            <a:ext cx="7772400" cy="1511300"/>
          </a:xfrm>
        </p:spPr>
        <p:txBody>
          <a:bodyPr>
            <a:normAutofit fontScale="90000"/>
          </a:bodyPr>
          <a:lstStyle/>
          <a:p>
            <a:pPr algn="ctr" eaLnBrk="1" fontAlgn="auto" hangingPunct="1">
              <a:spcAft>
                <a:spcPts val="0"/>
              </a:spcAft>
              <a:defRPr/>
            </a:pPr>
            <a:r>
              <a:rPr lang="en-IN" altLang="en-US" sz="3200" dirty="0" smtClean="0">
                <a:solidFill>
                  <a:srgbClr val="FF0000"/>
                </a:solidFill>
              </a:rPr>
              <a:t>A general guide to choosing multivariate statistical tools based on nature of independent and dependent variables</a:t>
            </a:r>
          </a:p>
        </p:txBody>
      </p:sp>
      <p:pic>
        <p:nvPicPr>
          <p:cNvPr id="19459" name="Content Placeholder 5" descr="Screen Clipping"/>
          <p:cNvPicPr>
            <a:picLocks noGrp="1" noChangeAspect="1"/>
          </p:cNvPicPr>
          <p:nvPr>
            <p:ph idx="1"/>
          </p:nvPr>
        </p:nvPicPr>
        <p:blipFill>
          <a:blip r:embed="rId2"/>
          <a:srcRect/>
          <a:stretch>
            <a:fillRect/>
          </a:stretch>
        </p:blipFill>
        <p:spPr>
          <a:xfrm>
            <a:off x="1331913" y="2420938"/>
            <a:ext cx="7281862" cy="2590800"/>
          </a:xfrm>
        </p:spPr>
      </p:pic>
      <p:sp>
        <p:nvSpPr>
          <p:cNvPr id="8" name="Rectangle 7"/>
          <p:cNvSpPr/>
          <p:nvPr/>
        </p:nvSpPr>
        <p:spPr>
          <a:xfrm>
            <a:off x="2300288" y="5948363"/>
            <a:ext cx="4572000" cy="431800"/>
          </a:xfrm>
          <a:prstGeom prst="rect">
            <a:avLst/>
          </a:prstGeom>
        </p:spPr>
        <p:txBody>
          <a:bodyPr>
            <a:spAutoFit/>
          </a:bodyPr>
          <a:lstStyle/>
          <a:p>
            <a:pPr eaLnBrk="1" hangingPunct="1">
              <a:defRPr/>
            </a:pPr>
            <a:r>
              <a:rPr lang="en-IN" sz="1050" dirty="0">
                <a:solidFill>
                  <a:srgbClr val="FF0000"/>
                </a:solidFill>
              </a:rPr>
              <a:t>Hair, J. F., Jr., Anderson, R. E., Tatham, R. L., and Black, W. C. 1998. Multivariate Data Analysis. 5th ed. Prentice Hall, Englewood Cliffs, NJ.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34</a:t>
            </a:fld>
            <a:endParaRPr lang="en"/>
          </a:p>
        </p:txBody>
      </p:sp>
      <p:sp>
        <p:nvSpPr>
          <p:cNvPr id="3" name="TextBox 2"/>
          <p:cNvSpPr txBox="1"/>
          <p:nvPr/>
        </p:nvSpPr>
        <p:spPr>
          <a:xfrm>
            <a:off x="1285853" y="857232"/>
            <a:ext cx="5214973" cy="2308324"/>
          </a:xfrm>
          <a:prstGeom prst="rect">
            <a:avLst/>
          </a:prstGeom>
          <a:noFill/>
        </p:spPr>
        <p:txBody>
          <a:bodyPr wrap="square" rtlCol="0">
            <a:spAutoFit/>
          </a:bodyPr>
          <a:lstStyle/>
          <a:p>
            <a:pPr algn="ctr"/>
            <a:r>
              <a:rPr lang="en-US" sz="1800" b="1" dirty="0" smtClean="0">
                <a:solidFill>
                  <a:srgbClr val="C00000"/>
                </a:solidFill>
              </a:rPr>
              <a:t>Conservative Dentistry</a:t>
            </a:r>
          </a:p>
          <a:p>
            <a:endParaRPr lang="en-US" dirty="0" smtClean="0"/>
          </a:p>
          <a:p>
            <a:r>
              <a:rPr lang="en-US" b="1" dirty="0" smtClean="0"/>
              <a:t>Evaluation of the outcome of endodontic treatment </a:t>
            </a:r>
          </a:p>
          <a:p>
            <a:endParaRPr lang="en-US" dirty="0" smtClean="0"/>
          </a:p>
          <a:p>
            <a:r>
              <a:rPr lang="en-US" b="1" dirty="0" smtClean="0">
                <a:solidFill>
                  <a:srgbClr val="008000"/>
                </a:solidFill>
              </a:rPr>
              <a:t>Y</a:t>
            </a:r>
          </a:p>
          <a:p>
            <a:r>
              <a:rPr lang="en-US" b="1" dirty="0" err="1" smtClean="0"/>
              <a:t>Periapical</a:t>
            </a:r>
            <a:r>
              <a:rPr lang="en-US" b="1" dirty="0" smtClean="0"/>
              <a:t> index score</a:t>
            </a:r>
          </a:p>
          <a:p>
            <a:r>
              <a:rPr lang="en-US" b="1" dirty="0" err="1" smtClean="0"/>
              <a:t>Radiographical</a:t>
            </a:r>
            <a:r>
              <a:rPr lang="en-US" b="1" dirty="0" smtClean="0"/>
              <a:t> outcomes</a:t>
            </a:r>
          </a:p>
          <a:p>
            <a:r>
              <a:rPr lang="en-US" b="1" dirty="0" smtClean="0"/>
              <a:t>Clinical parameters</a:t>
            </a:r>
          </a:p>
          <a:p>
            <a:r>
              <a:rPr lang="en-US" b="1" dirty="0" smtClean="0"/>
              <a:t> (</a:t>
            </a:r>
            <a:r>
              <a:rPr lang="en-US" b="1" i="1" dirty="0" smtClean="0"/>
              <a:t>tooth function loss, mobility, presence of sinus tract, subjective </a:t>
            </a:r>
            <a:r>
              <a:rPr lang="en-US" b="1" i="1" dirty="0" err="1" smtClean="0"/>
              <a:t>discomfort,Presence</a:t>
            </a:r>
            <a:r>
              <a:rPr lang="en-US" b="1" i="1" dirty="0" smtClean="0"/>
              <a:t> of </a:t>
            </a:r>
            <a:r>
              <a:rPr lang="en-US" b="1" i="1" dirty="0" err="1" smtClean="0"/>
              <a:t>endo</a:t>
            </a:r>
            <a:r>
              <a:rPr lang="en-US" b="1" i="1" dirty="0" smtClean="0"/>
              <a:t> –</a:t>
            </a:r>
            <a:r>
              <a:rPr lang="en-US" b="1" i="1" dirty="0" err="1" smtClean="0"/>
              <a:t>perio</a:t>
            </a:r>
            <a:r>
              <a:rPr lang="en-US" b="1" i="1" dirty="0" smtClean="0"/>
              <a:t> lesions </a:t>
            </a:r>
            <a:endParaRPr lang="en-US" b="1" i="1" dirty="0"/>
          </a:p>
        </p:txBody>
      </p:sp>
      <p:sp>
        <p:nvSpPr>
          <p:cNvPr id="4" name="TextBox 3"/>
          <p:cNvSpPr txBox="1"/>
          <p:nvPr/>
        </p:nvSpPr>
        <p:spPr>
          <a:xfrm>
            <a:off x="1357290" y="3357562"/>
            <a:ext cx="3143272" cy="1600438"/>
          </a:xfrm>
          <a:prstGeom prst="rect">
            <a:avLst/>
          </a:prstGeom>
          <a:noFill/>
        </p:spPr>
        <p:txBody>
          <a:bodyPr wrap="square" rtlCol="0">
            <a:spAutoFit/>
          </a:bodyPr>
          <a:lstStyle/>
          <a:p>
            <a:r>
              <a:rPr lang="en-US" b="1" dirty="0" smtClean="0">
                <a:solidFill>
                  <a:srgbClr val="FF0000"/>
                </a:solidFill>
              </a:rPr>
              <a:t>X</a:t>
            </a:r>
          </a:p>
          <a:p>
            <a:r>
              <a:rPr lang="en-US" b="1" dirty="0" smtClean="0"/>
              <a:t>Age</a:t>
            </a:r>
          </a:p>
          <a:p>
            <a:r>
              <a:rPr lang="en-US" b="1" dirty="0" smtClean="0"/>
              <a:t>Oral Hygiene maintenance </a:t>
            </a:r>
          </a:p>
          <a:p>
            <a:r>
              <a:rPr lang="en-US" b="1" dirty="0" smtClean="0"/>
              <a:t>Dietary habits</a:t>
            </a:r>
          </a:p>
          <a:p>
            <a:r>
              <a:rPr lang="en-US" b="1" dirty="0" smtClean="0"/>
              <a:t>Dental visits</a:t>
            </a:r>
          </a:p>
          <a:p>
            <a:r>
              <a:rPr lang="en-US" b="1" dirty="0" smtClean="0"/>
              <a:t>Systemic health of the individual  </a:t>
            </a:r>
            <a:endParaRPr lang="en-US" b="1" dirty="0" smtClean="0"/>
          </a:p>
          <a:p>
            <a:endParaRPr lang="en-US" b="1" dirty="0"/>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35</a:t>
            </a:fld>
            <a:endParaRPr lang="en"/>
          </a:p>
        </p:txBody>
      </p:sp>
      <p:sp>
        <p:nvSpPr>
          <p:cNvPr id="3" name="TextBox 2"/>
          <p:cNvSpPr txBox="1"/>
          <p:nvPr/>
        </p:nvSpPr>
        <p:spPr>
          <a:xfrm>
            <a:off x="1785918" y="1428736"/>
            <a:ext cx="5072098" cy="4616648"/>
          </a:xfrm>
          <a:prstGeom prst="rect">
            <a:avLst/>
          </a:prstGeom>
          <a:noFill/>
        </p:spPr>
        <p:txBody>
          <a:bodyPr wrap="square" rtlCol="0">
            <a:spAutoFit/>
          </a:bodyPr>
          <a:lstStyle/>
          <a:p>
            <a:pPr algn="ctr"/>
            <a:r>
              <a:rPr lang="en-US" b="1" dirty="0" smtClean="0">
                <a:solidFill>
                  <a:srgbClr val="A50021"/>
                </a:solidFill>
              </a:rPr>
              <a:t>Factors affecting the success and management of retention phase in orthodontic treatment </a:t>
            </a:r>
          </a:p>
          <a:p>
            <a:pPr algn="ctr"/>
            <a:endParaRPr lang="en-US" b="1" dirty="0" smtClean="0">
              <a:solidFill>
                <a:srgbClr val="A50021"/>
              </a:solidFill>
            </a:endParaRPr>
          </a:p>
          <a:p>
            <a:pPr algn="ctr"/>
            <a:endParaRPr lang="en-US" b="1" dirty="0" smtClean="0">
              <a:solidFill>
                <a:srgbClr val="A50021"/>
              </a:solidFill>
            </a:endParaRPr>
          </a:p>
          <a:p>
            <a:pPr algn="just"/>
            <a:r>
              <a:rPr lang="en-US" b="1" dirty="0" smtClean="0">
                <a:solidFill>
                  <a:srgbClr val="A50021"/>
                </a:solidFill>
              </a:rPr>
              <a:t>Y </a:t>
            </a:r>
          </a:p>
          <a:p>
            <a:pPr algn="just"/>
            <a:endParaRPr lang="en-US" dirty="0" smtClean="0"/>
          </a:p>
          <a:p>
            <a:pPr algn="just"/>
            <a:r>
              <a:rPr lang="en-US" dirty="0" smtClean="0"/>
              <a:t>Space management</a:t>
            </a:r>
          </a:p>
          <a:p>
            <a:pPr algn="just"/>
            <a:r>
              <a:rPr lang="en-US" dirty="0" smtClean="0"/>
              <a:t>Loss of rotation control</a:t>
            </a:r>
          </a:p>
          <a:p>
            <a:pPr algn="just"/>
            <a:r>
              <a:rPr lang="en-US" dirty="0" smtClean="0"/>
              <a:t>Retainer maintenance </a:t>
            </a:r>
          </a:p>
          <a:p>
            <a:pPr algn="just"/>
            <a:endParaRPr lang="en-US" dirty="0" smtClean="0"/>
          </a:p>
          <a:p>
            <a:pPr algn="just"/>
            <a:r>
              <a:rPr lang="en-US" b="1" dirty="0" smtClean="0">
                <a:solidFill>
                  <a:srgbClr val="A50021"/>
                </a:solidFill>
              </a:rPr>
              <a:t>X</a:t>
            </a:r>
          </a:p>
          <a:p>
            <a:pPr algn="just"/>
            <a:r>
              <a:rPr lang="en-US" dirty="0" smtClean="0"/>
              <a:t>Pretreatment malocclusion</a:t>
            </a:r>
          </a:p>
          <a:p>
            <a:pPr algn="just"/>
            <a:r>
              <a:rPr lang="en-US" dirty="0" smtClean="0"/>
              <a:t>Patient compliance</a:t>
            </a:r>
          </a:p>
          <a:p>
            <a:pPr algn="just"/>
            <a:r>
              <a:rPr lang="en-US" dirty="0" smtClean="0"/>
              <a:t>Oral hygiene status</a:t>
            </a:r>
          </a:p>
          <a:p>
            <a:pPr algn="just"/>
            <a:r>
              <a:rPr lang="en-US" dirty="0" smtClean="0"/>
              <a:t>Follow up </a:t>
            </a:r>
          </a:p>
          <a:p>
            <a:pPr algn="just"/>
            <a:r>
              <a:rPr lang="en-US" dirty="0" smtClean="0"/>
              <a:t>Special needs of the patient</a:t>
            </a:r>
          </a:p>
          <a:p>
            <a:pPr algn="just"/>
            <a:r>
              <a:rPr lang="en-US" dirty="0" smtClean="0"/>
              <a:t>awareness</a:t>
            </a:r>
          </a:p>
          <a:p>
            <a:pPr algn="just"/>
            <a:endParaRPr lang="en-US" dirty="0" smtClean="0"/>
          </a:p>
          <a:p>
            <a:pPr algn="ctr"/>
            <a:endParaRPr lang="en-US" dirty="0" smtClean="0"/>
          </a:p>
          <a:p>
            <a:pPr algn="ctr"/>
            <a:endParaRPr lang="en-US" dirty="0" smtClean="0"/>
          </a:p>
          <a:p>
            <a:pPr algn="ctr"/>
            <a:endParaRPr lang="en-US" dirty="0"/>
          </a:p>
        </p:txBody>
      </p:sp>
    </p:spTree>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36</a:t>
            </a:fld>
            <a:endParaRPr lang="en"/>
          </a:p>
        </p:txBody>
      </p:sp>
      <p:sp>
        <p:nvSpPr>
          <p:cNvPr id="3" name="TextBox 2"/>
          <p:cNvSpPr txBox="1"/>
          <p:nvPr/>
        </p:nvSpPr>
        <p:spPr>
          <a:xfrm>
            <a:off x="1785918" y="1428736"/>
            <a:ext cx="5072098" cy="4616648"/>
          </a:xfrm>
          <a:prstGeom prst="rect">
            <a:avLst/>
          </a:prstGeom>
          <a:noFill/>
        </p:spPr>
        <p:txBody>
          <a:bodyPr wrap="square" rtlCol="0">
            <a:spAutoFit/>
          </a:bodyPr>
          <a:lstStyle/>
          <a:p>
            <a:pPr algn="ctr"/>
            <a:r>
              <a:rPr lang="en-US" b="1" dirty="0" smtClean="0">
                <a:solidFill>
                  <a:srgbClr val="A50021"/>
                </a:solidFill>
              </a:rPr>
              <a:t>Factors affecting the success and management of retention phase in orthodontic treatment </a:t>
            </a:r>
          </a:p>
          <a:p>
            <a:pPr algn="ctr"/>
            <a:endParaRPr lang="en-US" b="1" dirty="0" smtClean="0">
              <a:solidFill>
                <a:srgbClr val="A50021"/>
              </a:solidFill>
            </a:endParaRPr>
          </a:p>
          <a:p>
            <a:pPr algn="ctr"/>
            <a:endParaRPr lang="en-US" b="1" dirty="0" smtClean="0">
              <a:solidFill>
                <a:srgbClr val="A50021"/>
              </a:solidFill>
            </a:endParaRPr>
          </a:p>
          <a:p>
            <a:pPr algn="just"/>
            <a:r>
              <a:rPr lang="en-US" b="1" dirty="0" smtClean="0">
                <a:solidFill>
                  <a:srgbClr val="A50021"/>
                </a:solidFill>
              </a:rPr>
              <a:t>Y </a:t>
            </a:r>
          </a:p>
          <a:p>
            <a:pPr algn="just"/>
            <a:endParaRPr lang="en-US" dirty="0" smtClean="0"/>
          </a:p>
          <a:p>
            <a:pPr algn="just"/>
            <a:r>
              <a:rPr lang="en-US" dirty="0" smtClean="0"/>
              <a:t>Space management</a:t>
            </a:r>
          </a:p>
          <a:p>
            <a:pPr algn="just"/>
            <a:r>
              <a:rPr lang="en-US" dirty="0" smtClean="0"/>
              <a:t>Loss of rotation control</a:t>
            </a:r>
          </a:p>
          <a:p>
            <a:pPr algn="just"/>
            <a:r>
              <a:rPr lang="en-US" dirty="0" smtClean="0"/>
              <a:t>Retainer maintenance </a:t>
            </a:r>
          </a:p>
          <a:p>
            <a:pPr algn="just"/>
            <a:endParaRPr lang="en-US" dirty="0" smtClean="0"/>
          </a:p>
          <a:p>
            <a:pPr algn="just"/>
            <a:r>
              <a:rPr lang="en-US" b="1" dirty="0" smtClean="0">
                <a:solidFill>
                  <a:srgbClr val="A50021"/>
                </a:solidFill>
              </a:rPr>
              <a:t>X</a:t>
            </a:r>
          </a:p>
          <a:p>
            <a:pPr algn="just"/>
            <a:r>
              <a:rPr lang="en-US" dirty="0" smtClean="0"/>
              <a:t>Pretreatment malocclusion</a:t>
            </a:r>
          </a:p>
          <a:p>
            <a:pPr algn="just"/>
            <a:r>
              <a:rPr lang="en-US" dirty="0" smtClean="0"/>
              <a:t>Patient compliance</a:t>
            </a:r>
          </a:p>
          <a:p>
            <a:pPr algn="just"/>
            <a:r>
              <a:rPr lang="en-US" dirty="0" smtClean="0"/>
              <a:t>Oral hygiene status</a:t>
            </a:r>
          </a:p>
          <a:p>
            <a:pPr algn="just"/>
            <a:r>
              <a:rPr lang="en-US" dirty="0" smtClean="0"/>
              <a:t>Follow up </a:t>
            </a:r>
          </a:p>
          <a:p>
            <a:pPr algn="just"/>
            <a:r>
              <a:rPr lang="en-US" dirty="0" smtClean="0"/>
              <a:t>Special needs of the patient</a:t>
            </a:r>
          </a:p>
          <a:p>
            <a:pPr algn="just"/>
            <a:r>
              <a:rPr lang="en-US" dirty="0" smtClean="0"/>
              <a:t>A</a:t>
            </a:r>
            <a:r>
              <a:rPr lang="en-US" dirty="0" smtClean="0"/>
              <a:t>wareness</a:t>
            </a:r>
          </a:p>
          <a:p>
            <a:pPr algn="just"/>
            <a:endParaRPr lang="en-US" dirty="0" smtClean="0"/>
          </a:p>
          <a:p>
            <a:pPr algn="ctr"/>
            <a:endParaRPr lang="en-US" dirty="0" smtClean="0"/>
          </a:p>
          <a:p>
            <a:pPr algn="ctr"/>
            <a:endParaRPr lang="en-US" dirty="0" smtClean="0"/>
          </a:p>
          <a:p>
            <a:pPr algn="ctr"/>
            <a:endParaRPr lang="en-US" dirty="0"/>
          </a:p>
        </p:txBody>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37</a:t>
            </a:fld>
            <a:endParaRPr lang="en"/>
          </a:p>
        </p:txBody>
      </p:sp>
    </p:spTree>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38</a:t>
            </a:fld>
            <a:endParaRPr lang="en"/>
          </a:p>
        </p:txBody>
      </p:sp>
      <p:sp>
        <p:nvSpPr>
          <p:cNvPr id="3" name="TextBox 2"/>
          <p:cNvSpPr txBox="1"/>
          <p:nvPr/>
        </p:nvSpPr>
        <p:spPr>
          <a:xfrm>
            <a:off x="1928794" y="928670"/>
            <a:ext cx="5969971" cy="4062651"/>
          </a:xfrm>
          <a:prstGeom prst="rect">
            <a:avLst/>
          </a:prstGeom>
          <a:noFill/>
        </p:spPr>
        <p:txBody>
          <a:bodyPr wrap="square" rtlCol="0">
            <a:spAutoFit/>
          </a:bodyPr>
          <a:lstStyle/>
          <a:p>
            <a:pPr algn="ctr"/>
            <a:r>
              <a:rPr lang="en-US" sz="2400" b="1" dirty="0" smtClean="0">
                <a:solidFill>
                  <a:srgbClr val="C00000"/>
                </a:solidFill>
              </a:rPr>
              <a:t> key takeaways</a:t>
            </a:r>
          </a:p>
          <a:p>
            <a:pPr algn="ctr"/>
            <a:endParaRPr lang="en-US" sz="2400" b="1" dirty="0" smtClean="0">
              <a:solidFill>
                <a:srgbClr val="C00000"/>
              </a:solidFill>
            </a:endParaRPr>
          </a:p>
          <a:p>
            <a:pPr algn="just"/>
            <a:r>
              <a:rPr lang="en-US" b="1" dirty="0" smtClean="0"/>
              <a:t>The </a:t>
            </a:r>
            <a:r>
              <a:rPr lang="en-US" b="1" dirty="0" smtClean="0"/>
              <a:t>aim of multivariate analysis is to find patterns and correlations between several variables </a:t>
            </a:r>
            <a:r>
              <a:rPr lang="en-US" b="1" dirty="0" smtClean="0"/>
              <a:t>simultaneously</a:t>
            </a:r>
          </a:p>
          <a:p>
            <a:pPr algn="just"/>
            <a:endParaRPr lang="en-US" b="1" dirty="0" smtClean="0"/>
          </a:p>
          <a:p>
            <a:pPr algn="just"/>
            <a:r>
              <a:rPr lang="en-US" b="1" dirty="0" smtClean="0"/>
              <a:t>Multivariate analysis is especially useful for analyzing complex datasets, allowing you to gain a deeper understanding of your data and how it relates to real-world </a:t>
            </a:r>
            <a:r>
              <a:rPr lang="en-US" b="1" dirty="0" smtClean="0"/>
              <a:t>scenarios</a:t>
            </a:r>
          </a:p>
          <a:p>
            <a:pPr algn="just"/>
            <a:endParaRPr lang="en-US" b="1" dirty="0" smtClean="0"/>
          </a:p>
          <a:p>
            <a:pPr algn="just"/>
            <a:r>
              <a:rPr lang="en-US" b="1" dirty="0" smtClean="0"/>
              <a:t>There are two types of multivariate analysis techniques: Dependence techniques, which look at cause-and-effect relationships between variables, and interdependence techniques, which explore the structure of a </a:t>
            </a:r>
            <a:r>
              <a:rPr lang="en-US" b="1" dirty="0" smtClean="0"/>
              <a:t>dataset</a:t>
            </a:r>
          </a:p>
          <a:p>
            <a:pPr algn="just"/>
            <a:endParaRPr lang="en-US" b="1" dirty="0" smtClean="0"/>
          </a:p>
          <a:p>
            <a:pPr algn="just"/>
            <a:r>
              <a:rPr lang="en-US" b="1" dirty="0" smtClean="0"/>
              <a:t>Key multivariate analysis techniques include multiple linear regression, multiple logistic regression, MANOVA, factor analysis, and cluster analysis—</a:t>
            </a:r>
            <a:endParaRPr lang="en-US" b="1" dirty="0"/>
          </a:p>
        </p:txBody>
      </p:sp>
    </p:spTree>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IN" sz="3200" dirty="0" smtClean="0">
                <a:solidFill>
                  <a:srgbClr val="FF0000"/>
                </a:solidFill>
              </a:rPr>
              <a:t>References: </a:t>
            </a:r>
            <a:endParaRPr lang="en-IN" sz="3200" dirty="0">
              <a:solidFill>
                <a:srgbClr val="FF0000"/>
              </a:solidFill>
            </a:endParaRPr>
          </a:p>
        </p:txBody>
      </p:sp>
      <p:sp>
        <p:nvSpPr>
          <p:cNvPr id="64515" name="Content Placeholder 3"/>
          <p:cNvSpPr>
            <a:spLocks noGrp="1"/>
          </p:cNvSpPr>
          <p:nvPr>
            <p:ph idx="1"/>
          </p:nvPr>
        </p:nvSpPr>
        <p:spPr>
          <a:xfrm>
            <a:off x="1435100" y="1447800"/>
            <a:ext cx="7499350" cy="5413375"/>
          </a:xfrm>
        </p:spPr>
        <p:txBody>
          <a:bodyPr>
            <a:spAutoFit/>
          </a:bodyPr>
          <a:lstStyle/>
          <a:p>
            <a:pPr algn="just">
              <a:lnSpc>
                <a:spcPct val="150000"/>
              </a:lnSpc>
            </a:pPr>
            <a:r>
              <a:rPr lang="en-IN" altLang="en-US" sz="1800" smtClean="0">
                <a:latin typeface="Times New Roman" pitchFamily="18" charset="0"/>
                <a:cs typeface="Times New Roman" pitchFamily="18" charset="0"/>
              </a:rPr>
              <a:t>Hair, J. F., Jr., Anderson, R. E., Tatham, R. L., and Black, W. C. 1998. Multivariate Data Analysis. 5th ed. Prentice Hall, Englewood Cliffs, NJ. </a:t>
            </a:r>
          </a:p>
          <a:p>
            <a:pPr algn="just">
              <a:lnSpc>
                <a:spcPct val="150000"/>
              </a:lnSpc>
            </a:pPr>
            <a:r>
              <a:rPr lang="en-IN" altLang="en-US" sz="1800" smtClean="0">
                <a:latin typeface="Times New Roman" pitchFamily="18" charset="0"/>
                <a:cs typeface="Times New Roman" pitchFamily="18" charset="0"/>
              </a:rPr>
              <a:t>Jain, Sandhya, and Merin Kuriakose. "Discriminant analysis simplified."International Journal of Contemporary Dental and Medical Reviews .2019:1-3</a:t>
            </a:r>
          </a:p>
          <a:p>
            <a:pPr algn="just">
              <a:lnSpc>
                <a:spcPct val="150000"/>
              </a:lnSpc>
            </a:pPr>
            <a:r>
              <a:rPr lang="en-IN" altLang="en-US" sz="1800" smtClean="0">
                <a:latin typeface="Times New Roman" pitchFamily="18" charset="0"/>
                <a:cs typeface="Times New Roman" pitchFamily="18" charset="0"/>
              </a:rPr>
              <a:t>Shiker MA. Multivariate statistical analysis. British Journal of Science. 2012;6(1):55-66.</a:t>
            </a:r>
          </a:p>
          <a:p>
            <a:pPr algn="just">
              <a:lnSpc>
                <a:spcPct val="150000"/>
              </a:lnSpc>
            </a:pPr>
            <a:r>
              <a:rPr lang="en-IN" altLang="en-US" sz="1800" smtClean="0">
                <a:latin typeface="Times New Roman" pitchFamily="18" charset="0"/>
                <a:cs typeface="Times New Roman" pitchFamily="18" charset="0"/>
              </a:rPr>
              <a:t>Katz MH. Multivariable analysis: a primer for readers of medical research. Annals of internal medicine. 2003 Apr 15;138(8):644-50.</a:t>
            </a:r>
          </a:p>
          <a:p>
            <a:pPr algn="just">
              <a:lnSpc>
                <a:spcPct val="150000"/>
              </a:lnSpc>
            </a:pPr>
            <a:r>
              <a:rPr lang="en-IN" altLang="en-US" sz="1800" smtClean="0">
                <a:latin typeface="Times New Roman" pitchFamily="18" charset="0"/>
                <a:cs typeface="Times New Roman" pitchFamily="18" charset="0"/>
              </a:rPr>
              <a:t>Dailey, R. J., &amp; Kim, J. S. 2008. Biostatistics for oral healthcare. 1</a:t>
            </a:r>
            <a:r>
              <a:rPr lang="en-IN" altLang="en-US" sz="1800" baseline="30000" smtClean="0">
                <a:latin typeface="Times New Roman" pitchFamily="18" charset="0"/>
                <a:cs typeface="Times New Roman" pitchFamily="18" charset="0"/>
              </a:rPr>
              <a:t>st</a:t>
            </a:r>
            <a:r>
              <a:rPr lang="en-IN" altLang="en-US" sz="1800" smtClean="0">
                <a:latin typeface="Times New Roman" pitchFamily="18" charset="0"/>
                <a:cs typeface="Times New Roman" pitchFamily="18" charset="0"/>
              </a:rPr>
              <a:t>ed.John Wiley &amp; Sons.</a:t>
            </a:r>
          </a:p>
          <a:p>
            <a:pPr algn="just">
              <a:lnSpc>
                <a:spcPct val="150000"/>
              </a:lnSpc>
            </a:pPr>
            <a:endParaRPr lang="en-IN" altLang="en-US" sz="1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Data</a:t>
            </a:r>
            <a:endParaRPr lang="en-US" sz="2400" dirty="0"/>
          </a:p>
        </p:txBody>
      </p:sp>
      <p:sp>
        <p:nvSpPr>
          <p:cNvPr id="3" name="Text Placeholder 2"/>
          <p:cNvSpPr>
            <a:spLocks noGrp="1"/>
          </p:cNvSpPr>
          <p:nvPr>
            <p:ph type="body" idx="1"/>
          </p:nvPr>
        </p:nvSpPr>
        <p:spPr/>
        <p:txBody>
          <a:bodyPr/>
          <a:lstStyle/>
          <a:p>
            <a:r>
              <a:rPr lang="en-US" sz="2400" dirty="0" smtClean="0">
                <a:solidFill>
                  <a:srgbClr val="C00000"/>
                </a:solidFill>
              </a:rPr>
              <a:t>Quantitative</a:t>
            </a:r>
            <a:r>
              <a:rPr lang="en-US" sz="2000" dirty="0" smtClean="0">
                <a:solidFill>
                  <a:srgbClr val="C00000"/>
                </a:solidFill>
              </a:rPr>
              <a:t>(number)</a:t>
            </a:r>
          </a:p>
          <a:p>
            <a:r>
              <a:rPr lang="en-US" sz="2400" dirty="0" smtClean="0"/>
              <a:t>Qualitative </a:t>
            </a:r>
            <a:r>
              <a:rPr lang="en-US" sz="1600" dirty="0" smtClean="0"/>
              <a:t>(characteristic)</a:t>
            </a:r>
          </a:p>
          <a:p>
            <a:endParaRPr lang="en-US" sz="3200" dirty="0" smtClean="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References  </a:t>
            </a:r>
            <a:endParaRPr lang="en-US" sz="3600" dirty="0"/>
          </a:p>
        </p:txBody>
      </p:sp>
      <p:sp>
        <p:nvSpPr>
          <p:cNvPr id="3" name="Content Placeholder 2"/>
          <p:cNvSpPr>
            <a:spLocks noGrp="1"/>
          </p:cNvSpPr>
          <p:nvPr>
            <p:ph idx="1"/>
          </p:nvPr>
        </p:nvSpPr>
        <p:spPr/>
        <p:txBody>
          <a:bodyPr/>
          <a:lstStyle/>
          <a:p>
            <a:pPr algn="ctr">
              <a:buNone/>
            </a:pPr>
            <a:r>
              <a:rPr lang="en-US" sz="4800" dirty="0" smtClean="0">
                <a:solidFill>
                  <a:srgbClr val="C00000"/>
                </a:solidFill>
              </a:rPr>
              <a:t>You tube </a:t>
            </a:r>
            <a:endParaRPr lang="en-US" sz="4800" dirty="0">
              <a:solidFill>
                <a:srgbClr val="C00000"/>
              </a:solidFill>
            </a:endParaRPr>
          </a:p>
        </p:txBody>
      </p:sp>
      <p:sp>
        <p:nvSpPr>
          <p:cNvPr id="4" name="Date Placeholder 3"/>
          <p:cNvSpPr>
            <a:spLocks noGrp="1"/>
          </p:cNvSpPr>
          <p:nvPr>
            <p:ph type="dt" sz="half" idx="10"/>
          </p:nvPr>
        </p:nvSpPr>
        <p:spPr/>
        <p:txBody>
          <a:bodyPr/>
          <a:lstStyle/>
          <a:p>
            <a:fld id="{19C9CA7B-DFD4-44B5-8C60-D14B8CD1FB59}" type="datetimeFigureOut">
              <a:rPr lang="en-US" smtClean="0"/>
              <a:pPr/>
              <a:t>3/12/2022</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41</a:t>
            </a:fld>
            <a:endParaRPr lang="en"/>
          </a:p>
        </p:txBody>
      </p:sp>
      <p:sp>
        <p:nvSpPr>
          <p:cNvPr id="3" name="TextBox 2"/>
          <p:cNvSpPr txBox="1"/>
          <p:nvPr/>
        </p:nvSpPr>
        <p:spPr>
          <a:xfrm>
            <a:off x="2000232" y="2500306"/>
            <a:ext cx="4643470" cy="2677656"/>
          </a:xfrm>
          <a:prstGeom prst="rect">
            <a:avLst/>
          </a:prstGeom>
          <a:noFill/>
        </p:spPr>
        <p:txBody>
          <a:bodyPr wrap="square" rtlCol="0">
            <a:spAutoFit/>
          </a:bodyPr>
          <a:lstStyle/>
          <a:p>
            <a:pPr algn="ctr"/>
            <a:r>
              <a:rPr lang="en-US" sz="2800" dirty="0" smtClean="0">
                <a:solidFill>
                  <a:srgbClr val="C00000"/>
                </a:solidFill>
              </a:rPr>
              <a:t>Thank you</a:t>
            </a:r>
          </a:p>
          <a:p>
            <a:pPr algn="ctr"/>
            <a:endParaRPr lang="en-US" sz="2000" dirty="0" smtClean="0"/>
          </a:p>
          <a:p>
            <a:pPr algn="ctr"/>
            <a:r>
              <a:rPr lang="en-US" sz="2000" dirty="0" smtClean="0"/>
              <a:t>Sincere Acknowledgments </a:t>
            </a:r>
          </a:p>
          <a:p>
            <a:pPr algn="ctr"/>
            <a:endParaRPr lang="en-US" sz="2000" dirty="0" smtClean="0"/>
          </a:p>
          <a:p>
            <a:pPr algn="ctr"/>
            <a:r>
              <a:rPr lang="en-US" sz="2000" dirty="0" smtClean="0">
                <a:solidFill>
                  <a:srgbClr val="A50021"/>
                </a:solidFill>
              </a:rPr>
              <a:t>Dr. V.  </a:t>
            </a:r>
            <a:r>
              <a:rPr lang="en-US" sz="2000" dirty="0" err="1" smtClean="0">
                <a:solidFill>
                  <a:srgbClr val="A50021"/>
                </a:solidFill>
              </a:rPr>
              <a:t>T</a:t>
            </a:r>
            <a:r>
              <a:rPr lang="en-US" sz="2000" dirty="0" err="1" smtClean="0">
                <a:solidFill>
                  <a:srgbClr val="A50021"/>
                </a:solidFill>
              </a:rPr>
              <a:t>ejeswhini</a:t>
            </a:r>
            <a:endParaRPr lang="en-US" sz="2000" dirty="0" smtClean="0">
              <a:solidFill>
                <a:srgbClr val="A50021"/>
              </a:solidFill>
            </a:endParaRPr>
          </a:p>
          <a:p>
            <a:pPr algn="ctr"/>
            <a:r>
              <a:rPr lang="en-US" sz="2000" dirty="0" smtClean="0">
                <a:solidFill>
                  <a:srgbClr val="A50021"/>
                </a:solidFill>
              </a:rPr>
              <a:t>Dr.  N. </a:t>
            </a:r>
            <a:r>
              <a:rPr lang="en-US" sz="2000" dirty="0" err="1" smtClean="0">
                <a:solidFill>
                  <a:srgbClr val="A50021"/>
                </a:solidFill>
              </a:rPr>
              <a:t>Sneha</a:t>
            </a:r>
            <a:r>
              <a:rPr lang="en-US" sz="2000" dirty="0" smtClean="0">
                <a:solidFill>
                  <a:srgbClr val="A50021"/>
                </a:solidFill>
              </a:rPr>
              <a:t> </a:t>
            </a:r>
          </a:p>
          <a:p>
            <a:pPr algn="ctr"/>
            <a:r>
              <a:rPr lang="en-US" sz="2000" dirty="0" smtClean="0">
                <a:solidFill>
                  <a:srgbClr val="A50021"/>
                </a:solidFill>
              </a:rPr>
              <a:t>Dr. V.  </a:t>
            </a:r>
            <a:r>
              <a:rPr lang="en-US" sz="2000" dirty="0" err="1" smtClean="0">
                <a:solidFill>
                  <a:srgbClr val="A50021"/>
                </a:solidFill>
              </a:rPr>
              <a:t>Divya</a:t>
            </a:r>
            <a:r>
              <a:rPr lang="en-US" sz="2000" dirty="0" smtClean="0">
                <a:solidFill>
                  <a:srgbClr val="A50021"/>
                </a:solidFill>
              </a:rPr>
              <a:t> </a:t>
            </a:r>
            <a:r>
              <a:rPr lang="en-US" sz="2000" dirty="0" err="1" smtClean="0">
                <a:solidFill>
                  <a:srgbClr val="A50021"/>
                </a:solidFill>
              </a:rPr>
              <a:t>Bhavani</a:t>
            </a:r>
            <a:endParaRPr lang="en-US" sz="2000" dirty="0" smtClean="0">
              <a:solidFill>
                <a:srgbClr val="A50021"/>
              </a:solidFill>
            </a:endParaRPr>
          </a:p>
          <a:p>
            <a:pPr algn="ctr"/>
            <a:r>
              <a:rPr lang="en-US" sz="2000" dirty="0" smtClean="0">
                <a:solidFill>
                  <a:srgbClr val="A50021"/>
                </a:solidFill>
              </a:rPr>
              <a:t>Dr. M. </a:t>
            </a:r>
            <a:r>
              <a:rPr lang="en-US" sz="2000" dirty="0" err="1" smtClean="0">
                <a:solidFill>
                  <a:srgbClr val="A50021"/>
                </a:solidFill>
              </a:rPr>
              <a:t>Anuhya</a:t>
            </a:r>
            <a:r>
              <a:rPr lang="en-US" sz="2000" dirty="0" smtClean="0">
                <a:solidFill>
                  <a:srgbClr val="A50021"/>
                </a:solidFill>
              </a:rPr>
              <a:t> </a:t>
            </a:r>
            <a:endParaRPr lang="en-US" sz="2000" dirty="0">
              <a:solidFill>
                <a:srgbClr val="A50021"/>
              </a:solidFill>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a:t>
            </a:r>
            <a:endParaRPr lang="en-US" dirty="0"/>
          </a:p>
        </p:txBody>
      </p:sp>
      <p:sp>
        <p:nvSpPr>
          <p:cNvPr id="3" name="Text Placeholder 2"/>
          <p:cNvSpPr>
            <a:spLocks noGrp="1"/>
          </p:cNvSpPr>
          <p:nvPr>
            <p:ph type="body" idx="1"/>
          </p:nvPr>
        </p:nvSpPr>
        <p:spPr/>
        <p:txBody>
          <a:bodyPr/>
          <a:lstStyle/>
          <a:p>
            <a:pPr algn="just"/>
            <a:r>
              <a:rPr lang="en-US" dirty="0" smtClean="0"/>
              <a:t>A variable is </a:t>
            </a:r>
            <a:r>
              <a:rPr lang="en-US" b="1" dirty="0" smtClean="0"/>
              <a:t>any characteristics, number, or quantity that can be measured or counted</a:t>
            </a:r>
            <a:r>
              <a:rPr lang="en-US" dirty="0" smtClean="0"/>
              <a:t>. </a:t>
            </a:r>
            <a:endParaRPr lang="en-US" dirty="0" smtClean="0"/>
          </a:p>
          <a:p>
            <a:pPr algn="just"/>
            <a:r>
              <a:rPr lang="en-US" b="1" dirty="0" smtClean="0">
                <a:solidFill>
                  <a:srgbClr val="0070C0"/>
                </a:solidFill>
              </a:rPr>
              <a:t>A </a:t>
            </a:r>
            <a:r>
              <a:rPr lang="en-US" b="1" dirty="0" smtClean="0">
                <a:solidFill>
                  <a:srgbClr val="0070C0"/>
                </a:solidFill>
              </a:rPr>
              <a:t>variable may also be called a data item. </a:t>
            </a:r>
            <a:endParaRPr lang="en-US" b="1" dirty="0" smtClean="0">
              <a:solidFill>
                <a:srgbClr val="0070C0"/>
              </a:solidFill>
            </a:endParaRPr>
          </a:p>
          <a:p>
            <a:pPr algn="just"/>
            <a:r>
              <a:rPr lang="en-US" dirty="0" smtClean="0"/>
              <a:t>Age , </a:t>
            </a:r>
            <a:r>
              <a:rPr lang="en-US" dirty="0" err="1" smtClean="0"/>
              <a:t>gender,DMFT</a:t>
            </a:r>
            <a:r>
              <a:rPr lang="en-US" dirty="0" smtClean="0"/>
              <a:t>, </a:t>
            </a:r>
            <a:r>
              <a:rPr lang="en-US" dirty="0" smtClean="0"/>
              <a:t>business income and expenses, country of birth, capital expenditure, class grades, p</a:t>
            </a:r>
            <a:r>
              <a:rPr lang="en-US" dirty="0" smtClean="0"/>
              <a:t>ocket depth, oral cancer, dental </a:t>
            </a:r>
            <a:r>
              <a:rPr lang="en-US" dirty="0" err="1" smtClean="0"/>
              <a:t>flurosis</a:t>
            </a:r>
            <a:r>
              <a:rPr lang="en-US" dirty="0" smtClean="0"/>
              <a:t>, eye color </a:t>
            </a:r>
            <a:r>
              <a:rPr lang="en-US" dirty="0" smtClean="0"/>
              <a:t>and vehicle type are examples of variables.</a:t>
            </a: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IN" altLang="en-US" dirty="0" smtClean="0">
                <a:solidFill>
                  <a:schemeClr val="tx2">
                    <a:satMod val="130000"/>
                  </a:schemeClr>
                </a:solidFill>
              </a:rPr>
              <a:t>Types of variable</a:t>
            </a:r>
          </a:p>
        </p:txBody>
      </p:sp>
      <p:graphicFrame>
        <p:nvGraphicFramePr>
          <p:cNvPr id="2" name="Content Placeholder 1"/>
          <p:cNvGraphicFramePr>
            <a:graphicFrameLocks noGrp="1"/>
          </p:cNvGraphicFramePr>
          <p:nvPr>
            <p:ph idx="1"/>
          </p:nvPr>
        </p:nvGraphicFramePr>
        <p:xfrm>
          <a:off x="0" y="0"/>
          <a:ext cx="8784976"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graphicEl>
                                              <a:dgm id="{7D51B34F-09C0-4D89-A338-D2ABEE08B428}"/>
                                            </p:graphicEl>
                                          </p:spTgt>
                                        </p:tgtEl>
                                        <p:attrNameLst>
                                          <p:attrName>style.visibility</p:attrName>
                                        </p:attrNameLst>
                                      </p:cBhvr>
                                      <p:to>
                                        <p:strVal val="visible"/>
                                      </p:to>
                                    </p:set>
                                    <p:animEffect transition="in" filter="barn(inVertical)">
                                      <p:cBhvr>
                                        <p:cTn id="7" dur="500"/>
                                        <p:tgtEl>
                                          <p:spTgt spid="2">
                                            <p:graphicEl>
                                              <a:dgm id="{7D51B34F-09C0-4D89-A338-D2ABEE08B42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graphicEl>
                                              <a:dgm id="{211447C6-8BDE-46E7-8F0A-3282FB89E045}"/>
                                            </p:graphicEl>
                                          </p:spTgt>
                                        </p:tgtEl>
                                        <p:attrNameLst>
                                          <p:attrName>style.visibility</p:attrName>
                                        </p:attrNameLst>
                                      </p:cBhvr>
                                      <p:to>
                                        <p:strVal val="visible"/>
                                      </p:to>
                                    </p:set>
                                    <p:animEffect transition="in" filter="barn(inVertical)">
                                      <p:cBhvr>
                                        <p:cTn id="12" dur="500"/>
                                        <p:tgtEl>
                                          <p:spTgt spid="2">
                                            <p:graphicEl>
                                              <a:dgm id="{211447C6-8BDE-46E7-8F0A-3282FB89E045}"/>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graphicEl>
                                              <a:dgm id="{48FCC9B0-C58C-47B7-AF8A-B192939FF487}"/>
                                            </p:graphicEl>
                                          </p:spTgt>
                                        </p:tgtEl>
                                        <p:attrNameLst>
                                          <p:attrName>style.visibility</p:attrName>
                                        </p:attrNameLst>
                                      </p:cBhvr>
                                      <p:to>
                                        <p:strVal val="visible"/>
                                      </p:to>
                                    </p:set>
                                    <p:animEffect transition="in" filter="barn(inVertical)">
                                      <p:cBhvr>
                                        <p:cTn id="15" dur="500"/>
                                        <p:tgtEl>
                                          <p:spTgt spid="2">
                                            <p:graphicEl>
                                              <a:dgm id="{48FCC9B0-C58C-47B7-AF8A-B192939FF48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graphicEl>
                                              <a:dgm id="{FD3C56C7-1232-49D6-BF4E-1BFBB81703E1}"/>
                                            </p:graphicEl>
                                          </p:spTgt>
                                        </p:tgtEl>
                                        <p:attrNameLst>
                                          <p:attrName>style.visibility</p:attrName>
                                        </p:attrNameLst>
                                      </p:cBhvr>
                                      <p:to>
                                        <p:strVal val="visible"/>
                                      </p:to>
                                    </p:set>
                                    <p:animEffect transition="in" filter="barn(inVertical)">
                                      <p:cBhvr>
                                        <p:cTn id="20" dur="500"/>
                                        <p:tgtEl>
                                          <p:spTgt spid="2">
                                            <p:graphicEl>
                                              <a:dgm id="{FD3C56C7-1232-49D6-BF4E-1BFBB81703E1}"/>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
                                            <p:graphicEl>
                                              <a:dgm id="{4CB0F62A-FFE8-4F05-807E-2061C3369241}"/>
                                            </p:graphicEl>
                                          </p:spTgt>
                                        </p:tgtEl>
                                        <p:attrNameLst>
                                          <p:attrName>style.visibility</p:attrName>
                                        </p:attrNameLst>
                                      </p:cBhvr>
                                      <p:to>
                                        <p:strVal val="visible"/>
                                      </p:to>
                                    </p:set>
                                    <p:animEffect transition="in" filter="barn(inVertical)">
                                      <p:cBhvr>
                                        <p:cTn id="23" dur="500"/>
                                        <p:tgtEl>
                                          <p:spTgt spid="2">
                                            <p:graphicEl>
                                              <a:dgm id="{4CB0F62A-FFE8-4F05-807E-2061C336924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graphicEl>
                                              <a:dgm id="{84183C7E-39AB-419F-81D3-76C07DE1A64F}"/>
                                            </p:graphicEl>
                                          </p:spTgt>
                                        </p:tgtEl>
                                        <p:attrNameLst>
                                          <p:attrName>style.visibility</p:attrName>
                                        </p:attrNameLst>
                                      </p:cBhvr>
                                      <p:to>
                                        <p:strVal val="visible"/>
                                      </p:to>
                                    </p:set>
                                    <p:animEffect transition="in" filter="barn(inVertical)">
                                      <p:cBhvr>
                                        <p:cTn id="28" dur="500"/>
                                        <p:tgtEl>
                                          <p:spTgt spid="2">
                                            <p:graphicEl>
                                              <a:dgm id="{84183C7E-39AB-419F-81D3-76C07DE1A64F}"/>
                                            </p:graphic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
                                            <p:graphicEl>
                                              <a:dgm id="{2C3B4B7F-E53C-4893-AF12-BC406C9F1634}"/>
                                            </p:graphicEl>
                                          </p:spTgt>
                                        </p:tgtEl>
                                        <p:attrNameLst>
                                          <p:attrName>style.visibility</p:attrName>
                                        </p:attrNameLst>
                                      </p:cBhvr>
                                      <p:to>
                                        <p:strVal val="visible"/>
                                      </p:to>
                                    </p:set>
                                    <p:animEffect transition="in" filter="barn(inVertical)">
                                      <p:cBhvr>
                                        <p:cTn id="31" dur="500"/>
                                        <p:tgtEl>
                                          <p:spTgt spid="2">
                                            <p:graphicEl>
                                              <a:dgm id="{2C3B4B7F-E53C-4893-AF12-BC406C9F163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
                                            <p:graphicEl>
                                              <a:dgm id="{8CE554DA-6F14-46BF-B37C-5B7A1D5F649C}"/>
                                            </p:graphicEl>
                                          </p:spTgt>
                                        </p:tgtEl>
                                        <p:attrNameLst>
                                          <p:attrName>style.visibility</p:attrName>
                                        </p:attrNameLst>
                                      </p:cBhvr>
                                      <p:to>
                                        <p:strVal val="visible"/>
                                      </p:to>
                                    </p:set>
                                    <p:animEffect transition="in" filter="barn(inVertical)">
                                      <p:cBhvr>
                                        <p:cTn id="36" dur="500"/>
                                        <p:tgtEl>
                                          <p:spTgt spid="2">
                                            <p:graphicEl>
                                              <a:dgm id="{8CE554DA-6F14-46BF-B37C-5B7A1D5F649C}"/>
                                            </p:graphic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
                                            <p:graphicEl>
                                              <a:dgm id="{82A7DB5F-815A-4D79-8207-091469A1EDED}"/>
                                            </p:graphicEl>
                                          </p:spTgt>
                                        </p:tgtEl>
                                        <p:attrNameLst>
                                          <p:attrName>style.visibility</p:attrName>
                                        </p:attrNameLst>
                                      </p:cBhvr>
                                      <p:to>
                                        <p:strVal val="visible"/>
                                      </p:to>
                                    </p:set>
                                    <p:animEffect transition="in" filter="barn(inVertical)">
                                      <p:cBhvr>
                                        <p:cTn id="39" dur="500"/>
                                        <p:tgtEl>
                                          <p:spTgt spid="2">
                                            <p:graphicEl>
                                              <a:dgm id="{82A7DB5F-815A-4D79-8207-091469A1EDE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IN" altLang="en-US" dirty="0" smtClean="0">
                <a:solidFill>
                  <a:schemeClr val="tx2">
                    <a:satMod val="130000"/>
                  </a:schemeClr>
                </a:solidFill>
              </a:rPr>
              <a:t>Types of variable</a:t>
            </a:r>
          </a:p>
        </p:txBody>
      </p:sp>
      <p:graphicFrame>
        <p:nvGraphicFramePr>
          <p:cNvPr id="2" name="Content Placeholder 1"/>
          <p:cNvGraphicFramePr>
            <a:graphicFrameLocks noGrp="1"/>
          </p:cNvGraphicFramePr>
          <p:nvPr>
            <p:ph idx="1"/>
          </p:nvPr>
        </p:nvGraphicFramePr>
        <p:xfrm>
          <a:off x="331164" y="-23058"/>
          <a:ext cx="8784976"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graphicEl>
                                              <a:dgm id="{7D51B34F-09C0-4D89-A338-D2ABEE08B428}"/>
                                            </p:graphicEl>
                                          </p:spTgt>
                                        </p:tgtEl>
                                        <p:attrNameLst>
                                          <p:attrName>style.visibility</p:attrName>
                                        </p:attrNameLst>
                                      </p:cBhvr>
                                      <p:to>
                                        <p:strVal val="visible"/>
                                      </p:to>
                                    </p:set>
                                    <p:animEffect transition="in" filter="barn(inVertical)">
                                      <p:cBhvr>
                                        <p:cTn id="7" dur="500"/>
                                        <p:tgtEl>
                                          <p:spTgt spid="2">
                                            <p:graphicEl>
                                              <a:dgm id="{7D51B34F-09C0-4D89-A338-D2ABEE08B42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graphicEl>
                                              <a:dgm id="{211447C6-8BDE-46E7-8F0A-3282FB89E045}"/>
                                            </p:graphicEl>
                                          </p:spTgt>
                                        </p:tgtEl>
                                        <p:attrNameLst>
                                          <p:attrName>style.visibility</p:attrName>
                                        </p:attrNameLst>
                                      </p:cBhvr>
                                      <p:to>
                                        <p:strVal val="visible"/>
                                      </p:to>
                                    </p:set>
                                    <p:animEffect transition="in" filter="barn(inVertical)">
                                      <p:cBhvr>
                                        <p:cTn id="12" dur="500"/>
                                        <p:tgtEl>
                                          <p:spTgt spid="2">
                                            <p:graphicEl>
                                              <a:dgm id="{211447C6-8BDE-46E7-8F0A-3282FB89E04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graphicEl>
                                              <a:dgm id="{48FCC9B0-C58C-47B7-AF8A-B192939FF487}"/>
                                            </p:graphicEl>
                                          </p:spTgt>
                                        </p:tgtEl>
                                        <p:attrNameLst>
                                          <p:attrName>style.visibility</p:attrName>
                                        </p:attrNameLst>
                                      </p:cBhvr>
                                      <p:to>
                                        <p:strVal val="visible"/>
                                      </p:to>
                                    </p:set>
                                    <p:animEffect transition="in" filter="barn(inVertical)">
                                      <p:cBhvr>
                                        <p:cTn id="17" dur="500"/>
                                        <p:tgtEl>
                                          <p:spTgt spid="2">
                                            <p:graphicEl>
                                              <a:dgm id="{48FCC9B0-C58C-47B7-AF8A-B192939FF48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graphicEl>
                                              <a:dgm id="{FD3C56C7-1232-49D6-BF4E-1BFBB81703E1}"/>
                                            </p:graphicEl>
                                          </p:spTgt>
                                        </p:tgtEl>
                                        <p:attrNameLst>
                                          <p:attrName>style.visibility</p:attrName>
                                        </p:attrNameLst>
                                      </p:cBhvr>
                                      <p:to>
                                        <p:strVal val="visible"/>
                                      </p:to>
                                    </p:set>
                                    <p:animEffect transition="in" filter="barn(inVertical)">
                                      <p:cBhvr>
                                        <p:cTn id="22" dur="500"/>
                                        <p:tgtEl>
                                          <p:spTgt spid="2">
                                            <p:graphicEl>
                                              <a:dgm id="{FD3C56C7-1232-49D6-BF4E-1BFBB81703E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graphicEl>
                                              <a:dgm id="{4CB0F62A-FFE8-4F05-807E-2061C3369241}"/>
                                            </p:graphicEl>
                                          </p:spTgt>
                                        </p:tgtEl>
                                        <p:attrNameLst>
                                          <p:attrName>style.visibility</p:attrName>
                                        </p:attrNameLst>
                                      </p:cBhvr>
                                      <p:to>
                                        <p:strVal val="visible"/>
                                      </p:to>
                                    </p:set>
                                    <p:animEffect transition="in" filter="barn(inVertical)">
                                      <p:cBhvr>
                                        <p:cTn id="27" dur="500"/>
                                        <p:tgtEl>
                                          <p:spTgt spid="2">
                                            <p:graphicEl>
                                              <a:dgm id="{4CB0F62A-FFE8-4F05-807E-2061C336924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graphicEl>
                                              <a:dgm id="{CAB47FF9-DAEF-4564-9D53-BD10A45086B1}"/>
                                            </p:graphicEl>
                                          </p:spTgt>
                                        </p:tgtEl>
                                        <p:attrNameLst>
                                          <p:attrName>style.visibility</p:attrName>
                                        </p:attrNameLst>
                                      </p:cBhvr>
                                      <p:to>
                                        <p:strVal val="visible"/>
                                      </p:to>
                                    </p:set>
                                    <p:animEffect transition="in" filter="barn(inVertical)">
                                      <p:cBhvr>
                                        <p:cTn id="32" dur="500"/>
                                        <p:tgtEl>
                                          <p:spTgt spid="2">
                                            <p:graphicEl>
                                              <a:dgm id="{CAB47FF9-DAEF-4564-9D53-BD10A45086B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graphicEl>
                                              <a:dgm id="{9C316D90-90C4-4D1F-AB60-9579B6661F51}"/>
                                            </p:graphicEl>
                                          </p:spTgt>
                                        </p:tgtEl>
                                        <p:attrNameLst>
                                          <p:attrName>style.visibility</p:attrName>
                                        </p:attrNameLst>
                                      </p:cBhvr>
                                      <p:to>
                                        <p:strVal val="visible"/>
                                      </p:to>
                                    </p:set>
                                    <p:animEffect transition="in" filter="barn(inVertical)">
                                      <p:cBhvr>
                                        <p:cTn id="37" dur="500"/>
                                        <p:tgtEl>
                                          <p:spTgt spid="2">
                                            <p:graphicEl>
                                              <a:dgm id="{9C316D90-90C4-4D1F-AB60-9579B6661F5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graphicEl>
                                              <a:dgm id="{84183C7E-39AB-419F-81D3-76C07DE1A64F}"/>
                                            </p:graphicEl>
                                          </p:spTgt>
                                        </p:tgtEl>
                                        <p:attrNameLst>
                                          <p:attrName>style.visibility</p:attrName>
                                        </p:attrNameLst>
                                      </p:cBhvr>
                                      <p:to>
                                        <p:strVal val="visible"/>
                                      </p:to>
                                    </p:set>
                                    <p:animEffect transition="in" filter="barn(inVertical)">
                                      <p:cBhvr>
                                        <p:cTn id="42" dur="500"/>
                                        <p:tgtEl>
                                          <p:spTgt spid="2">
                                            <p:graphicEl>
                                              <a:dgm id="{84183C7E-39AB-419F-81D3-76C07DE1A64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graphicEl>
                                              <a:dgm id="{2C3B4B7F-E53C-4893-AF12-BC406C9F1634}"/>
                                            </p:graphicEl>
                                          </p:spTgt>
                                        </p:tgtEl>
                                        <p:attrNameLst>
                                          <p:attrName>style.visibility</p:attrName>
                                        </p:attrNameLst>
                                      </p:cBhvr>
                                      <p:to>
                                        <p:strVal val="visible"/>
                                      </p:to>
                                    </p:set>
                                    <p:animEffect transition="in" filter="barn(inVertical)">
                                      <p:cBhvr>
                                        <p:cTn id="47" dur="500"/>
                                        <p:tgtEl>
                                          <p:spTgt spid="2">
                                            <p:graphicEl>
                                              <a:dgm id="{2C3B4B7F-E53C-4893-AF12-BC406C9F163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graphicEl>
                                              <a:dgm id="{6DE78323-F01B-4447-A030-AB0EFC8A21CC}"/>
                                            </p:graphicEl>
                                          </p:spTgt>
                                        </p:tgtEl>
                                        <p:attrNameLst>
                                          <p:attrName>style.visibility</p:attrName>
                                        </p:attrNameLst>
                                      </p:cBhvr>
                                      <p:to>
                                        <p:strVal val="visible"/>
                                      </p:to>
                                    </p:set>
                                    <p:animEffect transition="in" filter="barn(inVertical)">
                                      <p:cBhvr>
                                        <p:cTn id="52" dur="500"/>
                                        <p:tgtEl>
                                          <p:spTgt spid="2">
                                            <p:graphicEl>
                                              <a:dgm id="{6DE78323-F01B-4447-A030-AB0EFC8A21C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graphicEl>
                                              <a:dgm id="{C190470B-D35E-42C4-BAD9-8F8FDA58480B}"/>
                                            </p:graphicEl>
                                          </p:spTgt>
                                        </p:tgtEl>
                                        <p:attrNameLst>
                                          <p:attrName>style.visibility</p:attrName>
                                        </p:attrNameLst>
                                      </p:cBhvr>
                                      <p:to>
                                        <p:strVal val="visible"/>
                                      </p:to>
                                    </p:set>
                                    <p:animEffect transition="in" filter="barn(inVertical)">
                                      <p:cBhvr>
                                        <p:cTn id="57" dur="500"/>
                                        <p:tgtEl>
                                          <p:spTgt spid="2">
                                            <p:graphicEl>
                                              <a:dgm id="{C190470B-D35E-42C4-BAD9-8F8FDA58480B}"/>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graphicEl>
                                              <a:dgm id="{7D1C52B6-D511-40ED-8985-EFF04A1C31D4}"/>
                                            </p:graphicEl>
                                          </p:spTgt>
                                        </p:tgtEl>
                                        <p:attrNameLst>
                                          <p:attrName>style.visibility</p:attrName>
                                        </p:attrNameLst>
                                      </p:cBhvr>
                                      <p:to>
                                        <p:strVal val="visible"/>
                                      </p:to>
                                    </p:set>
                                    <p:animEffect transition="in" filter="barn(inVertical)">
                                      <p:cBhvr>
                                        <p:cTn id="62" dur="500"/>
                                        <p:tgtEl>
                                          <p:spTgt spid="2">
                                            <p:graphicEl>
                                              <a:dgm id="{7D1C52B6-D511-40ED-8985-EFF04A1C31D4}"/>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
                                            <p:graphicEl>
                                              <a:dgm id="{43C22F96-5BA9-4D0E-8828-5E1DB0458595}"/>
                                            </p:graphicEl>
                                          </p:spTgt>
                                        </p:tgtEl>
                                        <p:attrNameLst>
                                          <p:attrName>style.visibility</p:attrName>
                                        </p:attrNameLst>
                                      </p:cBhvr>
                                      <p:to>
                                        <p:strVal val="visible"/>
                                      </p:to>
                                    </p:set>
                                    <p:animEffect transition="in" filter="barn(inVertical)">
                                      <p:cBhvr>
                                        <p:cTn id="67" dur="500"/>
                                        <p:tgtEl>
                                          <p:spTgt spid="2">
                                            <p:graphicEl>
                                              <a:dgm id="{43C22F96-5BA9-4D0E-8828-5E1DB045859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68" y="500043"/>
            <a:ext cx="3692400" cy="857255"/>
          </a:xfrm>
        </p:spPr>
        <p:txBody>
          <a:bodyPr/>
          <a:lstStyle/>
          <a:p>
            <a:pPr algn="ctr"/>
            <a:r>
              <a:rPr lang="en-US" sz="2800" dirty="0" smtClean="0"/>
              <a:t>Terminologies </a:t>
            </a:r>
            <a:endParaRPr lang="en-US" sz="2800" dirty="0"/>
          </a:p>
        </p:txBody>
      </p:sp>
      <p:sp>
        <p:nvSpPr>
          <p:cNvPr id="3" name="Text Placeholder 2"/>
          <p:cNvSpPr>
            <a:spLocks noGrp="1"/>
          </p:cNvSpPr>
          <p:nvPr>
            <p:ph type="body" idx="1"/>
          </p:nvPr>
        </p:nvSpPr>
        <p:spPr>
          <a:xfrm>
            <a:off x="433768" y="1428736"/>
            <a:ext cx="3692400" cy="5139132"/>
          </a:xfrm>
        </p:spPr>
        <p:txBody>
          <a:bodyPr/>
          <a:lstStyle/>
          <a:p>
            <a:pPr algn="just"/>
            <a:r>
              <a:rPr lang="en-US" b="1" u="sng" dirty="0" smtClean="0">
                <a:solidFill>
                  <a:srgbClr val="002060"/>
                </a:solidFill>
              </a:rPr>
              <a:t>Linear:</a:t>
            </a:r>
            <a:r>
              <a:rPr lang="en-US" dirty="0" smtClean="0"/>
              <a:t> </a:t>
            </a:r>
            <a:r>
              <a:rPr lang="en-US" b="1" dirty="0" smtClean="0"/>
              <a:t>arranged in or extending along a straight or nearly straight </a:t>
            </a:r>
            <a:r>
              <a:rPr lang="en-US" b="1" dirty="0" smtClean="0"/>
              <a:t>line</a:t>
            </a:r>
            <a:endParaRPr lang="en-US" b="1" dirty="0" smtClean="0"/>
          </a:p>
          <a:p>
            <a:pPr algn="just"/>
            <a:r>
              <a:rPr lang="en-US" b="1" u="sng" dirty="0" smtClean="0">
                <a:solidFill>
                  <a:srgbClr val="002060"/>
                </a:solidFill>
              </a:rPr>
              <a:t>Logistic</a:t>
            </a:r>
            <a:r>
              <a:rPr lang="en-US" b="1" dirty="0" smtClean="0">
                <a:solidFill>
                  <a:srgbClr val="002060"/>
                </a:solidFill>
              </a:rPr>
              <a:t>:</a:t>
            </a:r>
            <a:r>
              <a:rPr lang="en-US" b="1" dirty="0" smtClean="0"/>
              <a:t>   non linear </a:t>
            </a:r>
          </a:p>
          <a:p>
            <a:pPr algn="just"/>
            <a:r>
              <a:rPr lang="en-US" b="1" u="sng" dirty="0" smtClean="0">
                <a:solidFill>
                  <a:srgbClr val="002060"/>
                </a:solidFill>
              </a:rPr>
              <a:t>Regression</a:t>
            </a:r>
            <a:r>
              <a:rPr lang="en-US" b="1" dirty="0" smtClean="0">
                <a:solidFill>
                  <a:srgbClr val="002060"/>
                </a:solidFill>
              </a:rPr>
              <a:t>:  </a:t>
            </a:r>
            <a:r>
              <a:rPr lang="en-US" b="1" dirty="0" smtClean="0">
                <a:solidFill>
                  <a:schemeClr val="bg1"/>
                </a:solidFill>
              </a:rPr>
              <a:t>lessening, measure of relation </a:t>
            </a:r>
          </a:p>
          <a:p>
            <a:pPr algn="just"/>
            <a:r>
              <a:rPr lang="en-US" b="1" u="sng" dirty="0" smtClean="0">
                <a:solidFill>
                  <a:srgbClr val="002060"/>
                </a:solidFill>
              </a:rPr>
              <a:t>Coefficient:</a:t>
            </a:r>
            <a:r>
              <a:rPr lang="en-US" dirty="0" smtClean="0"/>
              <a:t> </a:t>
            </a:r>
            <a:r>
              <a:rPr lang="en-US" b="1" dirty="0" smtClean="0"/>
              <a:t>a numerical or constant quantity placed before and multiplying the variable in an algebraic expression (e.g. </a:t>
            </a:r>
            <a:r>
              <a:rPr lang="en-US" b="1" i="1" dirty="0" smtClean="0"/>
              <a:t>4</a:t>
            </a:r>
            <a:r>
              <a:rPr lang="en-US" b="1" dirty="0" smtClean="0"/>
              <a:t> in </a:t>
            </a:r>
            <a:r>
              <a:rPr lang="en-US" b="1" i="1" dirty="0" smtClean="0"/>
              <a:t>4x</a:t>
            </a:r>
            <a:r>
              <a:rPr lang="en-US" b="1" dirty="0" smtClean="0"/>
              <a:t> </a:t>
            </a:r>
            <a:r>
              <a:rPr lang="en-US" b="1" baseline="30000" dirty="0" smtClean="0"/>
              <a:t>y</a:t>
            </a:r>
            <a:r>
              <a:rPr lang="en-US" b="1" dirty="0" smtClean="0"/>
              <a:t>)</a:t>
            </a: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Data</a:t>
            </a:r>
            <a:endParaRPr lang="en-US" sz="2400" dirty="0"/>
          </a:p>
        </p:txBody>
      </p:sp>
      <p:sp>
        <p:nvSpPr>
          <p:cNvPr id="3" name="Text Placeholder 2"/>
          <p:cNvSpPr>
            <a:spLocks noGrp="1"/>
          </p:cNvSpPr>
          <p:nvPr>
            <p:ph type="body" idx="1"/>
          </p:nvPr>
        </p:nvSpPr>
        <p:spPr/>
        <p:txBody>
          <a:bodyPr/>
          <a:lstStyle/>
          <a:p>
            <a:r>
              <a:rPr lang="en-US" sz="2400" dirty="0" smtClean="0">
                <a:solidFill>
                  <a:srgbClr val="C00000"/>
                </a:solidFill>
              </a:rPr>
              <a:t>Quantitative</a:t>
            </a:r>
            <a:r>
              <a:rPr lang="en-US" sz="2000" dirty="0" smtClean="0">
                <a:solidFill>
                  <a:srgbClr val="C00000"/>
                </a:solidFill>
              </a:rPr>
              <a:t>(number)</a:t>
            </a:r>
          </a:p>
          <a:p>
            <a:r>
              <a:rPr lang="en-US" sz="2400" dirty="0" smtClean="0"/>
              <a:t>Qualitative </a:t>
            </a:r>
            <a:r>
              <a:rPr lang="en-US" sz="1600" dirty="0" smtClean="0"/>
              <a:t>(characteristic)</a:t>
            </a:r>
          </a:p>
          <a:p>
            <a:endParaRPr lang="en-US" sz="3200" dirty="0" smtClean="0"/>
          </a:p>
          <a:p>
            <a:pPr algn="ctr">
              <a:buNone/>
            </a:pPr>
            <a:r>
              <a:rPr lang="en-US" i="1" dirty="0" smtClean="0">
                <a:solidFill>
                  <a:srgbClr val="C00000"/>
                </a:solidFill>
              </a:rPr>
              <a:t>Quantitative</a:t>
            </a:r>
            <a:endParaRPr lang="en-US" i="1" dirty="0" smtClean="0">
              <a:solidFill>
                <a:srgbClr val="C00000"/>
              </a:solidFill>
              <a:sym typeface="Wingdings" pitchFamily="2" charset="2"/>
            </a:endParaRPr>
          </a:p>
          <a:p>
            <a:pPr algn="ctr">
              <a:buNone/>
            </a:pPr>
            <a:r>
              <a:rPr lang="en-US" dirty="0" smtClean="0">
                <a:solidFill>
                  <a:srgbClr val="C00000"/>
                </a:solidFill>
              </a:rPr>
              <a:t>Number of Variable</a:t>
            </a:r>
            <a:r>
              <a:rPr lang="en-US" dirty="0" smtClean="0">
                <a:solidFill>
                  <a:srgbClr val="C00000"/>
                </a:solidFill>
                <a:sym typeface="Wingdings" pitchFamily="2" charset="2"/>
              </a:rPr>
              <a:t> </a:t>
            </a:r>
          </a:p>
          <a:p>
            <a:pPr algn="ctr">
              <a:buNone/>
            </a:pPr>
            <a:r>
              <a:rPr lang="en-US" dirty="0" smtClean="0">
                <a:solidFill>
                  <a:srgbClr val="C00000"/>
                </a:solidFill>
                <a:sym typeface="Wingdings" pitchFamily="2" charset="2"/>
              </a:rPr>
              <a:t>level of data analysis </a:t>
            </a:r>
            <a:endParaRPr lang="en-US" dirty="0">
              <a:solidFill>
                <a:srgbClr val="C00000"/>
              </a:solidFill>
            </a:endParaRP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a:p>
        </p:txBody>
      </p:sp>
      <p:sp>
        <p:nvSpPr>
          <p:cNvPr id="5" name="TextBox 4"/>
          <p:cNvSpPr txBox="1"/>
          <p:nvPr/>
        </p:nvSpPr>
        <p:spPr>
          <a:xfrm>
            <a:off x="4929190" y="1357298"/>
            <a:ext cx="4214810" cy="523220"/>
          </a:xfrm>
          <a:prstGeom prst="rect">
            <a:avLst/>
          </a:prstGeom>
          <a:noFill/>
        </p:spPr>
        <p:txBody>
          <a:bodyPr wrap="square" rtlCol="0">
            <a:spAutoFit/>
          </a:bodyPr>
          <a:lstStyle/>
          <a:p>
            <a:r>
              <a:rPr lang="en-US" sz="2800" dirty="0" smtClean="0">
                <a:solidFill>
                  <a:schemeClr val="bg1"/>
                </a:solidFill>
              </a:rPr>
              <a:t>Levels of Data Analysis </a:t>
            </a:r>
            <a:endParaRPr lang="en-US" sz="2800" dirty="0">
              <a:solidFill>
                <a:schemeClr val="bg1"/>
              </a:solidFill>
            </a:endParaRPr>
          </a:p>
        </p:txBody>
      </p:sp>
      <p:sp>
        <p:nvSpPr>
          <p:cNvPr id="6" name="TextBox 5"/>
          <p:cNvSpPr txBox="1"/>
          <p:nvPr/>
        </p:nvSpPr>
        <p:spPr>
          <a:xfrm>
            <a:off x="6215074" y="2643182"/>
            <a:ext cx="2124299" cy="1384995"/>
          </a:xfrm>
          <a:prstGeom prst="rect">
            <a:avLst/>
          </a:prstGeom>
          <a:noFill/>
        </p:spPr>
        <p:txBody>
          <a:bodyPr wrap="none" rtlCol="0">
            <a:spAutoFit/>
          </a:bodyPr>
          <a:lstStyle/>
          <a:p>
            <a:r>
              <a:rPr lang="en-US" sz="2800" dirty="0" err="1" smtClean="0">
                <a:solidFill>
                  <a:schemeClr val="bg1"/>
                </a:solidFill>
              </a:rPr>
              <a:t>Univariate</a:t>
            </a:r>
            <a:endParaRPr lang="en-US" sz="2800" dirty="0" smtClean="0">
              <a:solidFill>
                <a:schemeClr val="bg1"/>
              </a:solidFill>
            </a:endParaRPr>
          </a:p>
          <a:p>
            <a:r>
              <a:rPr lang="en-US" sz="2800" dirty="0" err="1" smtClean="0">
                <a:solidFill>
                  <a:schemeClr val="bg1"/>
                </a:solidFill>
              </a:rPr>
              <a:t>Bivariate</a:t>
            </a:r>
            <a:endParaRPr lang="en-US" sz="2800" dirty="0" smtClean="0">
              <a:solidFill>
                <a:schemeClr val="bg1"/>
              </a:solidFill>
            </a:endParaRPr>
          </a:p>
          <a:p>
            <a:r>
              <a:rPr lang="en-US" sz="2800" dirty="0" smtClean="0">
                <a:solidFill>
                  <a:schemeClr val="bg1"/>
                </a:solidFill>
              </a:rPr>
              <a:t>Multivariate </a:t>
            </a:r>
            <a:endParaRPr lang="en-US" sz="2800" dirty="0">
              <a:solidFill>
                <a:schemeClr val="bg1"/>
              </a:solidFill>
            </a:endParaRP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milia template">
  <a:themeElements>
    <a:clrScheme name="Custom 347">
      <a:dk1>
        <a:srgbClr val="021028"/>
      </a:dk1>
      <a:lt1>
        <a:srgbClr val="FFFFFF"/>
      </a:lt1>
      <a:dk2>
        <a:srgbClr val="294667"/>
      </a:dk2>
      <a:lt2>
        <a:srgbClr val="D6DDE4"/>
      </a:lt2>
      <a:accent1>
        <a:srgbClr val="FFB424"/>
      </a:accent1>
      <a:accent2>
        <a:srgbClr val="FF8400"/>
      </a:accent2>
      <a:accent3>
        <a:srgbClr val="4E6D92"/>
      </a:accent3>
      <a:accent4>
        <a:srgbClr val="6BA0E0"/>
      </a:accent4>
      <a:accent5>
        <a:srgbClr val="1FC3A6"/>
      </a:accent5>
      <a:accent6>
        <a:srgbClr val="ABF07F"/>
      </a:accent6>
      <a:hlink>
        <a:srgbClr val="02102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2569</Words>
  <Application>Microsoft Office PowerPoint</Application>
  <PresentationFormat>On-screen Show (4:3)</PresentationFormat>
  <Paragraphs>426</Paragraphs>
  <Slides>41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Merriweather</vt:lpstr>
      <vt:lpstr>Open Sans</vt:lpstr>
      <vt:lpstr>Wingdings</vt:lpstr>
      <vt:lpstr>Times New Roman</vt:lpstr>
      <vt:lpstr>Wingdings 2</vt:lpstr>
      <vt:lpstr>Emilia template</vt:lpstr>
      <vt:lpstr>Multivariate Analysis </vt:lpstr>
      <vt:lpstr>Presentation Over view</vt:lpstr>
      <vt:lpstr>Terminologies </vt:lpstr>
      <vt:lpstr>Data</vt:lpstr>
      <vt:lpstr>Variable </vt:lpstr>
      <vt:lpstr>Types of variable</vt:lpstr>
      <vt:lpstr>Types of variable</vt:lpstr>
      <vt:lpstr>Terminologies </vt:lpstr>
      <vt:lpstr>Data</vt:lpstr>
      <vt:lpstr>Slide 10</vt:lpstr>
      <vt:lpstr>Slide 11</vt:lpstr>
      <vt:lpstr>Slide 12</vt:lpstr>
      <vt:lpstr>Slide 13</vt:lpstr>
      <vt:lpstr>Slide 14</vt:lpstr>
      <vt:lpstr>Steps in Conducting a Multivariate Analysis </vt:lpstr>
      <vt:lpstr>Slide 16</vt:lpstr>
      <vt:lpstr>Techniques </vt:lpstr>
      <vt:lpstr>Slide 18</vt:lpstr>
      <vt:lpstr>Slide 19</vt:lpstr>
      <vt:lpstr>Slide 20</vt:lpstr>
      <vt:lpstr>Linear regression showing marks scores and study hours</vt:lpstr>
      <vt:lpstr>Linear regression</vt:lpstr>
      <vt:lpstr>Unstandardized coefficients and Standardized coeffcients </vt:lpstr>
      <vt:lpstr>Slide 24</vt:lpstr>
      <vt:lpstr>Logistic regression</vt:lpstr>
      <vt:lpstr>Slide 26</vt:lpstr>
      <vt:lpstr>Linear vs logistic </vt:lpstr>
      <vt:lpstr>Slide 28</vt:lpstr>
      <vt:lpstr>Cluster Analysis  </vt:lpstr>
      <vt:lpstr>Slide 30</vt:lpstr>
      <vt:lpstr>Multivariate analysis of variance (MANOVA)  </vt:lpstr>
      <vt:lpstr>Multivariate analysis: variables sélection</vt:lpstr>
      <vt:lpstr>A general guide to choosing multivariate statistical tools based on nature of independent and dependent variables</vt:lpstr>
      <vt:lpstr>Slide 34</vt:lpstr>
      <vt:lpstr>Slide 35</vt:lpstr>
      <vt:lpstr>Slide 36</vt:lpstr>
      <vt:lpstr>Slide 37</vt:lpstr>
      <vt:lpstr>Slide 38</vt:lpstr>
      <vt:lpstr>References: </vt:lpstr>
      <vt:lpstr>References  </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MSI 2</dc:creator>
  <cp:lastModifiedBy>MSI</cp:lastModifiedBy>
  <cp:revision>216</cp:revision>
  <dcterms:modified xsi:type="dcterms:W3CDTF">2022-03-12T10:54:30Z</dcterms:modified>
</cp:coreProperties>
</file>