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3982212"/>
            <a:ext cx="3400044" cy="2863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4038600"/>
            <a:ext cx="2770632" cy="28072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2438400" y="6166104"/>
            <a:ext cx="146304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414527" y="1665744"/>
            <a:ext cx="462546" cy="483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701039" y="1546860"/>
            <a:ext cx="962406" cy="6774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1475231" y="1546860"/>
            <a:ext cx="656082" cy="6774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1943100" y="1546860"/>
            <a:ext cx="1639062" cy="677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3393948" y="1546860"/>
            <a:ext cx="1707642" cy="677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4913375" y="1546860"/>
            <a:ext cx="912113" cy="677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5637275" y="1546860"/>
            <a:ext cx="1285494" cy="677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6734556" y="1546860"/>
            <a:ext cx="1351026" cy="6774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7682484" y="1546860"/>
            <a:ext cx="486918" cy="6774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7979663" y="1546860"/>
            <a:ext cx="826770" cy="67741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701039" y="1912620"/>
            <a:ext cx="1319022" cy="6774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1728216" y="1912620"/>
            <a:ext cx="2030730" cy="6774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3467100" y="1912620"/>
            <a:ext cx="656081" cy="6774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3831336" y="1912620"/>
            <a:ext cx="1570482" cy="6774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5109972" y="1912620"/>
            <a:ext cx="2033777" cy="6774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6851904" y="1912620"/>
            <a:ext cx="639318" cy="67741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7199375" y="1912620"/>
            <a:ext cx="1607057" cy="67741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701039" y="2278380"/>
            <a:ext cx="1757934" cy="67741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2142744" y="2278380"/>
            <a:ext cx="622554" cy="67741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2447544" y="2278380"/>
            <a:ext cx="1081278" cy="6774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bg object 44"/>
          <p:cNvSpPr/>
          <p:nvPr/>
        </p:nvSpPr>
        <p:spPr>
          <a:xfrm>
            <a:off x="3209544" y="2278380"/>
            <a:ext cx="1351026" cy="6774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bg object 45"/>
          <p:cNvSpPr/>
          <p:nvPr/>
        </p:nvSpPr>
        <p:spPr>
          <a:xfrm>
            <a:off x="4157472" y="2278380"/>
            <a:ext cx="488429" cy="67741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5940" y="1625853"/>
            <a:ext cx="8072119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3982212"/>
            <a:ext cx="3400044" cy="28635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901440"/>
            <a:ext cx="2942844" cy="2950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4341876"/>
            <a:ext cx="2770632" cy="25039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4038600"/>
            <a:ext cx="2770632" cy="28072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332231" y="4419600"/>
            <a:ext cx="135636" cy="137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2438400" y="6166104"/>
            <a:ext cx="146304" cy="146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255775" y="4322064"/>
            <a:ext cx="192024" cy="1935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39" y="1556465"/>
            <a:ext cx="8072120" cy="277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509" y="1569694"/>
            <a:ext cx="8094980" cy="4203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30.png"/><Relationship Id="rId10" Type="http://schemas.openxmlformats.org/officeDocument/2006/relationships/image" Target="../media/image3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Relationship Id="rId6" Type="http://schemas.openxmlformats.org/officeDocument/2006/relationships/image" Target="../media/image271.png"/><Relationship Id="rId7" Type="http://schemas.openxmlformats.org/officeDocument/2006/relationships/image" Target="../media/image164.png"/><Relationship Id="rId8" Type="http://schemas.openxmlformats.org/officeDocument/2006/relationships/image" Target="../media/image272.png"/><Relationship Id="rId9" Type="http://schemas.openxmlformats.org/officeDocument/2006/relationships/image" Target="../media/image23.png"/><Relationship Id="rId10" Type="http://schemas.openxmlformats.org/officeDocument/2006/relationships/image" Target="../media/image273.png"/><Relationship Id="rId11" Type="http://schemas.openxmlformats.org/officeDocument/2006/relationships/image" Target="../media/image202.png"/><Relationship Id="rId12" Type="http://schemas.openxmlformats.org/officeDocument/2006/relationships/image" Target="../media/image274.png"/><Relationship Id="rId13" Type="http://schemas.openxmlformats.org/officeDocument/2006/relationships/image" Target="../media/image275.png"/><Relationship Id="rId14" Type="http://schemas.openxmlformats.org/officeDocument/2006/relationships/image" Target="../media/image276.png"/><Relationship Id="rId15" Type="http://schemas.openxmlformats.org/officeDocument/2006/relationships/image" Target="../media/image181.png"/><Relationship Id="rId16" Type="http://schemas.openxmlformats.org/officeDocument/2006/relationships/image" Target="../media/image277.png"/><Relationship Id="rId17" Type="http://schemas.openxmlformats.org/officeDocument/2006/relationships/image" Target="../media/image278.png"/><Relationship Id="rId18" Type="http://schemas.openxmlformats.org/officeDocument/2006/relationships/image" Target="../media/image163.png"/><Relationship Id="rId19" Type="http://schemas.openxmlformats.org/officeDocument/2006/relationships/image" Target="../media/image279.png"/><Relationship Id="rId20" Type="http://schemas.openxmlformats.org/officeDocument/2006/relationships/image" Target="../media/image161.png"/><Relationship Id="rId21" Type="http://schemas.openxmlformats.org/officeDocument/2006/relationships/image" Target="../media/image280.png"/><Relationship Id="rId22" Type="http://schemas.openxmlformats.org/officeDocument/2006/relationships/image" Target="../media/image281.png"/><Relationship Id="rId23" Type="http://schemas.openxmlformats.org/officeDocument/2006/relationships/image" Target="../media/image282.png"/><Relationship Id="rId24" Type="http://schemas.openxmlformats.org/officeDocument/2006/relationships/image" Target="../media/image283.png"/><Relationship Id="rId25" Type="http://schemas.openxmlformats.org/officeDocument/2006/relationships/image" Target="../media/image167.png"/><Relationship Id="rId26" Type="http://schemas.openxmlformats.org/officeDocument/2006/relationships/image" Target="../media/image284.png"/><Relationship Id="rId27" Type="http://schemas.openxmlformats.org/officeDocument/2006/relationships/image" Target="../media/image216.png"/><Relationship Id="rId28" Type="http://schemas.openxmlformats.org/officeDocument/2006/relationships/image" Target="../media/image285.png"/><Relationship Id="rId29" Type="http://schemas.openxmlformats.org/officeDocument/2006/relationships/image" Target="../media/image286.png"/><Relationship Id="rId30" Type="http://schemas.openxmlformats.org/officeDocument/2006/relationships/image" Target="../media/image287.png"/><Relationship Id="rId31" Type="http://schemas.openxmlformats.org/officeDocument/2006/relationships/image" Target="../media/image288.png"/><Relationship Id="rId32" Type="http://schemas.openxmlformats.org/officeDocument/2006/relationships/image" Target="../media/image289.png"/><Relationship Id="rId33" Type="http://schemas.openxmlformats.org/officeDocument/2006/relationships/image" Target="../media/image290.png"/><Relationship Id="rId34" Type="http://schemas.openxmlformats.org/officeDocument/2006/relationships/image" Target="../media/image13.png"/><Relationship Id="rId35" Type="http://schemas.openxmlformats.org/officeDocument/2006/relationships/image" Target="../media/image291.png"/><Relationship Id="rId36" Type="http://schemas.openxmlformats.org/officeDocument/2006/relationships/image" Target="../media/image292.png"/><Relationship Id="rId37" Type="http://schemas.openxmlformats.org/officeDocument/2006/relationships/image" Target="../media/image10.png"/><Relationship Id="rId38" Type="http://schemas.openxmlformats.org/officeDocument/2006/relationships/image" Target="../media/image293.png"/><Relationship Id="rId39" Type="http://schemas.openxmlformats.org/officeDocument/2006/relationships/image" Target="../media/image294.png"/><Relationship Id="rId40" Type="http://schemas.openxmlformats.org/officeDocument/2006/relationships/image" Target="../media/image295.png"/><Relationship Id="rId41" Type="http://schemas.openxmlformats.org/officeDocument/2006/relationships/image" Target="../media/image177.png"/><Relationship Id="rId42" Type="http://schemas.openxmlformats.org/officeDocument/2006/relationships/image" Target="../media/image296.png"/><Relationship Id="rId43" Type="http://schemas.openxmlformats.org/officeDocument/2006/relationships/image" Target="../media/image297.png"/><Relationship Id="rId44" Type="http://schemas.openxmlformats.org/officeDocument/2006/relationships/image" Target="../media/image298.png"/><Relationship Id="rId45" Type="http://schemas.openxmlformats.org/officeDocument/2006/relationships/image" Target="../media/image299.png"/><Relationship Id="rId46" Type="http://schemas.openxmlformats.org/officeDocument/2006/relationships/image" Target="../media/image300.png"/><Relationship Id="rId47" Type="http://schemas.openxmlformats.org/officeDocument/2006/relationships/image" Target="../media/image2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01.png"/><Relationship Id="rId4" Type="http://schemas.openxmlformats.org/officeDocument/2006/relationships/image" Target="../media/image302.png"/><Relationship Id="rId5" Type="http://schemas.openxmlformats.org/officeDocument/2006/relationships/image" Target="../media/image303.png"/><Relationship Id="rId6" Type="http://schemas.openxmlformats.org/officeDocument/2006/relationships/image" Target="../media/image171.png"/><Relationship Id="rId7" Type="http://schemas.openxmlformats.org/officeDocument/2006/relationships/image" Target="../media/image304.png"/><Relationship Id="rId8" Type="http://schemas.openxmlformats.org/officeDocument/2006/relationships/image" Target="../media/image305.png"/><Relationship Id="rId9" Type="http://schemas.openxmlformats.org/officeDocument/2006/relationships/image" Target="../media/image306.png"/><Relationship Id="rId10" Type="http://schemas.openxmlformats.org/officeDocument/2006/relationships/image" Target="../media/image307.png"/><Relationship Id="rId11" Type="http://schemas.openxmlformats.org/officeDocument/2006/relationships/image" Target="../media/image308.png"/><Relationship Id="rId12" Type="http://schemas.openxmlformats.org/officeDocument/2006/relationships/image" Target="../media/image23.png"/><Relationship Id="rId13" Type="http://schemas.openxmlformats.org/officeDocument/2006/relationships/image" Target="../media/image309.png"/><Relationship Id="rId14" Type="http://schemas.openxmlformats.org/officeDocument/2006/relationships/image" Target="../media/image310.png"/><Relationship Id="rId15" Type="http://schemas.openxmlformats.org/officeDocument/2006/relationships/image" Target="../media/image163.png"/><Relationship Id="rId16" Type="http://schemas.openxmlformats.org/officeDocument/2006/relationships/image" Target="../media/image311.png"/><Relationship Id="rId17" Type="http://schemas.openxmlformats.org/officeDocument/2006/relationships/image" Target="../media/image312.png"/><Relationship Id="rId18" Type="http://schemas.openxmlformats.org/officeDocument/2006/relationships/image" Target="../media/image179.png"/><Relationship Id="rId19" Type="http://schemas.openxmlformats.org/officeDocument/2006/relationships/image" Target="../media/image313.png"/><Relationship Id="rId20" Type="http://schemas.openxmlformats.org/officeDocument/2006/relationships/image" Target="../media/image20.png"/><Relationship Id="rId21" Type="http://schemas.openxmlformats.org/officeDocument/2006/relationships/image" Target="../media/image314.png"/><Relationship Id="rId22" Type="http://schemas.openxmlformats.org/officeDocument/2006/relationships/image" Target="../media/image315.png"/><Relationship Id="rId23" Type="http://schemas.openxmlformats.org/officeDocument/2006/relationships/image" Target="../media/image316.png"/><Relationship Id="rId24" Type="http://schemas.openxmlformats.org/officeDocument/2006/relationships/image" Target="../media/image223.png"/><Relationship Id="rId25" Type="http://schemas.openxmlformats.org/officeDocument/2006/relationships/image" Target="../media/image317.png"/><Relationship Id="rId26" Type="http://schemas.openxmlformats.org/officeDocument/2006/relationships/image" Target="../media/image318.png"/><Relationship Id="rId27" Type="http://schemas.openxmlformats.org/officeDocument/2006/relationships/image" Target="../media/image226.png"/><Relationship Id="rId28" Type="http://schemas.openxmlformats.org/officeDocument/2006/relationships/image" Target="../media/image167.png"/><Relationship Id="rId29" Type="http://schemas.openxmlformats.org/officeDocument/2006/relationships/image" Target="../media/image31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0.png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Relationship Id="rId7" Type="http://schemas.openxmlformats.org/officeDocument/2006/relationships/image" Target="../media/image325.png"/><Relationship Id="rId8" Type="http://schemas.openxmlformats.org/officeDocument/2006/relationships/image" Target="../media/image326.png"/><Relationship Id="rId9" Type="http://schemas.openxmlformats.org/officeDocument/2006/relationships/image" Target="../media/image327.png"/><Relationship Id="rId10" Type="http://schemas.openxmlformats.org/officeDocument/2006/relationships/image" Target="../media/image328.png"/><Relationship Id="rId11" Type="http://schemas.openxmlformats.org/officeDocument/2006/relationships/image" Target="../media/image329.png"/><Relationship Id="rId12" Type="http://schemas.openxmlformats.org/officeDocument/2006/relationships/image" Target="../media/image330.png"/><Relationship Id="rId13" Type="http://schemas.openxmlformats.org/officeDocument/2006/relationships/image" Target="../media/image331.png"/><Relationship Id="rId14" Type="http://schemas.openxmlformats.org/officeDocument/2006/relationships/image" Target="../media/image332.png"/><Relationship Id="rId15" Type="http://schemas.openxmlformats.org/officeDocument/2006/relationships/image" Target="../media/image167.png"/><Relationship Id="rId16" Type="http://schemas.openxmlformats.org/officeDocument/2006/relationships/image" Target="../media/image333.png"/><Relationship Id="rId17" Type="http://schemas.openxmlformats.org/officeDocument/2006/relationships/image" Target="../media/image334.png"/><Relationship Id="rId18" Type="http://schemas.openxmlformats.org/officeDocument/2006/relationships/image" Target="../media/image335.png"/><Relationship Id="rId19" Type="http://schemas.openxmlformats.org/officeDocument/2006/relationships/image" Target="../media/image336.png"/><Relationship Id="rId20" Type="http://schemas.openxmlformats.org/officeDocument/2006/relationships/image" Target="../media/image337.png"/><Relationship Id="rId21" Type="http://schemas.openxmlformats.org/officeDocument/2006/relationships/image" Target="../media/image338.png"/><Relationship Id="rId22" Type="http://schemas.openxmlformats.org/officeDocument/2006/relationships/image" Target="../media/image339.png"/><Relationship Id="rId23" Type="http://schemas.openxmlformats.org/officeDocument/2006/relationships/image" Target="../media/image340.png"/><Relationship Id="rId24" Type="http://schemas.openxmlformats.org/officeDocument/2006/relationships/image" Target="../media/image341.png"/><Relationship Id="rId25" Type="http://schemas.openxmlformats.org/officeDocument/2006/relationships/image" Target="../media/image342.png"/><Relationship Id="rId26" Type="http://schemas.openxmlformats.org/officeDocument/2006/relationships/image" Target="../media/image343.png"/><Relationship Id="rId27" Type="http://schemas.openxmlformats.org/officeDocument/2006/relationships/image" Target="../media/image344.png"/><Relationship Id="rId28" Type="http://schemas.openxmlformats.org/officeDocument/2006/relationships/image" Target="../media/image345.png"/><Relationship Id="rId29" Type="http://schemas.openxmlformats.org/officeDocument/2006/relationships/image" Target="../media/image346.png"/><Relationship Id="rId30" Type="http://schemas.openxmlformats.org/officeDocument/2006/relationships/image" Target="../media/image347.png"/><Relationship Id="rId31" Type="http://schemas.openxmlformats.org/officeDocument/2006/relationships/image" Target="../media/image348.png"/><Relationship Id="rId32" Type="http://schemas.openxmlformats.org/officeDocument/2006/relationships/image" Target="../media/image349.png"/><Relationship Id="rId33" Type="http://schemas.openxmlformats.org/officeDocument/2006/relationships/image" Target="../media/image350.png"/><Relationship Id="rId34" Type="http://schemas.openxmlformats.org/officeDocument/2006/relationships/image" Target="../media/image351.png"/><Relationship Id="rId35" Type="http://schemas.openxmlformats.org/officeDocument/2006/relationships/image" Target="../media/image352.png"/><Relationship Id="rId36" Type="http://schemas.openxmlformats.org/officeDocument/2006/relationships/image" Target="../media/image353.png"/><Relationship Id="rId37" Type="http://schemas.openxmlformats.org/officeDocument/2006/relationships/image" Target="../media/image354.png"/><Relationship Id="rId38" Type="http://schemas.openxmlformats.org/officeDocument/2006/relationships/image" Target="../media/image355.png"/><Relationship Id="rId39" Type="http://schemas.openxmlformats.org/officeDocument/2006/relationships/image" Target="../media/image356.png"/><Relationship Id="rId40" Type="http://schemas.openxmlformats.org/officeDocument/2006/relationships/image" Target="../media/image357.png"/><Relationship Id="rId41" Type="http://schemas.openxmlformats.org/officeDocument/2006/relationships/image" Target="../media/image358.png"/><Relationship Id="rId42" Type="http://schemas.openxmlformats.org/officeDocument/2006/relationships/image" Target="../media/image359.png"/><Relationship Id="rId43" Type="http://schemas.openxmlformats.org/officeDocument/2006/relationships/image" Target="../media/image360.png"/><Relationship Id="rId44" Type="http://schemas.openxmlformats.org/officeDocument/2006/relationships/image" Target="../media/image361.png"/><Relationship Id="rId45" Type="http://schemas.openxmlformats.org/officeDocument/2006/relationships/image" Target="../media/image362.png"/><Relationship Id="rId46" Type="http://schemas.openxmlformats.org/officeDocument/2006/relationships/image" Target="../media/image363.png"/><Relationship Id="rId47" Type="http://schemas.openxmlformats.org/officeDocument/2006/relationships/image" Target="../media/image364.png"/><Relationship Id="rId48" Type="http://schemas.openxmlformats.org/officeDocument/2006/relationships/image" Target="../media/image365.png"/><Relationship Id="rId49" Type="http://schemas.openxmlformats.org/officeDocument/2006/relationships/image" Target="../media/image366.png"/><Relationship Id="rId50" Type="http://schemas.openxmlformats.org/officeDocument/2006/relationships/image" Target="../media/image367.png"/><Relationship Id="rId51" Type="http://schemas.openxmlformats.org/officeDocument/2006/relationships/image" Target="../media/image368.png"/><Relationship Id="rId52" Type="http://schemas.openxmlformats.org/officeDocument/2006/relationships/image" Target="../media/image369.png"/><Relationship Id="rId53" Type="http://schemas.openxmlformats.org/officeDocument/2006/relationships/image" Target="../media/image370.png"/><Relationship Id="rId54" Type="http://schemas.openxmlformats.org/officeDocument/2006/relationships/image" Target="../media/image371.png"/><Relationship Id="rId55" Type="http://schemas.openxmlformats.org/officeDocument/2006/relationships/image" Target="../media/image372.png"/><Relationship Id="rId56" Type="http://schemas.openxmlformats.org/officeDocument/2006/relationships/image" Target="../media/image373.png"/><Relationship Id="rId57" Type="http://schemas.openxmlformats.org/officeDocument/2006/relationships/image" Target="../media/image374.png"/><Relationship Id="rId58" Type="http://schemas.openxmlformats.org/officeDocument/2006/relationships/image" Target="../media/image375.png"/><Relationship Id="rId59" Type="http://schemas.openxmlformats.org/officeDocument/2006/relationships/image" Target="../media/image376.png"/><Relationship Id="rId60" Type="http://schemas.openxmlformats.org/officeDocument/2006/relationships/image" Target="../media/image377.png"/><Relationship Id="rId61" Type="http://schemas.openxmlformats.org/officeDocument/2006/relationships/image" Target="../media/image378.png"/><Relationship Id="rId62" Type="http://schemas.openxmlformats.org/officeDocument/2006/relationships/image" Target="../media/image379.png"/><Relationship Id="rId63" Type="http://schemas.openxmlformats.org/officeDocument/2006/relationships/image" Target="../media/image380.png"/><Relationship Id="rId64" Type="http://schemas.openxmlformats.org/officeDocument/2006/relationships/image" Target="../media/image381.png"/><Relationship Id="rId65" Type="http://schemas.openxmlformats.org/officeDocument/2006/relationships/image" Target="../media/image382.png"/><Relationship Id="rId66" Type="http://schemas.openxmlformats.org/officeDocument/2006/relationships/image" Target="../media/image383.png"/><Relationship Id="rId67" Type="http://schemas.openxmlformats.org/officeDocument/2006/relationships/image" Target="../media/image384.png"/><Relationship Id="rId68" Type="http://schemas.openxmlformats.org/officeDocument/2006/relationships/image" Target="../media/image385.png"/><Relationship Id="rId69" Type="http://schemas.openxmlformats.org/officeDocument/2006/relationships/image" Target="../media/image386.png"/><Relationship Id="rId70" Type="http://schemas.openxmlformats.org/officeDocument/2006/relationships/image" Target="../media/image387.png"/><Relationship Id="rId71" Type="http://schemas.openxmlformats.org/officeDocument/2006/relationships/image" Target="../media/image388.png"/><Relationship Id="rId72" Type="http://schemas.openxmlformats.org/officeDocument/2006/relationships/image" Target="../media/image389.png"/><Relationship Id="rId73" Type="http://schemas.openxmlformats.org/officeDocument/2006/relationships/image" Target="../media/image390.png"/><Relationship Id="rId74" Type="http://schemas.openxmlformats.org/officeDocument/2006/relationships/image" Target="../media/image391.png"/><Relationship Id="rId75" Type="http://schemas.openxmlformats.org/officeDocument/2006/relationships/image" Target="../media/image392.png"/><Relationship Id="rId76" Type="http://schemas.openxmlformats.org/officeDocument/2006/relationships/image" Target="../media/image393.png"/><Relationship Id="rId77" Type="http://schemas.openxmlformats.org/officeDocument/2006/relationships/image" Target="../media/image394.png"/><Relationship Id="rId78" Type="http://schemas.openxmlformats.org/officeDocument/2006/relationships/image" Target="../media/image395.png"/><Relationship Id="rId79" Type="http://schemas.openxmlformats.org/officeDocument/2006/relationships/image" Target="../media/image39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7.png"/><Relationship Id="rId3" Type="http://schemas.openxmlformats.org/officeDocument/2006/relationships/image" Target="../media/image398.png"/><Relationship Id="rId4" Type="http://schemas.openxmlformats.org/officeDocument/2006/relationships/image" Target="../media/image399.png"/><Relationship Id="rId5" Type="http://schemas.openxmlformats.org/officeDocument/2006/relationships/image" Target="../media/image400.png"/><Relationship Id="rId6" Type="http://schemas.openxmlformats.org/officeDocument/2006/relationships/image" Target="../media/image171.png"/><Relationship Id="rId7" Type="http://schemas.openxmlformats.org/officeDocument/2006/relationships/image" Target="../media/image8.png"/><Relationship Id="rId8" Type="http://schemas.openxmlformats.org/officeDocument/2006/relationships/image" Target="../media/image401.png"/><Relationship Id="rId9" Type="http://schemas.openxmlformats.org/officeDocument/2006/relationships/image" Target="../media/image402.png"/><Relationship Id="rId10" Type="http://schemas.openxmlformats.org/officeDocument/2006/relationships/image" Target="../media/image403.png"/><Relationship Id="rId11" Type="http://schemas.openxmlformats.org/officeDocument/2006/relationships/image" Target="../media/image404.png"/><Relationship Id="rId12" Type="http://schemas.openxmlformats.org/officeDocument/2006/relationships/image" Target="../media/image405.png"/><Relationship Id="rId13" Type="http://schemas.openxmlformats.org/officeDocument/2006/relationships/image" Target="../media/image23.png"/><Relationship Id="rId14" Type="http://schemas.openxmlformats.org/officeDocument/2006/relationships/image" Target="../media/image280.png"/><Relationship Id="rId15" Type="http://schemas.openxmlformats.org/officeDocument/2006/relationships/image" Target="../media/image66.png"/><Relationship Id="rId16" Type="http://schemas.openxmlformats.org/officeDocument/2006/relationships/image" Target="../media/image406.png"/><Relationship Id="rId17" Type="http://schemas.openxmlformats.org/officeDocument/2006/relationships/image" Target="../media/image163.png"/><Relationship Id="rId18" Type="http://schemas.openxmlformats.org/officeDocument/2006/relationships/image" Target="../media/image166.png"/><Relationship Id="rId19" Type="http://schemas.openxmlformats.org/officeDocument/2006/relationships/image" Target="../media/image407.png"/><Relationship Id="rId20" Type="http://schemas.openxmlformats.org/officeDocument/2006/relationships/image" Target="../media/image167.png"/><Relationship Id="rId21" Type="http://schemas.openxmlformats.org/officeDocument/2006/relationships/image" Target="../media/image408.png"/><Relationship Id="rId22" Type="http://schemas.openxmlformats.org/officeDocument/2006/relationships/image" Target="../media/image409.png"/><Relationship Id="rId23" Type="http://schemas.openxmlformats.org/officeDocument/2006/relationships/image" Target="../media/image410.png"/><Relationship Id="rId24" Type="http://schemas.openxmlformats.org/officeDocument/2006/relationships/image" Target="../media/image226.png"/><Relationship Id="rId25" Type="http://schemas.openxmlformats.org/officeDocument/2006/relationships/image" Target="../media/image411.jpg"/><Relationship Id="rId26" Type="http://schemas.openxmlformats.org/officeDocument/2006/relationships/image" Target="../media/image41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413.png"/><Relationship Id="rId4" Type="http://schemas.openxmlformats.org/officeDocument/2006/relationships/image" Target="../media/image414.png"/><Relationship Id="rId5" Type="http://schemas.openxmlformats.org/officeDocument/2006/relationships/image" Target="../media/image415.png"/><Relationship Id="rId6" Type="http://schemas.openxmlformats.org/officeDocument/2006/relationships/image" Target="../media/image177.png"/><Relationship Id="rId7" Type="http://schemas.openxmlformats.org/officeDocument/2006/relationships/image" Target="../media/image416.png"/><Relationship Id="rId8" Type="http://schemas.openxmlformats.org/officeDocument/2006/relationships/image" Target="../media/image417.png"/><Relationship Id="rId9" Type="http://schemas.openxmlformats.org/officeDocument/2006/relationships/image" Target="../media/image418.png"/><Relationship Id="rId10" Type="http://schemas.openxmlformats.org/officeDocument/2006/relationships/image" Target="../media/image419.png"/><Relationship Id="rId11" Type="http://schemas.openxmlformats.org/officeDocument/2006/relationships/image" Target="../media/image202.png"/><Relationship Id="rId12" Type="http://schemas.openxmlformats.org/officeDocument/2006/relationships/image" Target="../media/image420.png"/><Relationship Id="rId13" Type="http://schemas.openxmlformats.org/officeDocument/2006/relationships/image" Target="../media/image421.png"/><Relationship Id="rId14" Type="http://schemas.openxmlformats.org/officeDocument/2006/relationships/image" Target="../media/image422.png"/><Relationship Id="rId15" Type="http://schemas.openxmlformats.org/officeDocument/2006/relationships/image" Target="../media/image167.png"/><Relationship Id="rId16" Type="http://schemas.openxmlformats.org/officeDocument/2006/relationships/image" Target="../media/image423.png"/><Relationship Id="rId17" Type="http://schemas.openxmlformats.org/officeDocument/2006/relationships/image" Target="../media/image424.png"/><Relationship Id="rId18" Type="http://schemas.openxmlformats.org/officeDocument/2006/relationships/image" Target="../media/image425.png"/><Relationship Id="rId19" Type="http://schemas.openxmlformats.org/officeDocument/2006/relationships/image" Target="../media/image253.png"/><Relationship Id="rId20" Type="http://schemas.openxmlformats.org/officeDocument/2006/relationships/image" Target="../media/image426.png"/><Relationship Id="rId21" Type="http://schemas.openxmlformats.org/officeDocument/2006/relationships/image" Target="../media/image163.png"/><Relationship Id="rId22" Type="http://schemas.openxmlformats.org/officeDocument/2006/relationships/image" Target="../media/image427.png"/><Relationship Id="rId23" Type="http://schemas.openxmlformats.org/officeDocument/2006/relationships/image" Target="../media/image199.png"/><Relationship Id="rId24" Type="http://schemas.openxmlformats.org/officeDocument/2006/relationships/image" Target="../media/image300.png"/><Relationship Id="rId25" Type="http://schemas.openxmlformats.org/officeDocument/2006/relationships/image" Target="../media/image161.png"/><Relationship Id="rId26" Type="http://schemas.openxmlformats.org/officeDocument/2006/relationships/image" Target="../media/image428.png"/><Relationship Id="rId27" Type="http://schemas.openxmlformats.org/officeDocument/2006/relationships/image" Target="../media/image310.png"/><Relationship Id="rId28" Type="http://schemas.openxmlformats.org/officeDocument/2006/relationships/image" Target="../media/image429.png"/><Relationship Id="rId29" Type="http://schemas.openxmlformats.org/officeDocument/2006/relationships/image" Target="../media/image66.png"/><Relationship Id="rId30" Type="http://schemas.openxmlformats.org/officeDocument/2006/relationships/image" Target="../media/image430.png"/><Relationship Id="rId31" Type="http://schemas.openxmlformats.org/officeDocument/2006/relationships/image" Target="../media/image431.png"/><Relationship Id="rId32" Type="http://schemas.openxmlformats.org/officeDocument/2006/relationships/image" Target="../media/image265.png"/><Relationship Id="rId33" Type="http://schemas.openxmlformats.org/officeDocument/2006/relationships/image" Target="../media/image179.png"/><Relationship Id="rId34" Type="http://schemas.openxmlformats.org/officeDocument/2006/relationships/image" Target="../media/image432.png"/><Relationship Id="rId35" Type="http://schemas.openxmlformats.org/officeDocument/2006/relationships/image" Target="../media/image433.png"/><Relationship Id="rId36" Type="http://schemas.openxmlformats.org/officeDocument/2006/relationships/image" Target="../media/image434.png"/><Relationship Id="rId37" Type="http://schemas.openxmlformats.org/officeDocument/2006/relationships/image" Target="../media/image435.png"/><Relationship Id="rId38" Type="http://schemas.openxmlformats.org/officeDocument/2006/relationships/image" Target="../media/image181.png"/><Relationship Id="rId39" Type="http://schemas.openxmlformats.org/officeDocument/2006/relationships/image" Target="../media/image436.png"/><Relationship Id="rId40" Type="http://schemas.openxmlformats.org/officeDocument/2006/relationships/image" Target="../media/image437.png"/><Relationship Id="rId41" Type="http://schemas.openxmlformats.org/officeDocument/2006/relationships/image" Target="../media/image438.png"/><Relationship Id="rId42" Type="http://schemas.openxmlformats.org/officeDocument/2006/relationships/image" Target="../media/image439.png"/><Relationship Id="rId43" Type="http://schemas.openxmlformats.org/officeDocument/2006/relationships/image" Target="../media/image440.png"/><Relationship Id="rId44" Type="http://schemas.openxmlformats.org/officeDocument/2006/relationships/image" Target="../media/image20.png"/><Relationship Id="rId45" Type="http://schemas.openxmlformats.org/officeDocument/2006/relationships/image" Target="../media/image441.png"/><Relationship Id="rId46" Type="http://schemas.openxmlformats.org/officeDocument/2006/relationships/image" Target="../media/image442.png"/><Relationship Id="rId47" Type="http://schemas.openxmlformats.org/officeDocument/2006/relationships/image" Target="../media/image443.png"/><Relationship Id="rId48" Type="http://schemas.openxmlformats.org/officeDocument/2006/relationships/image" Target="../media/image444.png"/><Relationship Id="rId49" Type="http://schemas.openxmlformats.org/officeDocument/2006/relationships/image" Target="../media/image445.png"/><Relationship Id="rId50" Type="http://schemas.openxmlformats.org/officeDocument/2006/relationships/image" Target="../media/image23.png"/><Relationship Id="rId51" Type="http://schemas.openxmlformats.org/officeDocument/2006/relationships/image" Target="../media/image446.png"/><Relationship Id="rId52" Type="http://schemas.openxmlformats.org/officeDocument/2006/relationships/image" Target="../media/image166.png"/><Relationship Id="rId53" Type="http://schemas.openxmlformats.org/officeDocument/2006/relationships/image" Target="../media/image407.png"/><Relationship Id="rId54" Type="http://schemas.openxmlformats.org/officeDocument/2006/relationships/image" Target="../media/image408.png"/><Relationship Id="rId55" Type="http://schemas.openxmlformats.org/officeDocument/2006/relationships/image" Target="../media/image447.png"/><Relationship Id="rId56" Type="http://schemas.openxmlformats.org/officeDocument/2006/relationships/image" Target="../media/image448.png"/><Relationship Id="rId57" Type="http://schemas.openxmlformats.org/officeDocument/2006/relationships/image" Target="../media/image226.png"/><Relationship Id="rId58" Type="http://schemas.openxmlformats.org/officeDocument/2006/relationships/image" Target="../media/image449.png"/><Relationship Id="rId59" Type="http://schemas.openxmlformats.org/officeDocument/2006/relationships/image" Target="../media/image450.png"/><Relationship Id="rId60" Type="http://schemas.openxmlformats.org/officeDocument/2006/relationships/image" Target="../media/image451.png"/><Relationship Id="rId61" Type="http://schemas.openxmlformats.org/officeDocument/2006/relationships/image" Target="../media/image452.png"/><Relationship Id="rId62" Type="http://schemas.openxmlformats.org/officeDocument/2006/relationships/image" Target="../media/image453.png"/><Relationship Id="rId63" Type="http://schemas.openxmlformats.org/officeDocument/2006/relationships/image" Target="../media/image454.png"/><Relationship Id="rId64" Type="http://schemas.openxmlformats.org/officeDocument/2006/relationships/image" Target="../media/image455.png"/><Relationship Id="rId65" Type="http://schemas.openxmlformats.org/officeDocument/2006/relationships/image" Target="../media/image456.png"/><Relationship Id="rId66" Type="http://schemas.openxmlformats.org/officeDocument/2006/relationships/image" Target="../media/image457.png"/><Relationship Id="rId67" Type="http://schemas.openxmlformats.org/officeDocument/2006/relationships/image" Target="../media/image458.png"/><Relationship Id="rId68" Type="http://schemas.openxmlformats.org/officeDocument/2006/relationships/image" Target="../media/image459.png"/><Relationship Id="rId69" Type="http://schemas.openxmlformats.org/officeDocument/2006/relationships/image" Target="../media/image460.png"/><Relationship Id="rId70" Type="http://schemas.openxmlformats.org/officeDocument/2006/relationships/image" Target="../media/image46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2.png"/><Relationship Id="rId3" Type="http://schemas.openxmlformats.org/officeDocument/2006/relationships/image" Target="../media/image463.png"/><Relationship Id="rId4" Type="http://schemas.openxmlformats.org/officeDocument/2006/relationships/image" Target="../media/image464.png"/><Relationship Id="rId5" Type="http://schemas.openxmlformats.org/officeDocument/2006/relationships/image" Target="../media/image465.png"/><Relationship Id="rId6" Type="http://schemas.openxmlformats.org/officeDocument/2006/relationships/image" Target="../media/image466.png"/><Relationship Id="rId7" Type="http://schemas.openxmlformats.org/officeDocument/2006/relationships/image" Target="../media/image467.png"/><Relationship Id="rId8" Type="http://schemas.openxmlformats.org/officeDocument/2006/relationships/image" Target="../media/image468.png"/><Relationship Id="rId9" Type="http://schemas.openxmlformats.org/officeDocument/2006/relationships/image" Target="../media/image469.png"/><Relationship Id="rId10" Type="http://schemas.openxmlformats.org/officeDocument/2006/relationships/image" Target="../media/image470.png"/><Relationship Id="rId11" Type="http://schemas.openxmlformats.org/officeDocument/2006/relationships/image" Target="../media/image242.png"/><Relationship Id="rId12" Type="http://schemas.openxmlformats.org/officeDocument/2006/relationships/image" Target="../media/image177.png"/><Relationship Id="rId13" Type="http://schemas.openxmlformats.org/officeDocument/2006/relationships/image" Target="../media/image66.png"/><Relationship Id="rId14" Type="http://schemas.openxmlformats.org/officeDocument/2006/relationships/image" Target="../media/image471.png"/><Relationship Id="rId15" Type="http://schemas.openxmlformats.org/officeDocument/2006/relationships/image" Target="../media/image167.png"/><Relationship Id="rId16" Type="http://schemas.openxmlformats.org/officeDocument/2006/relationships/image" Target="../media/image8.png"/><Relationship Id="rId17" Type="http://schemas.openxmlformats.org/officeDocument/2006/relationships/image" Target="../media/image472.png"/><Relationship Id="rId18" Type="http://schemas.openxmlformats.org/officeDocument/2006/relationships/image" Target="../media/image473.png"/><Relationship Id="rId19" Type="http://schemas.openxmlformats.org/officeDocument/2006/relationships/image" Target="../media/image474.png"/><Relationship Id="rId20" Type="http://schemas.openxmlformats.org/officeDocument/2006/relationships/image" Target="../media/image475.png"/><Relationship Id="rId21" Type="http://schemas.openxmlformats.org/officeDocument/2006/relationships/image" Target="../media/image476.png"/><Relationship Id="rId22" Type="http://schemas.openxmlformats.org/officeDocument/2006/relationships/image" Target="../media/image477.png"/><Relationship Id="rId23" Type="http://schemas.openxmlformats.org/officeDocument/2006/relationships/image" Target="../media/image478.png"/><Relationship Id="rId24" Type="http://schemas.openxmlformats.org/officeDocument/2006/relationships/image" Target="../media/image479.png"/><Relationship Id="rId25" Type="http://schemas.openxmlformats.org/officeDocument/2006/relationships/image" Target="../media/image23.png"/><Relationship Id="rId26" Type="http://schemas.openxmlformats.org/officeDocument/2006/relationships/image" Target="../media/image480.png"/><Relationship Id="rId27" Type="http://schemas.openxmlformats.org/officeDocument/2006/relationships/image" Target="../media/image481.png"/><Relationship Id="rId28" Type="http://schemas.openxmlformats.org/officeDocument/2006/relationships/image" Target="../media/image482.png"/><Relationship Id="rId29" Type="http://schemas.openxmlformats.org/officeDocument/2006/relationships/image" Target="../media/image483.png"/><Relationship Id="rId30" Type="http://schemas.openxmlformats.org/officeDocument/2006/relationships/image" Target="../media/image484.png"/><Relationship Id="rId31" Type="http://schemas.openxmlformats.org/officeDocument/2006/relationships/image" Target="../media/image485.png"/><Relationship Id="rId32" Type="http://schemas.openxmlformats.org/officeDocument/2006/relationships/image" Target="../media/image486.png"/><Relationship Id="rId33" Type="http://schemas.openxmlformats.org/officeDocument/2006/relationships/image" Target="../media/image487.png"/><Relationship Id="rId34" Type="http://schemas.openxmlformats.org/officeDocument/2006/relationships/image" Target="../media/image488.png"/><Relationship Id="rId35" Type="http://schemas.openxmlformats.org/officeDocument/2006/relationships/image" Target="../media/image489.png"/><Relationship Id="rId36" Type="http://schemas.openxmlformats.org/officeDocument/2006/relationships/image" Target="../media/image490.png"/><Relationship Id="rId37" Type="http://schemas.openxmlformats.org/officeDocument/2006/relationships/image" Target="../media/image491.png"/><Relationship Id="rId38" Type="http://schemas.openxmlformats.org/officeDocument/2006/relationships/image" Target="../media/image492.png"/><Relationship Id="rId39" Type="http://schemas.openxmlformats.org/officeDocument/2006/relationships/image" Target="../media/image493.png"/><Relationship Id="rId40" Type="http://schemas.openxmlformats.org/officeDocument/2006/relationships/image" Target="../media/image443.png"/><Relationship Id="rId41" Type="http://schemas.openxmlformats.org/officeDocument/2006/relationships/image" Target="../media/image494.png"/><Relationship Id="rId42" Type="http://schemas.openxmlformats.org/officeDocument/2006/relationships/image" Target="../media/image495.png"/><Relationship Id="rId43" Type="http://schemas.openxmlformats.org/officeDocument/2006/relationships/image" Target="../media/image496.png"/><Relationship Id="rId44" Type="http://schemas.openxmlformats.org/officeDocument/2006/relationships/image" Target="../media/image497.png"/><Relationship Id="rId45" Type="http://schemas.openxmlformats.org/officeDocument/2006/relationships/image" Target="../media/image295.png"/><Relationship Id="rId46" Type="http://schemas.openxmlformats.org/officeDocument/2006/relationships/image" Target="../media/image498.png"/><Relationship Id="rId47" Type="http://schemas.openxmlformats.org/officeDocument/2006/relationships/image" Target="../media/image499.png"/><Relationship Id="rId48" Type="http://schemas.openxmlformats.org/officeDocument/2006/relationships/image" Target="../media/image163.png"/><Relationship Id="rId49" Type="http://schemas.openxmlformats.org/officeDocument/2006/relationships/image" Target="../media/image500.png"/><Relationship Id="rId50" Type="http://schemas.openxmlformats.org/officeDocument/2006/relationships/image" Target="../media/image26.png"/><Relationship Id="rId51" Type="http://schemas.openxmlformats.org/officeDocument/2006/relationships/image" Target="../media/image501.png"/><Relationship Id="rId52" Type="http://schemas.openxmlformats.org/officeDocument/2006/relationships/image" Target="../media/image502.png"/><Relationship Id="rId53" Type="http://schemas.openxmlformats.org/officeDocument/2006/relationships/image" Target="../media/image503.png"/><Relationship Id="rId54" Type="http://schemas.openxmlformats.org/officeDocument/2006/relationships/image" Target="../media/image504.png"/><Relationship Id="rId55" Type="http://schemas.openxmlformats.org/officeDocument/2006/relationships/image" Target="../media/image505.png"/><Relationship Id="rId56" Type="http://schemas.openxmlformats.org/officeDocument/2006/relationships/image" Target="../media/image506.png"/><Relationship Id="rId57" Type="http://schemas.openxmlformats.org/officeDocument/2006/relationships/image" Target="../media/image507.png"/><Relationship Id="rId58" Type="http://schemas.openxmlformats.org/officeDocument/2006/relationships/image" Target="../media/image508.png"/><Relationship Id="rId59" Type="http://schemas.openxmlformats.org/officeDocument/2006/relationships/image" Target="../media/image509.png"/><Relationship Id="rId60" Type="http://schemas.openxmlformats.org/officeDocument/2006/relationships/image" Target="../media/image10.png"/><Relationship Id="rId61" Type="http://schemas.openxmlformats.org/officeDocument/2006/relationships/image" Target="../media/image51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3" Type="http://schemas.openxmlformats.org/officeDocument/2006/relationships/image" Target="../media/image511.png"/><Relationship Id="rId4" Type="http://schemas.openxmlformats.org/officeDocument/2006/relationships/image" Target="../media/image512.png"/><Relationship Id="rId5" Type="http://schemas.openxmlformats.org/officeDocument/2006/relationships/image" Target="../media/image171.png"/><Relationship Id="rId6" Type="http://schemas.openxmlformats.org/officeDocument/2006/relationships/image" Target="../media/image8.png"/><Relationship Id="rId7" Type="http://schemas.openxmlformats.org/officeDocument/2006/relationships/image" Target="../media/image172.png"/><Relationship Id="rId8" Type="http://schemas.openxmlformats.org/officeDocument/2006/relationships/image" Target="../media/image513.png"/><Relationship Id="rId9" Type="http://schemas.openxmlformats.org/officeDocument/2006/relationships/image" Target="../media/image163.png"/><Relationship Id="rId10" Type="http://schemas.openxmlformats.org/officeDocument/2006/relationships/image" Target="../media/image177.png"/><Relationship Id="rId11" Type="http://schemas.openxmlformats.org/officeDocument/2006/relationships/image" Target="../media/image66.png"/><Relationship Id="rId12" Type="http://schemas.openxmlformats.org/officeDocument/2006/relationships/image" Target="../media/image471.png"/><Relationship Id="rId13" Type="http://schemas.openxmlformats.org/officeDocument/2006/relationships/image" Target="../media/image202.png"/><Relationship Id="rId14" Type="http://schemas.openxmlformats.org/officeDocument/2006/relationships/image" Target="../media/image514.png"/><Relationship Id="rId15" Type="http://schemas.openxmlformats.org/officeDocument/2006/relationships/image" Target="../media/image515.png"/><Relationship Id="rId16" Type="http://schemas.openxmlformats.org/officeDocument/2006/relationships/image" Target="../media/image516.png"/><Relationship Id="rId17" Type="http://schemas.openxmlformats.org/officeDocument/2006/relationships/image" Target="../media/image15.png"/><Relationship Id="rId18" Type="http://schemas.openxmlformats.org/officeDocument/2006/relationships/image" Target="../media/image517.png"/><Relationship Id="rId19" Type="http://schemas.openxmlformats.org/officeDocument/2006/relationships/image" Target="../media/image244.png"/><Relationship Id="rId20" Type="http://schemas.openxmlformats.org/officeDocument/2006/relationships/image" Target="../media/image518.png"/><Relationship Id="rId21" Type="http://schemas.openxmlformats.org/officeDocument/2006/relationships/image" Target="../media/image519.png"/><Relationship Id="rId22" Type="http://schemas.openxmlformats.org/officeDocument/2006/relationships/image" Target="../media/image520.png"/><Relationship Id="rId23" Type="http://schemas.openxmlformats.org/officeDocument/2006/relationships/image" Target="../media/image167.png"/><Relationship Id="rId24" Type="http://schemas.openxmlformats.org/officeDocument/2006/relationships/image" Target="../media/image521.png"/><Relationship Id="rId25" Type="http://schemas.openxmlformats.org/officeDocument/2006/relationships/image" Target="../media/image310.png"/><Relationship Id="rId26" Type="http://schemas.openxmlformats.org/officeDocument/2006/relationships/image" Target="../media/image253.png"/><Relationship Id="rId27" Type="http://schemas.openxmlformats.org/officeDocument/2006/relationships/image" Target="../media/image522.png"/><Relationship Id="rId28" Type="http://schemas.openxmlformats.org/officeDocument/2006/relationships/image" Target="../media/image523.png"/><Relationship Id="rId29" Type="http://schemas.openxmlformats.org/officeDocument/2006/relationships/image" Target="../media/image524.png"/><Relationship Id="rId30" Type="http://schemas.openxmlformats.org/officeDocument/2006/relationships/image" Target="../media/image525.png"/><Relationship Id="rId31" Type="http://schemas.openxmlformats.org/officeDocument/2006/relationships/image" Target="../media/image526.png"/><Relationship Id="rId32" Type="http://schemas.openxmlformats.org/officeDocument/2006/relationships/image" Target="../media/image527.png"/><Relationship Id="rId33" Type="http://schemas.openxmlformats.org/officeDocument/2006/relationships/image" Target="../media/image528.png"/><Relationship Id="rId34" Type="http://schemas.openxmlformats.org/officeDocument/2006/relationships/image" Target="../media/image26.png"/><Relationship Id="rId35" Type="http://schemas.openxmlformats.org/officeDocument/2006/relationships/image" Target="../media/image164.png"/><Relationship Id="rId36" Type="http://schemas.openxmlformats.org/officeDocument/2006/relationships/image" Target="../media/image272.png"/><Relationship Id="rId37" Type="http://schemas.openxmlformats.org/officeDocument/2006/relationships/image" Target="../media/image529.png"/><Relationship Id="rId38" Type="http://schemas.openxmlformats.org/officeDocument/2006/relationships/image" Target="../media/image530.png"/><Relationship Id="rId39" Type="http://schemas.openxmlformats.org/officeDocument/2006/relationships/image" Target="../media/image199.png"/><Relationship Id="rId40" Type="http://schemas.openxmlformats.org/officeDocument/2006/relationships/image" Target="../media/image531.png"/><Relationship Id="rId41" Type="http://schemas.openxmlformats.org/officeDocument/2006/relationships/image" Target="../media/image532.png"/><Relationship Id="rId42" Type="http://schemas.openxmlformats.org/officeDocument/2006/relationships/image" Target="../media/image533.png"/><Relationship Id="rId43" Type="http://schemas.openxmlformats.org/officeDocument/2006/relationships/image" Target="../media/image534.png"/><Relationship Id="rId44" Type="http://schemas.openxmlformats.org/officeDocument/2006/relationships/image" Target="../media/image535.png"/><Relationship Id="rId45" Type="http://schemas.openxmlformats.org/officeDocument/2006/relationships/image" Target="../media/image536.png"/><Relationship Id="rId46" Type="http://schemas.openxmlformats.org/officeDocument/2006/relationships/image" Target="../media/image537.png"/><Relationship Id="rId47" Type="http://schemas.openxmlformats.org/officeDocument/2006/relationships/image" Target="../media/image538.png"/><Relationship Id="rId48" Type="http://schemas.openxmlformats.org/officeDocument/2006/relationships/image" Target="../media/image539.png"/><Relationship Id="rId49" Type="http://schemas.openxmlformats.org/officeDocument/2006/relationships/image" Target="../media/image540.png"/><Relationship Id="rId50" Type="http://schemas.openxmlformats.org/officeDocument/2006/relationships/image" Target="../media/image541.png"/><Relationship Id="rId51" Type="http://schemas.openxmlformats.org/officeDocument/2006/relationships/image" Target="../media/image542.png"/><Relationship Id="rId52" Type="http://schemas.openxmlformats.org/officeDocument/2006/relationships/image" Target="../media/image543.png"/><Relationship Id="rId53" Type="http://schemas.openxmlformats.org/officeDocument/2006/relationships/image" Target="../media/image544.png"/><Relationship Id="rId54" Type="http://schemas.openxmlformats.org/officeDocument/2006/relationships/image" Target="../media/image545.png"/><Relationship Id="rId55" Type="http://schemas.openxmlformats.org/officeDocument/2006/relationships/image" Target="../media/image242.png"/><Relationship Id="rId56" Type="http://schemas.openxmlformats.org/officeDocument/2006/relationships/image" Target="../media/image546.png"/><Relationship Id="rId57" Type="http://schemas.openxmlformats.org/officeDocument/2006/relationships/image" Target="../media/image547.png"/><Relationship Id="rId58" Type="http://schemas.openxmlformats.org/officeDocument/2006/relationships/image" Target="../media/image548.png"/><Relationship Id="rId59" Type="http://schemas.openxmlformats.org/officeDocument/2006/relationships/image" Target="../media/image549.png"/><Relationship Id="rId60" Type="http://schemas.openxmlformats.org/officeDocument/2006/relationships/image" Target="../media/image550.png"/><Relationship Id="rId61" Type="http://schemas.openxmlformats.org/officeDocument/2006/relationships/image" Target="../media/image551.png"/><Relationship Id="rId62" Type="http://schemas.openxmlformats.org/officeDocument/2006/relationships/image" Target="../media/image552.png"/><Relationship Id="rId63" Type="http://schemas.openxmlformats.org/officeDocument/2006/relationships/image" Target="../media/image553.png"/><Relationship Id="rId64" Type="http://schemas.openxmlformats.org/officeDocument/2006/relationships/image" Target="../media/image23.png"/><Relationship Id="rId65" Type="http://schemas.openxmlformats.org/officeDocument/2006/relationships/image" Target="../media/image181.png"/><Relationship Id="rId66" Type="http://schemas.openxmlformats.org/officeDocument/2006/relationships/image" Target="../media/image554.png"/><Relationship Id="rId67" Type="http://schemas.openxmlformats.org/officeDocument/2006/relationships/image" Target="../media/image555.png"/><Relationship Id="rId68" Type="http://schemas.openxmlformats.org/officeDocument/2006/relationships/image" Target="../media/image55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7.png"/><Relationship Id="rId3" Type="http://schemas.openxmlformats.org/officeDocument/2006/relationships/image" Target="../media/image558.png"/><Relationship Id="rId4" Type="http://schemas.openxmlformats.org/officeDocument/2006/relationships/image" Target="../media/image559.png"/><Relationship Id="rId5" Type="http://schemas.openxmlformats.org/officeDocument/2006/relationships/image" Target="../media/image560.png"/><Relationship Id="rId6" Type="http://schemas.openxmlformats.org/officeDocument/2006/relationships/image" Target="../media/image561.png"/><Relationship Id="rId7" Type="http://schemas.openxmlformats.org/officeDocument/2006/relationships/image" Target="../media/image562.png"/><Relationship Id="rId8" Type="http://schemas.openxmlformats.org/officeDocument/2006/relationships/image" Target="../media/image171.png"/><Relationship Id="rId9" Type="http://schemas.openxmlformats.org/officeDocument/2006/relationships/image" Target="../media/image8.png"/><Relationship Id="rId10" Type="http://schemas.openxmlformats.org/officeDocument/2006/relationships/image" Target="../media/image563.png"/><Relationship Id="rId11" Type="http://schemas.openxmlformats.org/officeDocument/2006/relationships/image" Target="../media/image564.png"/><Relationship Id="rId12" Type="http://schemas.openxmlformats.org/officeDocument/2006/relationships/image" Target="../media/image181.png"/><Relationship Id="rId13" Type="http://schemas.openxmlformats.org/officeDocument/2006/relationships/image" Target="../media/image565.png"/><Relationship Id="rId14" Type="http://schemas.openxmlformats.org/officeDocument/2006/relationships/image" Target="../media/image23.png"/><Relationship Id="rId15" Type="http://schemas.openxmlformats.org/officeDocument/2006/relationships/image" Target="../media/image177.png"/><Relationship Id="rId16" Type="http://schemas.openxmlformats.org/officeDocument/2006/relationships/image" Target="../media/image566.png"/><Relationship Id="rId17" Type="http://schemas.openxmlformats.org/officeDocument/2006/relationships/image" Target="../media/image567.png"/><Relationship Id="rId18" Type="http://schemas.openxmlformats.org/officeDocument/2006/relationships/image" Target="../media/image163.png"/><Relationship Id="rId19" Type="http://schemas.openxmlformats.org/officeDocument/2006/relationships/image" Target="../media/image568.png"/><Relationship Id="rId20" Type="http://schemas.openxmlformats.org/officeDocument/2006/relationships/image" Target="../media/image569.png"/><Relationship Id="rId21" Type="http://schemas.openxmlformats.org/officeDocument/2006/relationships/image" Target="../media/image570.png"/><Relationship Id="rId22" Type="http://schemas.openxmlformats.org/officeDocument/2006/relationships/image" Target="../media/image20.png"/><Relationship Id="rId23" Type="http://schemas.openxmlformats.org/officeDocument/2006/relationships/image" Target="../media/image571.png"/><Relationship Id="rId24" Type="http://schemas.openxmlformats.org/officeDocument/2006/relationships/image" Target="../media/image167.png"/><Relationship Id="rId25" Type="http://schemas.openxmlformats.org/officeDocument/2006/relationships/image" Target="../media/image572.png"/><Relationship Id="rId26" Type="http://schemas.openxmlformats.org/officeDocument/2006/relationships/image" Target="../media/image573.png"/><Relationship Id="rId27" Type="http://schemas.openxmlformats.org/officeDocument/2006/relationships/image" Target="../media/image574.png"/><Relationship Id="rId28" Type="http://schemas.openxmlformats.org/officeDocument/2006/relationships/image" Target="../media/image575.png"/><Relationship Id="rId29" Type="http://schemas.openxmlformats.org/officeDocument/2006/relationships/image" Target="../media/image576.png"/><Relationship Id="rId30" Type="http://schemas.openxmlformats.org/officeDocument/2006/relationships/image" Target="../media/image577.png"/><Relationship Id="rId31" Type="http://schemas.openxmlformats.org/officeDocument/2006/relationships/image" Target="../media/image578.png"/><Relationship Id="rId32" Type="http://schemas.openxmlformats.org/officeDocument/2006/relationships/image" Target="../media/image579.png"/><Relationship Id="rId33" Type="http://schemas.openxmlformats.org/officeDocument/2006/relationships/image" Target="../media/image580.png"/><Relationship Id="rId34" Type="http://schemas.openxmlformats.org/officeDocument/2006/relationships/image" Target="../media/image581.png"/><Relationship Id="rId35" Type="http://schemas.openxmlformats.org/officeDocument/2006/relationships/image" Target="../media/image582.png"/><Relationship Id="rId36" Type="http://schemas.openxmlformats.org/officeDocument/2006/relationships/image" Target="../media/image583.png"/><Relationship Id="rId37" Type="http://schemas.openxmlformats.org/officeDocument/2006/relationships/image" Target="../media/image584.png"/><Relationship Id="rId38" Type="http://schemas.openxmlformats.org/officeDocument/2006/relationships/image" Target="../media/image585.png"/><Relationship Id="rId39" Type="http://schemas.openxmlformats.org/officeDocument/2006/relationships/image" Target="../media/image586.png"/><Relationship Id="rId40" Type="http://schemas.openxmlformats.org/officeDocument/2006/relationships/image" Target="../media/image587.png"/><Relationship Id="rId41" Type="http://schemas.openxmlformats.org/officeDocument/2006/relationships/image" Target="../media/image280.png"/><Relationship Id="rId42" Type="http://schemas.openxmlformats.org/officeDocument/2006/relationships/image" Target="../media/image588.png"/><Relationship Id="rId43" Type="http://schemas.openxmlformats.org/officeDocument/2006/relationships/image" Target="../media/image589.png"/><Relationship Id="rId44" Type="http://schemas.openxmlformats.org/officeDocument/2006/relationships/image" Target="../media/image590.png"/><Relationship Id="rId45" Type="http://schemas.openxmlformats.org/officeDocument/2006/relationships/image" Target="../media/image461.png"/><Relationship Id="rId46" Type="http://schemas.openxmlformats.org/officeDocument/2006/relationships/image" Target="../media/image226.png"/><Relationship Id="rId47" Type="http://schemas.openxmlformats.org/officeDocument/2006/relationships/image" Target="../media/image591.png"/><Relationship Id="rId48" Type="http://schemas.openxmlformats.org/officeDocument/2006/relationships/image" Target="../media/image592.png"/><Relationship Id="rId49" Type="http://schemas.openxmlformats.org/officeDocument/2006/relationships/image" Target="../media/image593.png"/><Relationship Id="rId50" Type="http://schemas.openxmlformats.org/officeDocument/2006/relationships/image" Target="../media/image594.png"/><Relationship Id="rId51" Type="http://schemas.openxmlformats.org/officeDocument/2006/relationships/image" Target="../media/image595.png"/><Relationship Id="rId52" Type="http://schemas.openxmlformats.org/officeDocument/2006/relationships/image" Target="../media/image596.png"/><Relationship Id="rId53" Type="http://schemas.openxmlformats.org/officeDocument/2006/relationships/image" Target="../media/image407.png"/><Relationship Id="rId54" Type="http://schemas.openxmlformats.org/officeDocument/2006/relationships/image" Target="../media/image597.png"/><Relationship Id="rId55" Type="http://schemas.openxmlformats.org/officeDocument/2006/relationships/image" Target="../media/image598.png"/><Relationship Id="rId56" Type="http://schemas.openxmlformats.org/officeDocument/2006/relationships/image" Target="../media/image599.png"/><Relationship Id="rId57" Type="http://schemas.openxmlformats.org/officeDocument/2006/relationships/image" Target="../media/image600.png"/><Relationship Id="rId58" Type="http://schemas.openxmlformats.org/officeDocument/2006/relationships/image" Target="../media/image408.png"/><Relationship Id="rId59" Type="http://schemas.openxmlformats.org/officeDocument/2006/relationships/image" Target="../media/image601.png"/><Relationship Id="rId60" Type="http://schemas.openxmlformats.org/officeDocument/2006/relationships/image" Target="../media/image602.png"/><Relationship Id="rId61" Type="http://schemas.openxmlformats.org/officeDocument/2006/relationships/image" Target="../media/image603.png"/><Relationship Id="rId62" Type="http://schemas.openxmlformats.org/officeDocument/2006/relationships/image" Target="../media/image604.png"/><Relationship Id="rId63" Type="http://schemas.openxmlformats.org/officeDocument/2006/relationships/image" Target="../media/image605.png"/><Relationship Id="rId64" Type="http://schemas.openxmlformats.org/officeDocument/2006/relationships/image" Target="../media/image606.png"/><Relationship Id="rId65" Type="http://schemas.openxmlformats.org/officeDocument/2006/relationships/image" Target="../media/image607.png"/><Relationship Id="rId66" Type="http://schemas.openxmlformats.org/officeDocument/2006/relationships/image" Target="../media/image66.png"/><Relationship Id="rId67" Type="http://schemas.openxmlformats.org/officeDocument/2006/relationships/image" Target="../media/image608.png"/><Relationship Id="rId68" Type="http://schemas.openxmlformats.org/officeDocument/2006/relationships/image" Target="../media/image202.png"/><Relationship Id="rId69" Type="http://schemas.openxmlformats.org/officeDocument/2006/relationships/image" Target="../media/image609.png"/><Relationship Id="rId70" Type="http://schemas.openxmlformats.org/officeDocument/2006/relationships/image" Target="../media/image15.png"/><Relationship Id="rId71" Type="http://schemas.openxmlformats.org/officeDocument/2006/relationships/image" Target="../media/image10.png"/><Relationship Id="rId72" Type="http://schemas.openxmlformats.org/officeDocument/2006/relationships/image" Target="../media/image610.png"/><Relationship Id="rId73" Type="http://schemas.openxmlformats.org/officeDocument/2006/relationships/image" Target="../media/image553.png"/><Relationship Id="rId74" Type="http://schemas.openxmlformats.org/officeDocument/2006/relationships/image" Target="../media/image219.png"/><Relationship Id="rId75" Type="http://schemas.openxmlformats.org/officeDocument/2006/relationships/image" Target="../media/image611.png"/><Relationship Id="rId76" Type="http://schemas.openxmlformats.org/officeDocument/2006/relationships/image" Target="../media/image612.png"/><Relationship Id="rId77" Type="http://schemas.openxmlformats.org/officeDocument/2006/relationships/image" Target="../media/image613.png"/><Relationship Id="rId78" Type="http://schemas.openxmlformats.org/officeDocument/2006/relationships/image" Target="../media/image16.png"/><Relationship Id="rId79" Type="http://schemas.openxmlformats.org/officeDocument/2006/relationships/image" Target="../media/image614.png"/><Relationship Id="rId80" Type="http://schemas.openxmlformats.org/officeDocument/2006/relationships/image" Target="../media/image615.png"/><Relationship Id="rId81" Type="http://schemas.openxmlformats.org/officeDocument/2006/relationships/image" Target="../media/image616.png"/><Relationship Id="rId82" Type="http://schemas.openxmlformats.org/officeDocument/2006/relationships/image" Target="../media/image617.png"/><Relationship Id="rId83" Type="http://schemas.openxmlformats.org/officeDocument/2006/relationships/image" Target="../media/image618.png"/><Relationship Id="rId84" Type="http://schemas.openxmlformats.org/officeDocument/2006/relationships/image" Target="../media/image619.png"/><Relationship Id="rId85" Type="http://schemas.openxmlformats.org/officeDocument/2006/relationships/image" Target="../media/image535.png"/><Relationship Id="rId86" Type="http://schemas.openxmlformats.org/officeDocument/2006/relationships/image" Target="../media/image620.png"/><Relationship Id="rId87" Type="http://schemas.openxmlformats.org/officeDocument/2006/relationships/image" Target="../media/image621.png"/><Relationship Id="rId88" Type="http://schemas.openxmlformats.org/officeDocument/2006/relationships/image" Target="../media/image184.png"/><Relationship Id="rId89" Type="http://schemas.openxmlformats.org/officeDocument/2006/relationships/image" Target="../media/image62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3.png"/><Relationship Id="rId3" Type="http://schemas.openxmlformats.org/officeDocument/2006/relationships/image" Target="../media/image624.png"/><Relationship Id="rId4" Type="http://schemas.openxmlformats.org/officeDocument/2006/relationships/image" Target="../media/image593.png"/><Relationship Id="rId5" Type="http://schemas.openxmlformats.org/officeDocument/2006/relationships/image" Target="../media/image171.png"/><Relationship Id="rId6" Type="http://schemas.openxmlformats.org/officeDocument/2006/relationships/image" Target="../media/image8.png"/><Relationship Id="rId7" Type="http://schemas.openxmlformats.org/officeDocument/2006/relationships/image" Target="../media/image172.png"/><Relationship Id="rId8" Type="http://schemas.openxmlformats.org/officeDocument/2006/relationships/image" Target="../media/image625.png"/><Relationship Id="rId9" Type="http://schemas.openxmlformats.org/officeDocument/2006/relationships/image" Target="../media/image626.png"/><Relationship Id="rId10" Type="http://schemas.openxmlformats.org/officeDocument/2006/relationships/image" Target="../media/image617.png"/><Relationship Id="rId11" Type="http://schemas.openxmlformats.org/officeDocument/2006/relationships/image" Target="../media/image199.png"/><Relationship Id="rId12" Type="http://schemas.openxmlformats.org/officeDocument/2006/relationships/image" Target="../media/image627.png"/><Relationship Id="rId13" Type="http://schemas.openxmlformats.org/officeDocument/2006/relationships/image" Target="../media/image628.png"/><Relationship Id="rId14" Type="http://schemas.openxmlformats.org/officeDocument/2006/relationships/image" Target="../media/image201.png"/><Relationship Id="rId15" Type="http://schemas.openxmlformats.org/officeDocument/2006/relationships/image" Target="../media/image629.png"/><Relationship Id="rId16" Type="http://schemas.openxmlformats.org/officeDocument/2006/relationships/image" Target="../media/image630.png"/><Relationship Id="rId17" Type="http://schemas.openxmlformats.org/officeDocument/2006/relationships/image" Target="../media/image631.png"/><Relationship Id="rId18" Type="http://schemas.openxmlformats.org/officeDocument/2006/relationships/image" Target="../media/image177.png"/><Relationship Id="rId19" Type="http://schemas.openxmlformats.org/officeDocument/2006/relationships/image" Target="../media/image632.png"/><Relationship Id="rId20" Type="http://schemas.openxmlformats.org/officeDocument/2006/relationships/image" Target="../media/image633.png"/><Relationship Id="rId21" Type="http://schemas.openxmlformats.org/officeDocument/2006/relationships/image" Target="../media/image634.png"/><Relationship Id="rId22" Type="http://schemas.openxmlformats.org/officeDocument/2006/relationships/image" Target="../media/image635.png"/><Relationship Id="rId23" Type="http://schemas.openxmlformats.org/officeDocument/2006/relationships/image" Target="../media/image636.png"/><Relationship Id="rId24" Type="http://schemas.openxmlformats.org/officeDocument/2006/relationships/image" Target="../media/image637.png"/><Relationship Id="rId25" Type="http://schemas.openxmlformats.org/officeDocument/2006/relationships/image" Target="../media/image549.png"/><Relationship Id="rId26" Type="http://schemas.openxmlformats.org/officeDocument/2006/relationships/image" Target="../media/image638.png"/><Relationship Id="rId27" Type="http://schemas.openxmlformats.org/officeDocument/2006/relationships/image" Target="../media/image639.png"/><Relationship Id="rId28" Type="http://schemas.openxmlformats.org/officeDocument/2006/relationships/image" Target="../media/image640.png"/><Relationship Id="rId29" Type="http://schemas.openxmlformats.org/officeDocument/2006/relationships/image" Target="../media/image641.png"/><Relationship Id="rId30" Type="http://schemas.openxmlformats.org/officeDocument/2006/relationships/image" Target="../media/image202.png"/><Relationship Id="rId31" Type="http://schemas.openxmlformats.org/officeDocument/2006/relationships/image" Target="../media/image642.png"/><Relationship Id="rId32" Type="http://schemas.openxmlformats.org/officeDocument/2006/relationships/image" Target="../media/image643.png"/><Relationship Id="rId33" Type="http://schemas.openxmlformats.org/officeDocument/2006/relationships/image" Target="../media/image167.png"/><Relationship Id="rId34" Type="http://schemas.openxmlformats.org/officeDocument/2006/relationships/image" Target="../media/image644.png"/><Relationship Id="rId35" Type="http://schemas.openxmlformats.org/officeDocument/2006/relationships/image" Target="../media/image645.png"/><Relationship Id="rId36" Type="http://schemas.openxmlformats.org/officeDocument/2006/relationships/image" Target="../media/image23.png"/><Relationship Id="rId37" Type="http://schemas.openxmlformats.org/officeDocument/2006/relationships/image" Target="../media/image646.png"/><Relationship Id="rId38" Type="http://schemas.openxmlformats.org/officeDocument/2006/relationships/image" Target="../media/image647.png"/><Relationship Id="rId39" Type="http://schemas.openxmlformats.org/officeDocument/2006/relationships/image" Target="../media/image648.png"/><Relationship Id="rId40" Type="http://schemas.openxmlformats.org/officeDocument/2006/relationships/image" Target="../media/image649.png"/><Relationship Id="rId41" Type="http://schemas.openxmlformats.org/officeDocument/2006/relationships/image" Target="../media/image650.png"/><Relationship Id="rId42" Type="http://schemas.openxmlformats.org/officeDocument/2006/relationships/image" Target="../media/image620.png"/><Relationship Id="rId43" Type="http://schemas.openxmlformats.org/officeDocument/2006/relationships/image" Target="../media/image181.png"/><Relationship Id="rId44" Type="http://schemas.openxmlformats.org/officeDocument/2006/relationships/image" Target="../media/image651.png"/><Relationship Id="rId45" Type="http://schemas.openxmlformats.org/officeDocument/2006/relationships/image" Target="../media/image66.png"/><Relationship Id="rId46" Type="http://schemas.openxmlformats.org/officeDocument/2006/relationships/image" Target="../media/image652.png"/><Relationship Id="rId47" Type="http://schemas.openxmlformats.org/officeDocument/2006/relationships/image" Target="../media/image653.png"/><Relationship Id="rId48" Type="http://schemas.openxmlformats.org/officeDocument/2006/relationships/image" Target="../media/image654.png"/><Relationship Id="rId49" Type="http://schemas.openxmlformats.org/officeDocument/2006/relationships/image" Target="../media/image163.png"/><Relationship Id="rId50" Type="http://schemas.openxmlformats.org/officeDocument/2006/relationships/image" Target="../media/image655.png"/><Relationship Id="rId51" Type="http://schemas.openxmlformats.org/officeDocument/2006/relationships/image" Target="../media/image656.png"/><Relationship Id="rId52" Type="http://schemas.openxmlformats.org/officeDocument/2006/relationships/image" Target="../media/image657.png"/><Relationship Id="rId53" Type="http://schemas.openxmlformats.org/officeDocument/2006/relationships/image" Target="../media/image658.png"/><Relationship Id="rId54" Type="http://schemas.openxmlformats.org/officeDocument/2006/relationships/image" Target="../media/image242.png"/><Relationship Id="rId55" Type="http://schemas.openxmlformats.org/officeDocument/2006/relationships/image" Target="../media/image166.png"/><Relationship Id="rId56" Type="http://schemas.openxmlformats.org/officeDocument/2006/relationships/image" Target="../media/image408.png"/><Relationship Id="rId57" Type="http://schemas.openxmlformats.org/officeDocument/2006/relationships/image" Target="../media/image659.png"/><Relationship Id="rId58" Type="http://schemas.openxmlformats.org/officeDocument/2006/relationships/image" Target="../media/image22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0.png"/><Relationship Id="rId3" Type="http://schemas.openxmlformats.org/officeDocument/2006/relationships/image" Target="../media/image661.png"/><Relationship Id="rId4" Type="http://schemas.openxmlformats.org/officeDocument/2006/relationships/image" Target="../media/image593.png"/><Relationship Id="rId5" Type="http://schemas.openxmlformats.org/officeDocument/2006/relationships/image" Target="../media/image171.png"/><Relationship Id="rId6" Type="http://schemas.openxmlformats.org/officeDocument/2006/relationships/image" Target="../media/image8.png"/><Relationship Id="rId7" Type="http://schemas.openxmlformats.org/officeDocument/2006/relationships/image" Target="../media/image594.png"/><Relationship Id="rId8" Type="http://schemas.openxmlformats.org/officeDocument/2006/relationships/image" Target="../media/image202.png"/><Relationship Id="rId9" Type="http://schemas.openxmlformats.org/officeDocument/2006/relationships/image" Target="../media/image662.png"/><Relationship Id="rId10" Type="http://schemas.openxmlformats.org/officeDocument/2006/relationships/image" Target="../media/image663.png"/><Relationship Id="rId11" Type="http://schemas.openxmlformats.org/officeDocument/2006/relationships/image" Target="../media/image216.png"/><Relationship Id="rId12" Type="http://schemas.openxmlformats.org/officeDocument/2006/relationships/image" Target="../media/image664.png"/><Relationship Id="rId13" Type="http://schemas.openxmlformats.org/officeDocument/2006/relationships/image" Target="../media/image665.png"/><Relationship Id="rId14" Type="http://schemas.openxmlformats.org/officeDocument/2006/relationships/image" Target="../media/image529.png"/><Relationship Id="rId15" Type="http://schemas.openxmlformats.org/officeDocument/2006/relationships/image" Target="../media/image666.png"/><Relationship Id="rId16" Type="http://schemas.openxmlformats.org/officeDocument/2006/relationships/image" Target="../media/image23.png"/><Relationship Id="rId17" Type="http://schemas.openxmlformats.org/officeDocument/2006/relationships/image" Target="../media/image177.png"/><Relationship Id="rId18" Type="http://schemas.openxmlformats.org/officeDocument/2006/relationships/image" Target="../media/image667.png"/><Relationship Id="rId19" Type="http://schemas.openxmlformats.org/officeDocument/2006/relationships/image" Target="../media/image201.png"/><Relationship Id="rId20" Type="http://schemas.openxmlformats.org/officeDocument/2006/relationships/image" Target="../media/image167.png"/><Relationship Id="rId21" Type="http://schemas.openxmlformats.org/officeDocument/2006/relationships/image" Target="../media/image172.png"/><Relationship Id="rId22" Type="http://schemas.openxmlformats.org/officeDocument/2006/relationships/image" Target="../media/image668.png"/><Relationship Id="rId23" Type="http://schemas.openxmlformats.org/officeDocument/2006/relationships/image" Target="../media/image669.png"/><Relationship Id="rId24" Type="http://schemas.openxmlformats.org/officeDocument/2006/relationships/image" Target="../media/image670.png"/><Relationship Id="rId25" Type="http://schemas.openxmlformats.org/officeDocument/2006/relationships/image" Target="../media/image10.png"/><Relationship Id="rId26" Type="http://schemas.openxmlformats.org/officeDocument/2006/relationships/image" Target="../media/image671.png"/><Relationship Id="rId27" Type="http://schemas.openxmlformats.org/officeDocument/2006/relationships/image" Target="../media/image181.png"/><Relationship Id="rId28" Type="http://schemas.openxmlformats.org/officeDocument/2006/relationships/image" Target="../media/image672.png"/><Relationship Id="rId29" Type="http://schemas.openxmlformats.org/officeDocument/2006/relationships/image" Target="../media/image673.png"/><Relationship Id="rId30" Type="http://schemas.openxmlformats.org/officeDocument/2006/relationships/image" Target="../media/image674.png"/><Relationship Id="rId31" Type="http://schemas.openxmlformats.org/officeDocument/2006/relationships/image" Target="../media/image675.png"/><Relationship Id="rId32" Type="http://schemas.openxmlformats.org/officeDocument/2006/relationships/image" Target="../media/image676.png"/><Relationship Id="rId33" Type="http://schemas.openxmlformats.org/officeDocument/2006/relationships/image" Target="../media/image677.png"/><Relationship Id="rId34" Type="http://schemas.openxmlformats.org/officeDocument/2006/relationships/image" Target="../media/image678.png"/><Relationship Id="rId35" Type="http://schemas.openxmlformats.org/officeDocument/2006/relationships/image" Target="../media/image679.png"/><Relationship Id="rId36" Type="http://schemas.openxmlformats.org/officeDocument/2006/relationships/image" Target="../media/image680.png"/><Relationship Id="rId37" Type="http://schemas.openxmlformats.org/officeDocument/2006/relationships/image" Target="../media/image681.png"/><Relationship Id="rId38" Type="http://schemas.openxmlformats.org/officeDocument/2006/relationships/image" Target="../media/image682.png"/><Relationship Id="rId39" Type="http://schemas.openxmlformats.org/officeDocument/2006/relationships/image" Target="../media/image313.png"/><Relationship Id="rId40" Type="http://schemas.openxmlformats.org/officeDocument/2006/relationships/image" Target="../media/image683.png"/><Relationship Id="rId41" Type="http://schemas.openxmlformats.org/officeDocument/2006/relationships/image" Target="../media/image684.png"/><Relationship Id="rId42" Type="http://schemas.openxmlformats.org/officeDocument/2006/relationships/image" Target="../media/image685.png"/><Relationship Id="rId43" Type="http://schemas.openxmlformats.org/officeDocument/2006/relationships/image" Target="../media/image686.png"/><Relationship Id="rId44" Type="http://schemas.openxmlformats.org/officeDocument/2006/relationships/image" Target="../media/image687.png"/><Relationship Id="rId45" Type="http://schemas.openxmlformats.org/officeDocument/2006/relationships/image" Target="../media/image688.png"/><Relationship Id="rId46" Type="http://schemas.openxmlformats.org/officeDocument/2006/relationships/image" Target="../media/image632.png"/><Relationship Id="rId47" Type="http://schemas.openxmlformats.org/officeDocument/2006/relationships/image" Target="../media/image553.png"/><Relationship Id="rId48" Type="http://schemas.openxmlformats.org/officeDocument/2006/relationships/image" Target="../media/image689.png"/><Relationship Id="rId49" Type="http://schemas.openxmlformats.org/officeDocument/2006/relationships/image" Target="../media/image690.png"/><Relationship Id="rId50" Type="http://schemas.openxmlformats.org/officeDocument/2006/relationships/image" Target="../media/image691.png"/><Relationship Id="rId51" Type="http://schemas.openxmlformats.org/officeDocument/2006/relationships/image" Target="../media/image692.png"/><Relationship Id="rId52" Type="http://schemas.openxmlformats.org/officeDocument/2006/relationships/image" Target="../media/image693.png"/><Relationship Id="rId53" Type="http://schemas.openxmlformats.org/officeDocument/2006/relationships/image" Target="../media/image564.png"/><Relationship Id="rId54" Type="http://schemas.openxmlformats.org/officeDocument/2006/relationships/image" Target="../media/image694.png"/><Relationship Id="rId55" Type="http://schemas.openxmlformats.org/officeDocument/2006/relationships/image" Target="../media/image695.png"/><Relationship Id="rId56" Type="http://schemas.openxmlformats.org/officeDocument/2006/relationships/image" Target="../media/image408.png"/><Relationship Id="rId57" Type="http://schemas.openxmlformats.org/officeDocument/2006/relationships/image" Target="../media/image696.png"/><Relationship Id="rId58" Type="http://schemas.openxmlformats.org/officeDocument/2006/relationships/image" Target="../media/image22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7.png"/><Relationship Id="rId3" Type="http://schemas.openxmlformats.org/officeDocument/2006/relationships/image" Target="../media/image698.png"/><Relationship Id="rId4" Type="http://schemas.openxmlformats.org/officeDocument/2006/relationships/image" Target="../media/image699.png"/><Relationship Id="rId5" Type="http://schemas.openxmlformats.org/officeDocument/2006/relationships/image" Target="../media/image700.png"/><Relationship Id="rId6" Type="http://schemas.openxmlformats.org/officeDocument/2006/relationships/image" Target="../media/image701.png"/><Relationship Id="rId7" Type="http://schemas.openxmlformats.org/officeDocument/2006/relationships/image" Target="../media/image702.png"/><Relationship Id="rId8" Type="http://schemas.openxmlformats.org/officeDocument/2006/relationships/image" Target="../media/image703.png"/><Relationship Id="rId9" Type="http://schemas.openxmlformats.org/officeDocument/2006/relationships/image" Target="../media/image704.png"/><Relationship Id="rId10" Type="http://schemas.openxmlformats.org/officeDocument/2006/relationships/image" Target="../media/image705.png"/><Relationship Id="rId11" Type="http://schemas.openxmlformats.org/officeDocument/2006/relationships/image" Target="../media/image706.png"/><Relationship Id="rId12" Type="http://schemas.openxmlformats.org/officeDocument/2006/relationships/image" Target="../media/image707.png"/><Relationship Id="rId13" Type="http://schemas.openxmlformats.org/officeDocument/2006/relationships/image" Target="../media/image708.png"/><Relationship Id="rId14" Type="http://schemas.openxmlformats.org/officeDocument/2006/relationships/image" Target="../media/image709.png"/><Relationship Id="rId15" Type="http://schemas.openxmlformats.org/officeDocument/2006/relationships/image" Target="../media/image710.png"/><Relationship Id="rId16" Type="http://schemas.openxmlformats.org/officeDocument/2006/relationships/image" Target="../media/image711.png"/><Relationship Id="rId17" Type="http://schemas.openxmlformats.org/officeDocument/2006/relationships/image" Target="../media/image712.png"/><Relationship Id="rId18" Type="http://schemas.openxmlformats.org/officeDocument/2006/relationships/image" Target="../media/image713.png"/><Relationship Id="rId19" Type="http://schemas.openxmlformats.org/officeDocument/2006/relationships/image" Target="../media/image714.png"/><Relationship Id="rId20" Type="http://schemas.openxmlformats.org/officeDocument/2006/relationships/image" Target="../media/image715.png"/><Relationship Id="rId21" Type="http://schemas.openxmlformats.org/officeDocument/2006/relationships/image" Target="../media/image716.png"/><Relationship Id="rId22" Type="http://schemas.openxmlformats.org/officeDocument/2006/relationships/image" Target="../media/image717.png"/><Relationship Id="rId23" Type="http://schemas.openxmlformats.org/officeDocument/2006/relationships/image" Target="../media/image718.png"/><Relationship Id="rId24" Type="http://schemas.openxmlformats.org/officeDocument/2006/relationships/image" Target="../media/image719.png"/><Relationship Id="rId25" Type="http://schemas.openxmlformats.org/officeDocument/2006/relationships/image" Target="../media/image720.png"/><Relationship Id="rId26" Type="http://schemas.openxmlformats.org/officeDocument/2006/relationships/image" Target="../media/image721.png"/><Relationship Id="rId27" Type="http://schemas.openxmlformats.org/officeDocument/2006/relationships/image" Target="../media/image722.png"/><Relationship Id="rId28" Type="http://schemas.openxmlformats.org/officeDocument/2006/relationships/image" Target="../media/image723.png"/><Relationship Id="rId29" Type="http://schemas.openxmlformats.org/officeDocument/2006/relationships/image" Target="../media/image724.png"/><Relationship Id="rId30" Type="http://schemas.openxmlformats.org/officeDocument/2006/relationships/image" Target="../media/image725.png"/><Relationship Id="rId31" Type="http://schemas.openxmlformats.org/officeDocument/2006/relationships/image" Target="../media/image726.png"/><Relationship Id="rId32" Type="http://schemas.openxmlformats.org/officeDocument/2006/relationships/image" Target="../media/image727.png"/><Relationship Id="rId33" Type="http://schemas.openxmlformats.org/officeDocument/2006/relationships/image" Target="../media/image728.png"/><Relationship Id="rId34" Type="http://schemas.openxmlformats.org/officeDocument/2006/relationships/image" Target="../media/image729.png"/><Relationship Id="rId35" Type="http://schemas.openxmlformats.org/officeDocument/2006/relationships/image" Target="../media/image730.png"/><Relationship Id="rId36" Type="http://schemas.openxmlformats.org/officeDocument/2006/relationships/image" Target="../media/image731.png"/><Relationship Id="rId37" Type="http://schemas.openxmlformats.org/officeDocument/2006/relationships/image" Target="../media/image732.png"/><Relationship Id="rId38" Type="http://schemas.openxmlformats.org/officeDocument/2006/relationships/image" Target="../media/image733.png"/><Relationship Id="rId39" Type="http://schemas.openxmlformats.org/officeDocument/2006/relationships/image" Target="../media/image734.png"/><Relationship Id="rId40" Type="http://schemas.openxmlformats.org/officeDocument/2006/relationships/image" Target="../media/image735.png"/><Relationship Id="rId41" Type="http://schemas.openxmlformats.org/officeDocument/2006/relationships/image" Target="../media/image736.png"/><Relationship Id="rId42" Type="http://schemas.openxmlformats.org/officeDocument/2006/relationships/image" Target="../media/image737.png"/><Relationship Id="rId43" Type="http://schemas.openxmlformats.org/officeDocument/2006/relationships/image" Target="../media/image738.png"/><Relationship Id="rId44" Type="http://schemas.openxmlformats.org/officeDocument/2006/relationships/image" Target="../media/image739.png"/><Relationship Id="rId45" Type="http://schemas.openxmlformats.org/officeDocument/2006/relationships/image" Target="../media/image740.png"/><Relationship Id="rId46" Type="http://schemas.openxmlformats.org/officeDocument/2006/relationships/image" Target="../media/image741.png"/><Relationship Id="rId47" Type="http://schemas.openxmlformats.org/officeDocument/2006/relationships/image" Target="../media/image742.png"/><Relationship Id="rId48" Type="http://schemas.openxmlformats.org/officeDocument/2006/relationships/image" Target="../media/image743.png"/><Relationship Id="rId49" Type="http://schemas.openxmlformats.org/officeDocument/2006/relationships/image" Target="../media/image744.png"/><Relationship Id="rId50" Type="http://schemas.openxmlformats.org/officeDocument/2006/relationships/image" Target="../media/image745.png"/><Relationship Id="rId51" Type="http://schemas.openxmlformats.org/officeDocument/2006/relationships/image" Target="../media/image746.png"/><Relationship Id="rId52" Type="http://schemas.openxmlformats.org/officeDocument/2006/relationships/image" Target="../media/image747.png"/><Relationship Id="rId53" Type="http://schemas.openxmlformats.org/officeDocument/2006/relationships/image" Target="../media/image748.png"/><Relationship Id="rId54" Type="http://schemas.openxmlformats.org/officeDocument/2006/relationships/image" Target="../media/image749.png"/><Relationship Id="rId55" Type="http://schemas.openxmlformats.org/officeDocument/2006/relationships/image" Target="../media/image750.png"/><Relationship Id="rId56" Type="http://schemas.openxmlformats.org/officeDocument/2006/relationships/image" Target="../media/image751.png"/><Relationship Id="rId57" Type="http://schemas.openxmlformats.org/officeDocument/2006/relationships/image" Target="../media/image752.png"/><Relationship Id="rId58" Type="http://schemas.openxmlformats.org/officeDocument/2006/relationships/image" Target="../media/image753.png"/><Relationship Id="rId59" Type="http://schemas.openxmlformats.org/officeDocument/2006/relationships/image" Target="../media/image754.png"/><Relationship Id="rId60" Type="http://schemas.openxmlformats.org/officeDocument/2006/relationships/image" Target="../media/image755.png"/><Relationship Id="rId61" Type="http://schemas.openxmlformats.org/officeDocument/2006/relationships/image" Target="../media/image756.png"/><Relationship Id="rId62" Type="http://schemas.openxmlformats.org/officeDocument/2006/relationships/image" Target="../media/image757.png"/><Relationship Id="rId63" Type="http://schemas.openxmlformats.org/officeDocument/2006/relationships/image" Target="../media/image758.png"/><Relationship Id="rId64" Type="http://schemas.openxmlformats.org/officeDocument/2006/relationships/image" Target="../media/image759.png"/><Relationship Id="rId65" Type="http://schemas.openxmlformats.org/officeDocument/2006/relationships/image" Target="../media/image760.png"/><Relationship Id="rId66" Type="http://schemas.openxmlformats.org/officeDocument/2006/relationships/image" Target="../media/image761.png"/><Relationship Id="rId67" Type="http://schemas.openxmlformats.org/officeDocument/2006/relationships/image" Target="../media/image762.png"/><Relationship Id="rId68" Type="http://schemas.openxmlformats.org/officeDocument/2006/relationships/image" Target="../media/image763.png"/><Relationship Id="rId69" Type="http://schemas.openxmlformats.org/officeDocument/2006/relationships/image" Target="../media/image764.png"/><Relationship Id="rId70" Type="http://schemas.openxmlformats.org/officeDocument/2006/relationships/image" Target="../media/image765.png"/><Relationship Id="rId71" Type="http://schemas.openxmlformats.org/officeDocument/2006/relationships/image" Target="../media/image766.png"/><Relationship Id="rId72" Type="http://schemas.openxmlformats.org/officeDocument/2006/relationships/image" Target="../media/image767.png"/><Relationship Id="rId73" Type="http://schemas.openxmlformats.org/officeDocument/2006/relationships/image" Target="../media/image768.png"/><Relationship Id="rId74" Type="http://schemas.openxmlformats.org/officeDocument/2006/relationships/image" Target="../media/image769.png"/><Relationship Id="rId75" Type="http://schemas.openxmlformats.org/officeDocument/2006/relationships/image" Target="../media/image77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1.jpg"/><Relationship Id="rId3" Type="http://schemas.openxmlformats.org/officeDocument/2006/relationships/image" Target="../media/image772.jpg"/><Relationship Id="rId4" Type="http://schemas.openxmlformats.org/officeDocument/2006/relationships/image" Target="../media/image773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4.png"/><Relationship Id="rId3" Type="http://schemas.openxmlformats.org/officeDocument/2006/relationships/image" Target="../media/image775.png"/><Relationship Id="rId4" Type="http://schemas.openxmlformats.org/officeDocument/2006/relationships/image" Target="../media/image776.png"/><Relationship Id="rId5" Type="http://schemas.openxmlformats.org/officeDocument/2006/relationships/image" Target="../media/image777.png"/><Relationship Id="rId6" Type="http://schemas.openxmlformats.org/officeDocument/2006/relationships/image" Target="../media/image778.png"/><Relationship Id="rId7" Type="http://schemas.openxmlformats.org/officeDocument/2006/relationships/image" Target="../media/image403.png"/><Relationship Id="rId8" Type="http://schemas.openxmlformats.org/officeDocument/2006/relationships/image" Target="../media/image779.png"/><Relationship Id="rId9" Type="http://schemas.openxmlformats.org/officeDocument/2006/relationships/image" Target="../media/image181.png"/><Relationship Id="rId10" Type="http://schemas.openxmlformats.org/officeDocument/2006/relationships/image" Target="../media/image780.png"/><Relationship Id="rId11" Type="http://schemas.openxmlformats.org/officeDocument/2006/relationships/image" Target="../media/image781.png"/><Relationship Id="rId12" Type="http://schemas.openxmlformats.org/officeDocument/2006/relationships/image" Target="../media/image163.png"/><Relationship Id="rId13" Type="http://schemas.openxmlformats.org/officeDocument/2006/relationships/image" Target="../media/image563.png"/><Relationship Id="rId14" Type="http://schemas.openxmlformats.org/officeDocument/2006/relationships/image" Target="../media/image782.png"/><Relationship Id="rId15" Type="http://schemas.openxmlformats.org/officeDocument/2006/relationships/image" Target="../media/image242.png"/><Relationship Id="rId16" Type="http://schemas.openxmlformats.org/officeDocument/2006/relationships/image" Target="../media/image783.png"/><Relationship Id="rId17" Type="http://schemas.openxmlformats.org/officeDocument/2006/relationships/image" Target="../media/image784.png"/><Relationship Id="rId18" Type="http://schemas.openxmlformats.org/officeDocument/2006/relationships/image" Target="../media/image785.png"/><Relationship Id="rId19" Type="http://schemas.openxmlformats.org/officeDocument/2006/relationships/image" Target="../media/image786.png"/><Relationship Id="rId20" Type="http://schemas.openxmlformats.org/officeDocument/2006/relationships/image" Target="../media/image787.png"/><Relationship Id="rId21" Type="http://schemas.openxmlformats.org/officeDocument/2006/relationships/image" Target="../media/image788.png"/><Relationship Id="rId22" Type="http://schemas.openxmlformats.org/officeDocument/2006/relationships/image" Target="../media/image789.png"/><Relationship Id="rId23" Type="http://schemas.openxmlformats.org/officeDocument/2006/relationships/image" Target="../media/image258.png"/><Relationship Id="rId24" Type="http://schemas.openxmlformats.org/officeDocument/2006/relationships/image" Target="../media/image790.png"/><Relationship Id="rId25" Type="http://schemas.openxmlformats.org/officeDocument/2006/relationships/image" Target="../media/image791.png"/><Relationship Id="rId26" Type="http://schemas.openxmlformats.org/officeDocument/2006/relationships/image" Target="../media/image792.png"/><Relationship Id="rId27" Type="http://schemas.openxmlformats.org/officeDocument/2006/relationships/image" Target="../media/image793.png"/><Relationship Id="rId28" Type="http://schemas.openxmlformats.org/officeDocument/2006/relationships/image" Target="../media/image683.png"/><Relationship Id="rId29" Type="http://schemas.openxmlformats.org/officeDocument/2006/relationships/image" Target="../media/image202.png"/><Relationship Id="rId30" Type="http://schemas.openxmlformats.org/officeDocument/2006/relationships/image" Target="../media/image16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4.png"/><Relationship Id="rId3" Type="http://schemas.openxmlformats.org/officeDocument/2006/relationships/image" Target="../media/image795.png"/><Relationship Id="rId4" Type="http://schemas.openxmlformats.org/officeDocument/2006/relationships/image" Target="../media/image796.png"/><Relationship Id="rId5" Type="http://schemas.openxmlformats.org/officeDocument/2006/relationships/image" Target="../media/image797.png"/><Relationship Id="rId6" Type="http://schemas.openxmlformats.org/officeDocument/2006/relationships/image" Target="../media/image798.png"/><Relationship Id="rId7" Type="http://schemas.openxmlformats.org/officeDocument/2006/relationships/image" Target="../media/image799.png"/><Relationship Id="rId8" Type="http://schemas.openxmlformats.org/officeDocument/2006/relationships/image" Target="../media/image800.png"/><Relationship Id="rId9" Type="http://schemas.openxmlformats.org/officeDocument/2006/relationships/image" Target="../media/image801.png"/><Relationship Id="rId10" Type="http://schemas.openxmlformats.org/officeDocument/2006/relationships/image" Target="../media/image802.png"/><Relationship Id="rId11" Type="http://schemas.openxmlformats.org/officeDocument/2006/relationships/image" Target="../media/image803.png"/><Relationship Id="rId12" Type="http://schemas.openxmlformats.org/officeDocument/2006/relationships/image" Target="../media/image804.png"/><Relationship Id="rId13" Type="http://schemas.openxmlformats.org/officeDocument/2006/relationships/image" Target="../media/image805.png"/><Relationship Id="rId14" Type="http://schemas.openxmlformats.org/officeDocument/2006/relationships/image" Target="../media/image806.png"/><Relationship Id="rId15" Type="http://schemas.openxmlformats.org/officeDocument/2006/relationships/image" Target="../media/image807.png"/><Relationship Id="rId16" Type="http://schemas.openxmlformats.org/officeDocument/2006/relationships/image" Target="../media/image808.png"/><Relationship Id="rId17" Type="http://schemas.openxmlformats.org/officeDocument/2006/relationships/image" Target="../media/image809.png"/><Relationship Id="rId18" Type="http://schemas.openxmlformats.org/officeDocument/2006/relationships/image" Target="../media/image810.png"/><Relationship Id="rId19" Type="http://schemas.openxmlformats.org/officeDocument/2006/relationships/image" Target="../media/image811.png"/><Relationship Id="rId20" Type="http://schemas.openxmlformats.org/officeDocument/2006/relationships/image" Target="../media/image812.png"/><Relationship Id="rId21" Type="http://schemas.openxmlformats.org/officeDocument/2006/relationships/image" Target="../media/image813.png"/><Relationship Id="rId22" Type="http://schemas.openxmlformats.org/officeDocument/2006/relationships/image" Target="../media/image814.png"/><Relationship Id="rId23" Type="http://schemas.openxmlformats.org/officeDocument/2006/relationships/image" Target="../media/image815.png"/><Relationship Id="rId24" Type="http://schemas.openxmlformats.org/officeDocument/2006/relationships/image" Target="../media/image816.png"/><Relationship Id="rId25" Type="http://schemas.openxmlformats.org/officeDocument/2006/relationships/image" Target="../media/image817.jpg"/><Relationship Id="rId26" Type="http://schemas.openxmlformats.org/officeDocument/2006/relationships/image" Target="../media/image818.jpg"/><Relationship Id="rId27" Type="http://schemas.openxmlformats.org/officeDocument/2006/relationships/image" Target="../media/image81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820.png"/><Relationship Id="rId4" Type="http://schemas.openxmlformats.org/officeDocument/2006/relationships/image" Target="../media/image821.png"/><Relationship Id="rId5" Type="http://schemas.openxmlformats.org/officeDocument/2006/relationships/image" Target="../media/image822.png"/><Relationship Id="rId6" Type="http://schemas.openxmlformats.org/officeDocument/2006/relationships/image" Target="../media/image823.png"/><Relationship Id="rId7" Type="http://schemas.openxmlformats.org/officeDocument/2006/relationships/image" Target="../media/image824.png"/><Relationship Id="rId8" Type="http://schemas.openxmlformats.org/officeDocument/2006/relationships/image" Target="../media/image825.png"/><Relationship Id="rId9" Type="http://schemas.openxmlformats.org/officeDocument/2006/relationships/image" Target="../media/image295.png"/><Relationship Id="rId10" Type="http://schemas.openxmlformats.org/officeDocument/2006/relationships/image" Target="../media/image826.png"/><Relationship Id="rId11" Type="http://schemas.openxmlformats.org/officeDocument/2006/relationships/image" Target="../media/image827.png"/><Relationship Id="rId12" Type="http://schemas.openxmlformats.org/officeDocument/2006/relationships/image" Target="../media/image280.png"/><Relationship Id="rId13" Type="http://schemas.openxmlformats.org/officeDocument/2006/relationships/image" Target="../media/image828.png"/><Relationship Id="rId14" Type="http://schemas.openxmlformats.org/officeDocument/2006/relationships/image" Target="../media/image829.png"/><Relationship Id="rId15" Type="http://schemas.openxmlformats.org/officeDocument/2006/relationships/image" Target="../media/image163.png"/><Relationship Id="rId16" Type="http://schemas.openxmlformats.org/officeDocument/2006/relationships/image" Target="../media/image830.png"/><Relationship Id="rId17" Type="http://schemas.openxmlformats.org/officeDocument/2006/relationships/image" Target="../media/image831.png"/><Relationship Id="rId18" Type="http://schemas.openxmlformats.org/officeDocument/2006/relationships/image" Target="../media/image832.png"/><Relationship Id="rId19" Type="http://schemas.openxmlformats.org/officeDocument/2006/relationships/image" Target="../media/image26.png"/><Relationship Id="rId20" Type="http://schemas.openxmlformats.org/officeDocument/2006/relationships/image" Target="../media/image833.png"/><Relationship Id="rId21" Type="http://schemas.openxmlformats.org/officeDocument/2006/relationships/image" Target="../media/image244.png"/><Relationship Id="rId22" Type="http://schemas.openxmlformats.org/officeDocument/2006/relationships/image" Target="../media/image453.png"/><Relationship Id="rId23" Type="http://schemas.openxmlformats.org/officeDocument/2006/relationships/image" Target="../media/image834.png"/><Relationship Id="rId24" Type="http://schemas.openxmlformats.org/officeDocument/2006/relationships/image" Target="../media/image835.png"/><Relationship Id="rId25" Type="http://schemas.openxmlformats.org/officeDocument/2006/relationships/image" Target="../media/image836.png"/><Relationship Id="rId26" Type="http://schemas.openxmlformats.org/officeDocument/2006/relationships/image" Target="../media/image202.png"/><Relationship Id="rId27" Type="http://schemas.openxmlformats.org/officeDocument/2006/relationships/image" Target="../media/image837.png"/><Relationship Id="rId28" Type="http://schemas.openxmlformats.org/officeDocument/2006/relationships/image" Target="../media/image838.png"/><Relationship Id="rId29" Type="http://schemas.openxmlformats.org/officeDocument/2006/relationships/image" Target="../media/image839.png"/><Relationship Id="rId30" Type="http://schemas.openxmlformats.org/officeDocument/2006/relationships/image" Target="../media/image840.png"/><Relationship Id="rId31" Type="http://schemas.openxmlformats.org/officeDocument/2006/relationships/image" Target="../media/image242.png"/><Relationship Id="rId32" Type="http://schemas.openxmlformats.org/officeDocument/2006/relationships/image" Target="../media/image841.png"/><Relationship Id="rId33" Type="http://schemas.openxmlformats.org/officeDocument/2006/relationships/image" Target="../media/image842.png"/><Relationship Id="rId34" Type="http://schemas.openxmlformats.org/officeDocument/2006/relationships/image" Target="../media/image273.png"/><Relationship Id="rId35" Type="http://schemas.openxmlformats.org/officeDocument/2006/relationships/image" Target="../media/image536.png"/><Relationship Id="rId36" Type="http://schemas.openxmlformats.org/officeDocument/2006/relationships/image" Target="../media/image161.png"/><Relationship Id="rId37" Type="http://schemas.openxmlformats.org/officeDocument/2006/relationships/image" Target="../media/image535.png"/><Relationship Id="rId38" Type="http://schemas.openxmlformats.org/officeDocument/2006/relationships/image" Target="../media/image160.png"/><Relationship Id="rId39" Type="http://schemas.openxmlformats.org/officeDocument/2006/relationships/image" Target="../media/image843.png"/><Relationship Id="rId40" Type="http://schemas.openxmlformats.org/officeDocument/2006/relationships/image" Target="../media/image844.png"/><Relationship Id="rId41" Type="http://schemas.openxmlformats.org/officeDocument/2006/relationships/image" Target="../media/image546.png"/><Relationship Id="rId42" Type="http://schemas.openxmlformats.org/officeDocument/2006/relationships/image" Target="../media/image16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5.png"/><Relationship Id="rId3" Type="http://schemas.openxmlformats.org/officeDocument/2006/relationships/image" Target="../media/image846.png"/><Relationship Id="rId4" Type="http://schemas.openxmlformats.org/officeDocument/2006/relationships/image" Target="../media/image847.png"/><Relationship Id="rId5" Type="http://schemas.openxmlformats.org/officeDocument/2006/relationships/image" Target="../media/image848.png"/><Relationship Id="rId6" Type="http://schemas.openxmlformats.org/officeDocument/2006/relationships/image" Target="../media/image849.png"/><Relationship Id="rId7" Type="http://schemas.openxmlformats.org/officeDocument/2006/relationships/image" Target="../media/image850.png"/><Relationship Id="rId8" Type="http://schemas.openxmlformats.org/officeDocument/2006/relationships/image" Target="../media/image700.png"/><Relationship Id="rId9" Type="http://schemas.openxmlformats.org/officeDocument/2006/relationships/image" Target="../media/image851.png"/><Relationship Id="rId10" Type="http://schemas.openxmlformats.org/officeDocument/2006/relationships/image" Target="../media/image852.png"/><Relationship Id="rId11" Type="http://schemas.openxmlformats.org/officeDocument/2006/relationships/image" Target="../media/image853.png"/><Relationship Id="rId12" Type="http://schemas.openxmlformats.org/officeDocument/2006/relationships/image" Target="../media/image854.png"/><Relationship Id="rId13" Type="http://schemas.openxmlformats.org/officeDocument/2006/relationships/image" Target="../media/image855.png"/><Relationship Id="rId14" Type="http://schemas.openxmlformats.org/officeDocument/2006/relationships/image" Target="../media/image856.png"/><Relationship Id="rId15" Type="http://schemas.openxmlformats.org/officeDocument/2006/relationships/image" Target="../media/image857.png"/><Relationship Id="rId16" Type="http://schemas.openxmlformats.org/officeDocument/2006/relationships/image" Target="../media/image858.png"/><Relationship Id="rId17" Type="http://schemas.openxmlformats.org/officeDocument/2006/relationships/image" Target="../media/image859.png"/><Relationship Id="rId18" Type="http://schemas.openxmlformats.org/officeDocument/2006/relationships/image" Target="../media/image860.png"/><Relationship Id="rId19" Type="http://schemas.openxmlformats.org/officeDocument/2006/relationships/image" Target="../media/image861.png"/><Relationship Id="rId20" Type="http://schemas.openxmlformats.org/officeDocument/2006/relationships/image" Target="../media/image862.png"/><Relationship Id="rId21" Type="http://schemas.openxmlformats.org/officeDocument/2006/relationships/image" Target="../media/image863.png"/><Relationship Id="rId22" Type="http://schemas.openxmlformats.org/officeDocument/2006/relationships/image" Target="../media/image864.png"/><Relationship Id="rId23" Type="http://schemas.openxmlformats.org/officeDocument/2006/relationships/image" Target="../media/image865.png"/><Relationship Id="rId24" Type="http://schemas.openxmlformats.org/officeDocument/2006/relationships/image" Target="../media/image866.png"/><Relationship Id="rId25" Type="http://schemas.openxmlformats.org/officeDocument/2006/relationships/image" Target="../media/image867.png"/><Relationship Id="rId26" Type="http://schemas.openxmlformats.org/officeDocument/2006/relationships/image" Target="../media/image868.png"/><Relationship Id="rId27" Type="http://schemas.openxmlformats.org/officeDocument/2006/relationships/image" Target="../media/image869.png"/><Relationship Id="rId28" Type="http://schemas.openxmlformats.org/officeDocument/2006/relationships/image" Target="../media/image870.png"/><Relationship Id="rId29" Type="http://schemas.openxmlformats.org/officeDocument/2006/relationships/image" Target="../media/image871.png"/><Relationship Id="rId30" Type="http://schemas.openxmlformats.org/officeDocument/2006/relationships/image" Target="../media/image872.png"/><Relationship Id="rId31" Type="http://schemas.openxmlformats.org/officeDocument/2006/relationships/image" Target="../media/image873.png"/><Relationship Id="rId32" Type="http://schemas.openxmlformats.org/officeDocument/2006/relationships/image" Target="../media/image874.png"/><Relationship Id="rId33" Type="http://schemas.openxmlformats.org/officeDocument/2006/relationships/image" Target="../media/image875.png"/><Relationship Id="rId34" Type="http://schemas.openxmlformats.org/officeDocument/2006/relationships/image" Target="../media/image876.png"/><Relationship Id="rId35" Type="http://schemas.openxmlformats.org/officeDocument/2006/relationships/image" Target="../media/image877.png"/><Relationship Id="rId36" Type="http://schemas.openxmlformats.org/officeDocument/2006/relationships/image" Target="../media/image878.png"/><Relationship Id="rId37" Type="http://schemas.openxmlformats.org/officeDocument/2006/relationships/image" Target="../media/image879.png"/><Relationship Id="rId38" Type="http://schemas.openxmlformats.org/officeDocument/2006/relationships/image" Target="../media/image880.png"/><Relationship Id="rId39" Type="http://schemas.openxmlformats.org/officeDocument/2006/relationships/image" Target="../media/image881.png"/><Relationship Id="rId40" Type="http://schemas.openxmlformats.org/officeDocument/2006/relationships/image" Target="../media/image242.png"/><Relationship Id="rId41" Type="http://schemas.openxmlformats.org/officeDocument/2006/relationships/image" Target="../media/image882.png"/><Relationship Id="rId42" Type="http://schemas.openxmlformats.org/officeDocument/2006/relationships/image" Target="../media/image883.png"/><Relationship Id="rId43" Type="http://schemas.openxmlformats.org/officeDocument/2006/relationships/image" Target="../media/image163.png"/><Relationship Id="rId44" Type="http://schemas.openxmlformats.org/officeDocument/2006/relationships/image" Target="../media/image177.png"/><Relationship Id="rId45" Type="http://schemas.openxmlformats.org/officeDocument/2006/relationships/image" Target="../media/image884.png"/><Relationship Id="rId46" Type="http://schemas.openxmlformats.org/officeDocument/2006/relationships/image" Target="../media/image885.png"/><Relationship Id="rId47" Type="http://schemas.openxmlformats.org/officeDocument/2006/relationships/image" Target="../media/image886.png"/><Relationship Id="rId48" Type="http://schemas.openxmlformats.org/officeDocument/2006/relationships/image" Target="../media/image164.png"/><Relationship Id="rId49" Type="http://schemas.openxmlformats.org/officeDocument/2006/relationships/image" Target="../media/image844.png"/><Relationship Id="rId50" Type="http://schemas.openxmlformats.org/officeDocument/2006/relationships/image" Target="../media/image887.png"/><Relationship Id="rId51" Type="http://schemas.openxmlformats.org/officeDocument/2006/relationships/image" Target="../media/image167.png"/><Relationship Id="rId52" Type="http://schemas.openxmlformats.org/officeDocument/2006/relationships/image" Target="../media/image888.png"/><Relationship Id="rId53" Type="http://schemas.openxmlformats.org/officeDocument/2006/relationships/image" Target="../media/image889.png"/><Relationship Id="rId54" Type="http://schemas.openxmlformats.org/officeDocument/2006/relationships/image" Target="../media/image890.png"/><Relationship Id="rId55" Type="http://schemas.openxmlformats.org/officeDocument/2006/relationships/image" Target="../media/image891.png"/><Relationship Id="rId56" Type="http://schemas.openxmlformats.org/officeDocument/2006/relationships/image" Target="../media/image892.png"/><Relationship Id="rId57" Type="http://schemas.openxmlformats.org/officeDocument/2006/relationships/image" Target="../media/image893.png"/><Relationship Id="rId58" Type="http://schemas.openxmlformats.org/officeDocument/2006/relationships/image" Target="../media/image188.png"/><Relationship Id="rId59" Type="http://schemas.openxmlformats.org/officeDocument/2006/relationships/image" Target="../media/image894.png"/><Relationship Id="rId60" Type="http://schemas.openxmlformats.org/officeDocument/2006/relationships/image" Target="../media/image20.png"/><Relationship Id="rId61" Type="http://schemas.openxmlformats.org/officeDocument/2006/relationships/image" Target="../media/image895.png"/><Relationship Id="rId62" Type="http://schemas.openxmlformats.org/officeDocument/2006/relationships/image" Target="../media/image896.png"/><Relationship Id="rId63" Type="http://schemas.openxmlformats.org/officeDocument/2006/relationships/image" Target="../media/image897.png"/><Relationship Id="rId64" Type="http://schemas.openxmlformats.org/officeDocument/2006/relationships/image" Target="../media/image898.png"/><Relationship Id="rId65" Type="http://schemas.openxmlformats.org/officeDocument/2006/relationships/image" Target="../media/image899.png"/><Relationship Id="rId66" Type="http://schemas.openxmlformats.org/officeDocument/2006/relationships/image" Target="../media/image900.png"/><Relationship Id="rId67" Type="http://schemas.openxmlformats.org/officeDocument/2006/relationships/image" Target="../media/image901.png"/><Relationship Id="rId68" Type="http://schemas.openxmlformats.org/officeDocument/2006/relationships/image" Target="../media/image295.png"/><Relationship Id="rId69" Type="http://schemas.openxmlformats.org/officeDocument/2006/relationships/image" Target="../media/image529.png"/><Relationship Id="rId70" Type="http://schemas.openxmlformats.org/officeDocument/2006/relationships/image" Target="../media/image902.png"/><Relationship Id="rId71" Type="http://schemas.openxmlformats.org/officeDocument/2006/relationships/image" Target="../media/image903.png"/><Relationship Id="rId72" Type="http://schemas.openxmlformats.org/officeDocument/2006/relationships/image" Target="../media/image904.png"/><Relationship Id="rId73" Type="http://schemas.openxmlformats.org/officeDocument/2006/relationships/image" Target="../media/image905.png"/><Relationship Id="rId74" Type="http://schemas.openxmlformats.org/officeDocument/2006/relationships/image" Target="../media/image8.png"/><Relationship Id="rId75" Type="http://schemas.openxmlformats.org/officeDocument/2006/relationships/image" Target="../media/image906.png"/><Relationship Id="rId76" Type="http://schemas.openxmlformats.org/officeDocument/2006/relationships/image" Target="../media/image907.png"/><Relationship Id="rId77" Type="http://schemas.openxmlformats.org/officeDocument/2006/relationships/image" Target="../media/image908.png"/><Relationship Id="rId78" Type="http://schemas.openxmlformats.org/officeDocument/2006/relationships/image" Target="../media/image217.png"/><Relationship Id="rId79" Type="http://schemas.openxmlformats.org/officeDocument/2006/relationships/image" Target="../media/image909.png"/><Relationship Id="rId80" Type="http://schemas.openxmlformats.org/officeDocument/2006/relationships/image" Target="../media/image910.png"/><Relationship Id="rId81" Type="http://schemas.openxmlformats.org/officeDocument/2006/relationships/image" Target="../media/image911.png"/><Relationship Id="rId82" Type="http://schemas.openxmlformats.org/officeDocument/2006/relationships/image" Target="../media/image268.png"/><Relationship Id="rId83" Type="http://schemas.openxmlformats.org/officeDocument/2006/relationships/image" Target="../media/image912.png"/><Relationship Id="rId84" Type="http://schemas.openxmlformats.org/officeDocument/2006/relationships/image" Target="../media/image913.png"/><Relationship Id="rId85" Type="http://schemas.openxmlformats.org/officeDocument/2006/relationships/image" Target="../media/image564.png"/><Relationship Id="rId86" Type="http://schemas.openxmlformats.org/officeDocument/2006/relationships/image" Target="../media/image615.png"/><Relationship Id="rId87" Type="http://schemas.openxmlformats.org/officeDocument/2006/relationships/image" Target="../media/image914.png"/><Relationship Id="rId88" Type="http://schemas.openxmlformats.org/officeDocument/2006/relationships/image" Target="../media/image23.png"/><Relationship Id="rId89" Type="http://schemas.openxmlformats.org/officeDocument/2006/relationships/image" Target="../media/image915.png"/><Relationship Id="rId90" Type="http://schemas.openxmlformats.org/officeDocument/2006/relationships/image" Target="../media/image682.png"/><Relationship Id="rId91" Type="http://schemas.openxmlformats.org/officeDocument/2006/relationships/image" Target="../media/image916.png"/><Relationship Id="rId92" Type="http://schemas.openxmlformats.org/officeDocument/2006/relationships/image" Target="../media/image91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8.png"/><Relationship Id="rId3" Type="http://schemas.openxmlformats.org/officeDocument/2006/relationships/image" Target="../media/image919.png"/><Relationship Id="rId4" Type="http://schemas.openxmlformats.org/officeDocument/2006/relationships/image" Target="../media/image776.png"/><Relationship Id="rId5" Type="http://schemas.openxmlformats.org/officeDocument/2006/relationships/image" Target="../media/image920.png"/><Relationship Id="rId6" Type="http://schemas.openxmlformats.org/officeDocument/2006/relationships/image" Target="../media/image781.png"/><Relationship Id="rId7" Type="http://schemas.openxmlformats.org/officeDocument/2006/relationships/image" Target="../media/image163.png"/><Relationship Id="rId8" Type="http://schemas.openxmlformats.org/officeDocument/2006/relationships/image" Target="../media/image563.png"/><Relationship Id="rId9" Type="http://schemas.openxmlformats.org/officeDocument/2006/relationships/image" Target="../media/image921.png"/><Relationship Id="rId10" Type="http://schemas.openxmlformats.org/officeDocument/2006/relationships/image" Target="../media/image922.png"/><Relationship Id="rId11" Type="http://schemas.openxmlformats.org/officeDocument/2006/relationships/image" Target="../media/image923.png"/><Relationship Id="rId12" Type="http://schemas.openxmlformats.org/officeDocument/2006/relationships/image" Target="../media/image924.png"/><Relationship Id="rId13" Type="http://schemas.openxmlformats.org/officeDocument/2006/relationships/image" Target="../media/image925.png"/><Relationship Id="rId14" Type="http://schemas.openxmlformats.org/officeDocument/2006/relationships/image" Target="../media/image926.png"/><Relationship Id="rId15" Type="http://schemas.openxmlformats.org/officeDocument/2006/relationships/image" Target="../media/image167.png"/><Relationship Id="rId16" Type="http://schemas.openxmlformats.org/officeDocument/2006/relationships/image" Target="../media/image927.png"/><Relationship Id="rId17" Type="http://schemas.openxmlformats.org/officeDocument/2006/relationships/image" Target="../media/image928.png"/><Relationship Id="rId18" Type="http://schemas.openxmlformats.org/officeDocument/2006/relationships/image" Target="../media/image929.png"/><Relationship Id="rId19" Type="http://schemas.openxmlformats.org/officeDocument/2006/relationships/image" Target="../media/image785.png"/><Relationship Id="rId20" Type="http://schemas.openxmlformats.org/officeDocument/2006/relationships/image" Target="../media/image890.png"/><Relationship Id="rId21" Type="http://schemas.openxmlformats.org/officeDocument/2006/relationships/image" Target="../media/image930.png"/><Relationship Id="rId22" Type="http://schemas.openxmlformats.org/officeDocument/2006/relationships/image" Target="../media/image931.png"/><Relationship Id="rId23" Type="http://schemas.openxmlformats.org/officeDocument/2006/relationships/image" Target="../media/image23.png"/><Relationship Id="rId24" Type="http://schemas.openxmlformats.org/officeDocument/2006/relationships/image" Target="../media/image932.png"/><Relationship Id="rId25" Type="http://schemas.openxmlformats.org/officeDocument/2006/relationships/image" Target="../media/image177.png"/><Relationship Id="rId26" Type="http://schemas.openxmlformats.org/officeDocument/2006/relationships/image" Target="../media/image933.png"/><Relationship Id="rId27" Type="http://schemas.openxmlformats.org/officeDocument/2006/relationships/image" Target="../media/image934.png"/><Relationship Id="rId28" Type="http://schemas.openxmlformats.org/officeDocument/2006/relationships/image" Target="../media/image242.png"/><Relationship Id="rId29" Type="http://schemas.openxmlformats.org/officeDocument/2006/relationships/image" Target="../media/image66.png"/><Relationship Id="rId30" Type="http://schemas.openxmlformats.org/officeDocument/2006/relationships/image" Target="../media/image471.png"/><Relationship Id="rId31" Type="http://schemas.openxmlformats.org/officeDocument/2006/relationships/image" Target="../media/image26.png"/><Relationship Id="rId32" Type="http://schemas.openxmlformats.org/officeDocument/2006/relationships/image" Target="../media/image935.png"/><Relationship Id="rId33" Type="http://schemas.openxmlformats.org/officeDocument/2006/relationships/image" Target="../media/image936.png"/><Relationship Id="rId34" Type="http://schemas.openxmlformats.org/officeDocument/2006/relationships/image" Target="../media/image937.png"/><Relationship Id="rId35" Type="http://schemas.openxmlformats.org/officeDocument/2006/relationships/image" Target="../media/image478.png"/><Relationship Id="rId36" Type="http://schemas.openxmlformats.org/officeDocument/2006/relationships/image" Target="../media/image938.png"/><Relationship Id="rId37" Type="http://schemas.openxmlformats.org/officeDocument/2006/relationships/image" Target="../media/image939.png"/><Relationship Id="rId38" Type="http://schemas.openxmlformats.org/officeDocument/2006/relationships/image" Target="../media/image940.png"/><Relationship Id="rId39" Type="http://schemas.openxmlformats.org/officeDocument/2006/relationships/image" Target="../media/image941.png"/><Relationship Id="rId40" Type="http://schemas.openxmlformats.org/officeDocument/2006/relationships/image" Target="../media/image942.png"/><Relationship Id="rId41" Type="http://schemas.openxmlformats.org/officeDocument/2006/relationships/image" Target="../media/image943.png"/><Relationship Id="rId42" Type="http://schemas.openxmlformats.org/officeDocument/2006/relationships/image" Target="../media/image788.png"/><Relationship Id="rId43" Type="http://schemas.openxmlformats.org/officeDocument/2006/relationships/image" Target="../media/image879.png"/><Relationship Id="rId44" Type="http://schemas.openxmlformats.org/officeDocument/2006/relationships/image" Target="../media/image944.png"/><Relationship Id="rId45" Type="http://schemas.openxmlformats.org/officeDocument/2006/relationships/image" Target="../media/image945.png"/><Relationship Id="rId46" Type="http://schemas.openxmlformats.org/officeDocument/2006/relationships/image" Target="../media/image946.png"/><Relationship Id="rId47" Type="http://schemas.openxmlformats.org/officeDocument/2006/relationships/image" Target="../media/image947.png"/><Relationship Id="rId48" Type="http://schemas.openxmlformats.org/officeDocument/2006/relationships/image" Target="../media/image948.png"/><Relationship Id="rId49" Type="http://schemas.openxmlformats.org/officeDocument/2006/relationships/image" Target="../media/image949.png"/><Relationship Id="rId50" Type="http://schemas.openxmlformats.org/officeDocument/2006/relationships/image" Target="../media/image950.png"/><Relationship Id="rId51" Type="http://schemas.openxmlformats.org/officeDocument/2006/relationships/image" Target="../media/image951.png"/><Relationship Id="rId52" Type="http://schemas.openxmlformats.org/officeDocument/2006/relationships/image" Target="../media/image952.png"/><Relationship Id="rId53" Type="http://schemas.openxmlformats.org/officeDocument/2006/relationships/image" Target="../media/image713.png"/><Relationship Id="rId54" Type="http://schemas.openxmlformats.org/officeDocument/2006/relationships/image" Target="../media/image953.png"/><Relationship Id="rId55" Type="http://schemas.openxmlformats.org/officeDocument/2006/relationships/image" Target="../media/image710.png"/><Relationship Id="rId56" Type="http://schemas.openxmlformats.org/officeDocument/2006/relationships/image" Target="../media/image954.png"/><Relationship Id="rId57" Type="http://schemas.openxmlformats.org/officeDocument/2006/relationships/image" Target="../media/image955.png"/><Relationship Id="rId58" Type="http://schemas.openxmlformats.org/officeDocument/2006/relationships/image" Target="../media/image711.png"/><Relationship Id="rId59" Type="http://schemas.openxmlformats.org/officeDocument/2006/relationships/image" Target="../media/image956.png"/><Relationship Id="rId60" Type="http://schemas.openxmlformats.org/officeDocument/2006/relationships/image" Target="../media/image740.png"/><Relationship Id="rId61" Type="http://schemas.openxmlformats.org/officeDocument/2006/relationships/image" Target="../media/image725.png"/><Relationship Id="rId62" Type="http://schemas.openxmlformats.org/officeDocument/2006/relationships/image" Target="../media/image957.png"/><Relationship Id="rId63" Type="http://schemas.openxmlformats.org/officeDocument/2006/relationships/image" Target="../media/image958.png"/><Relationship Id="rId64" Type="http://schemas.openxmlformats.org/officeDocument/2006/relationships/image" Target="../media/image959.png"/><Relationship Id="rId65" Type="http://schemas.openxmlformats.org/officeDocument/2006/relationships/image" Target="../media/image960.png"/><Relationship Id="rId66" Type="http://schemas.openxmlformats.org/officeDocument/2006/relationships/image" Target="../media/image720.png"/><Relationship Id="rId67" Type="http://schemas.openxmlformats.org/officeDocument/2006/relationships/image" Target="../media/image961.png"/><Relationship Id="rId68" Type="http://schemas.openxmlformats.org/officeDocument/2006/relationships/image" Target="../media/image718.png"/><Relationship Id="rId69" Type="http://schemas.openxmlformats.org/officeDocument/2006/relationships/image" Target="../media/image962.png"/><Relationship Id="rId70" Type="http://schemas.openxmlformats.org/officeDocument/2006/relationships/image" Target="../media/image963.png"/><Relationship Id="rId71" Type="http://schemas.openxmlformats.org/officeDocument/2006/relationships/image" Target="../media/image964.png"/><Relationship Id="rId72" Type="http://schemas.openxmlformats.org/officeDocument/2006/relationships/image" Target="../media/image965.png"/><Relationship Id="rId73" Type="http://schemas.openxmlformats.org/officeDocument/2006/relationships/image" Target="../media/image966.png"/><Relationship Id="rId74" Type="http://schemas.openxmlformats.org/officeDocument/2006/relationships/image" Target="../media/image717.png"/><Relationship Id="rId75" Type="http://schemas.openxmlformats.org/officeDocument/2006/relationships/image" Target="../media/image967.png"/><Relationship Id="rId76" Type="http://schemas.openxmlformats.org/officeDocument/2006/relationships/image" Target="../media/image968.png"/><Relationship Id="rId77" Type="http://schemas.openxmlformats.org/officeDocument/2006/relationships/image" Target="../media/image969.png"/><Relationship Id="rId78" Type="http://schemas.openxmlformats.org/officeDocument/2006/relationships/image" Target="../media/image970.png"/><Relationship Id="rId79" Type="http://schemas.openxmlformats.org/officeDocument/2006/relationships/image" Target="../media/image971.png"/><Relationship Id="rId80" Type="http://schemas.openxmlformats.org/officeDocument/2006/relationships/image" Target="../media/image760.png"/><Relationship Id="rId81" Type="http://schemas.openxmlformats.org/officeDocument/2006/relationships/image" Target="../media/image972.png"/><Relationship Id="rId82" Type="http://schemas.openxmlformats.org/officeDocument/2006/relationships/image" Target="../media/image973.png"/><Relationship Id="rId83" Type="http://schemas.openxmlformats.org/officeDocument/2006/relationships/image" Target="../media/image974.png"/><Relationship Id="rId84" Type="http://schemas.openxmlformats.org/officeDocument/2006/relationships/image" Target="../media/image737.png"/><Relationship Id="rId85" Type="http://schemas.openxmlformats.org/officeDocument/2006/relationships/image" Target="../media/image97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6.png"/><Relationship Id="rId3" Type="http://schemas.openxmlformats.org/officeDocument/2006/relationships/image" Target="../media/image167.png"/><Relationship Id="rId4" Type="http://schemas.openxmlformats.org/officeDocument/2006/relationships/image" Target="../media/image942.png"/><Relationship Id="rId5" Type="http://schemas.openxmlformats.org/officeDocument/2006/relationships/image" Target="../media/image792.png"/><Relationship Id="rId6" Type="http://schemas.openxmlformats.org/officeDocument/2006/relationships/image" Target="../media/image793.png"/><Relationship Id="rId7" Type="http://schemas.openxmlformats.org/officeDocument/2006/relationships/image" Target="../media/image879.png"/><Relationship Id="rId8" Type="http://schemas.openxmlformats.org/officeDocument/2006/relationships/image" Target="../media/image644.png"/><Relationship Id="rId9" Type="http://schemas.openxmlformats.org/officeDocument/2006/relationships/image" Target="../media/image683.png"/><Relationship Id="rId10" Type="http://schemas.openxmlformats.org/officeDocument/2006/relationships/image" Target="../media/image202.png"/><Relationship Id="rId11" Type="http://schemas.openxmlformats.org/officeDocument/2006/relationships/image" Target="../media/image440.png"/><Relationship Id="rId12" Type="http://schemas.openxmlformats.org/officeDocument/2006/relationships/image" Target="../media/image163.png"/><Relationship Id="rId13" Type="http://schemas.openxmlformats.org/officeDocument/2006/relationships/image" Target="../media/image442.png"/><Relationship Id="rId14" Type="http://schemas.openxmlformats.org/officeDocument/2006/relationships/image" Target="../media/image23.png"/><Relationship Id="rId15" Type="http://schemas.openxmlformats.org/officeDocument/2006/relationships/image" Target="../media/image177.png"/><Relationship Id="rId16" Type="http://schemas.openxmlformats.org/officeDocument/2006/relationships/image" Target="../media/image66.png"/><Relationship Id="rId17" Type="http://schemas.openxmlformats.org/officeDocument/2006/relationships/image" Target="../media/image977.png"/><Relationship Id="rId18" Type="http://schemas.openxmlformats.org/officeDocument/2006/relationships/image" Target="../media/image443.png"/><Relationship Id="rId19" Type="http://schemas.openxmlformats.org/officeDocument/2006/relationships/image" Target="../media/image978.png"/><Relationship Id="rId20" Type="http://schemas.openxmlformats.org/officeDocument/2006/relationships/image" Target="../media/image838.png"/><Relationship Id="rId21" Type="http://schemas.openxmlformats.org/officeDocument/2006/relationships/image" Target="../media/image979.png"/><Relationship Id="rId22" Type="http://schemas.openxmlformats.org/officeDocument/2006/relationships/image" Target="../media/image980.png"/><Relationship Id="rId23" Type="http://schemas.openxmlformats.org/officeDocument/2006/relationships/image" Target="../media/image216.png"/><Relationship Id="rId24" Type="http://schemas.openxmlformats.org/officeDocument/2006/relationships/image" Target="../media/image217.png"/><Relationship Id="rId25" Type="http://schemas.openxmlformats.org/officeDocument/2006/relationships/image" Target="../media/image981.png"/><Relationship Id="rId26" Type="http://schemas.openxmlformats.org/officeDocument/2006/relationships/image" Target="../media/image164.png"/><Relationship Id="rId27" Type="http://schemas.openxmlformats.org/officeDocument/2006/relationships/image" Target="../media/image226.png"/><Relationship Id="rId28" Type="http://schemas.openxmlformats.org/officeDocument/2006/relationships/image" Target="../media/image529.png"/><Relationship Id="rId29" Type="http://schemas.openxmlformats.org/officeDocument/2006/relationships/image" Target="../media/image937.png"/><Relationship Id="rId30" Type="http://schemas.openxmlformats.org/officeDocument/2006/relationships/image" Target="../media/image181.png"/><Relationship Id="rId31" Type="http://schemas.openxmlformats.org/officeDocument/2006/relationships/image" Target="../media/image982.png"/><Relationship Id="rId32" Type="http://schemas.openxmlformats.org/officeDocument/2006/relationships/image" Target="../media/image939.png"/><Relationship Id="rId33" Type="http://schemas.openxmlformats.org/officeDocument/2006/relationships/image" Target="../media/image983.png"/><Relationship Id="rId34" Type="http://schemas.openxmlformats.org/officeDocument/2006/relationships/image" Target="../media/image273.png"/><Relationship Id="rId35" Type="http://schemas.openxmlformats.org/officeDocument/2006/relationships/image" Target="../media/image984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85.png"/><Relationship Id="rId4" Type="http://schemas.openxmlformats.org/officeDocument/2006/relationships/image" Target="../media/image925.png"/><Relationship Id="rId5" Type="http://schemas.openxmlformats.org/officeDocument/2006/relationships/image" Target="../media/image986.png"/><Relationship Id="rId6" Type="http://schemas.openxmlformats.org/officeDocument/2006/relationships/image" Target="../media/image564.png"/><Relationship Id="rId7" Type="http://schemas.openxmlformats.org/officeDocument/2006/relationships/image" Target="../media/image27.png"/><Relationship Id="rId8" Type="http://schemas.openxmlformats.org/officeDocument/2006/relationships/image" Target="../media/image522.png"/><Relationship Id="rId9" Type="http://schemas.openxmlformats.org/officeDocument/2006/relationships/image" Target="../media/image987.png"/><Relationship Id="rId10" Type="http://schemas.openxmlformats.org/officeDocument/2006/relationships/image" Target="../media/image23.png"/><Relationship Id="rId11" Type="http://schemas.openxmlformats.org/officeDocument/2006/relationships/image" Target="../media/image988.png"/><Relationship Id="rId12" Type="http://schemas.openxmlformats.org/officeDocument/2006/relationships/image" Target="../media/image989.png"/><Relationship Id="rId13" Type="http://schemas.openxmlformats.org/officeDocument/2006/relationships/image" Target="../media/image990.png"/><Relationship Id="rId14" Type="http://schemas.openxmlformats.org/officeDocument/2006/relationships/image" Target="../media/image991.png"/><Relationship Id="rId15" Type="http://schemas.openxmlformats.org/officeDocument/2006/relationships/image" Target="../media/image992.png"/><Relationship Id="rId16" Type="http://schemas.openxmlformats.org/officeDocument/2006/relationships/image" Target="../media/image993.png"/><Relationship Id="rId17" Type="http://schemas.openxmlformats.org/officeDocument/2006/relationships/image" Target="../media/image994.png"/><Relationship Id="rId18" Type="http://schemas.openxmlformats.org/officeDocument/2006/relationships/image" Target="../media/image995.png"/><Relationship Id="rId19" Type="http://schemas.openxmlformats.org/officeDocument/2006/relationships/image" Target="../media/image167.png"/><Relationship Id="rId20" Type="http://schemas.openxmlformats.org/officeDocument/2006/relationships/image" Target="../media/image996.png"/><Relationship Id="rId21" Type="http://schemas.openxmlformats.org/officeDocument/2006/relationships/image" Target="../media/image997.png"/><Relationship Id="rId22" Type="http://schemas.openxmlformats.org/officeDocument/2006/relationships/image" Target="../media/image998.png"/><Relationship Id="rId23" Type="http://schemas.openxmlformats.org/officeDocument/2006/relationships/image" Target="../media/image999.png"/><Relationship Id="rId24" Type="http://schemas.openxmlformats.org/officeDocument/2006/relationships/image" Target="../media/image1000.png"/><Relationship Id="rId25" Type="http://schemas.openxmlformats.org/officeDocument/2006/relationships/image" Target="../media/image13.png"/><Relationship Id="rId26" Type="http://schemas.openxmlformats.org/officeDocument/2006/relationships/image" Target="../media/image1001.png"/><Relationship Id="rId27" Type="http://schemas.openxmlformats.org/officeDocument/2006/relationships/image" Target="../media/image1002.png"/><Relationship Id="rId28" Type="http://schemas.openxmlformats.org/officeDocument/2006/relationships/image" Target="../media/image258.png"/><Relationship Id="rId29" Type="http://schemas.openxmlformats.org/officeDocument/2006/relationships/image" Target="../media/image1003.png"/><Relationship Id="rId30" Type="http://schemas.openxmlformats.org/officeDocument/2006/relationships/image" Target="../media/image1004.png"/><Relationship Id="rId31" Type="http://schemas.openxmlformats.org/officeDocument/2006/relationships/image" Target="../media/image1005.png"/><Relationship Id="rId32" Type="http://schemas.openxmlformats.org/officeDocument/2006/relationships/image" Target="../media/image217.png"/><Relationship Id="rId33" Type="http://schemas.openxmlformats.org/officeDocument/2006/relationships/image" Target="../media/image1006.png"/><Relationship Id="rId34" Type="http://schemas.openxmlformats.org/officeDocument/2006/relationships/image" Target="../media/image1007.png"/><Relationship Id="rId35" Type="http://schemas.openxmlformats.org/officeDocument/2006/relationships/image" Target="../media/image177.png"/><Relationship Id="rId36" Type="http://schemas.openxmlformats.org/officeDocument/2006/relationships/image" Target="../media/image1008.png"/><Relationship Id="rId37" Type="http://schemas.openxmlformats.org/officeDocument/2006/relationships/image" Target="../media/image1009.png"/><Relationship Id="rId38" Type="http://schemas.openxmlformats.org/officeDocument/2006/relationships/image" Target="../media/image163.png"/><Relationship Id="rId39" Type="http://schemas.openxmlformats.org/officeDocument/2006/relationships/image" Target="../media/image1010.png"/><Relationship Id="rId40" Type="http://schemas.openxmlformats.org/officeDocument/2006/relationships/image" Target="../media/image1011.png"/><Relationship Id="rId41" Type="http://schemas.openxmlformats.org/officeDocument/2006/relationships/image" Target="../media/image1012.png"/><Relationship Id="rId42" Type="http://schemas.openxmlformats.org/officeDocument/2006/relationships/image" Target="../media/image1013.png"/><Relationship Id="rId43" Type="http://schemas.openxmlformats.org/officeDocument/2006/relationships/image" Target="../media/image1014.png"/><Relationship Id="rId44" Type="http://schemas.openxmlformats.org/officeDocument/2006/relationships/image" Target="../media/image642.png"/><Relationship Id="rId45" Type="http://schemas.openxmlformats.org/officeDocument/2006/relationships/image" Target="../media/image1015.png"/><Relationship Id="rId46" Type="http://schemas.openxmlformats.org/officeDocument/2006/relationships/image" Target="../media/image1016.png"/><Relationship Id="rId47" Type="http://schemas.openxmlformats.org/officeDocument/2006/relationships/image" Target="../media/image1017.png"/><Relationship Id="rId48" Type="http://schemas.openxmlformats.org/officeDocument/2006/relationships/image" Target="../media/image1018.png"/><Relationship Id="rId49" Type="http://schemas.openxmlformats.org/officeDocument/2006/relationships/image" Target="../media/image1019.png"/><Relationship Id="rId50" Type="http://schemas.openxmlformats.org/officeDocument/2006/relationships/image" Target="../media/image1020.png"/><Relationship Id="rId51" Type="http://schemas.openxmlformats.org/officeDocument/2006/relationships/image" Target="../media/image1021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2.png"/><Relationship Id="rId3" Type="http://schemas.openxmlformats.org/officeDocument/2006/relationships/image" Target="../media/image1023.png"/><Relationship Id="rId4" Type="http://schemas.openxmlformats.org/officeDocument/2006/relationships/image" Target="../media/image1024.png"/><Relationship Id="rId5" Type="http://schemas.openxmlformats.org/officeDocument/2006/relationships/image" Target="../media/image948.png"/><Relationship Id="rId6" Type="http://schemas.openxmlformats.org/officeDocument/2006/relationships/image" Target="../media/image1025.png"/><Relationship Id="rId7" Type="http://schemas.openxmlformats.org/officeDocument/2006/relationships/image" Target="../media/image1026.png"/><Relationship Id="rId8" Type="http://schemas.openxmlformats.org/officeDocument/2006/relationships/image" Target="../media/image1027.png"/><Relationship Id="rId9" Type="http://schemas.openxmlformats.org/officeDocument/2006/relationships/image" Target="../media/image1028.png"/><Relationship Id="rId10" Type="http://schemas.openxmlformats.org/officeDocument/2006/relationships/image" Target="../media/image1029.png"/><Relationship Id="rId11" Type="http://schemas.openxmlformats.org/officeDocument/2006/relationships/image" Target="../media/image1030.png"/><Relationship Id="rId12" Type="http://schemas.openxmlformats.org/officeDocument/2006/relationships/image" Target="../media/image1031.png"/><Relationship Id="rId13" Type="http://schemas.openxmlformats.org/officeDocument/2006/relationships/image" Target="../media/image1032.png"/><Relationship Id="rId14" Type="http://schemas.openxmlformats.org/officeDocument/2006/relationships/image" Target="../media/image1033.png"/><Relationship Id="rId15" Type="http://schemas.openxmlformats.org/officeDocument/2006/relationships/image" Target="../media/image1034.png"/><Relationship Id="rId16" Type="http://schemas.openxmlformats.org/officeDocument/2006/relationships/image" Target="../media/image1035.png"/><Relationship Id="rId17" Type="http://schemas.openxmlformats.org/officeDocument/2006/relationships/image" Target="../media/image1036.png"/><Relationship Id="rId18" Type="http://schemas.openxmlformats.org/officeDocument/2006/relationships/image" Target="../media/image1037.png"/><Relationship Id="rId19" Type="http://schemas.openxmlformats.org/officeDocument/2006/relationships/image" Target="../media/image1038.png"/><Relationship Id="rId20" Type="http://schemas.openxmlformats.org/officeDocument/2006/relationships/image" Target="../media/image1039.png"/><Relationship Id="rId21" Type="http://schemas.openxmlformats.org/officeDocument/2006/relationships/image" Target="../media/image1040.png"/><Relationship Id="rId22" Type="http://schemas.openxmlformats.org/officeDocument/2006/relationships/image" Target="../media/image1041.png"/><Relationship Id="rId23" Type="http://schemas.openxmlformats.org/officeDocument/2006/relationships/image" Target="../media/image1042.png"/><Relationship Id="rId24" Type="http://schemas.openxmlformats.org/officeDocument/2006/relationships/image" Target="../media/image1043.png"/><Relationship Id="rId25" Type="http://schemas.openxmlformats.org/officeDocument/2006/relationships/image" Target="../media/image1044.png"/><Relationship Id="rId26" Type="http://schemas.openxmlformats.org/officeDocument/2006/relationships/image" Target="../media/image1045.png"/><Relationship Id="rId27" Type="http://schemas.openxmlformats.org/officeDocument/2006/relationships/image" Target="../media/image1046.png"/><Relationship Id="rId28" Type="http://schemas.openxmlformats.org/officeDocument/2006/relationships/image" Target="../media/image1047.png"/><Relationship Id="rId29" Type="http://schemas.openxmlformats.org/officeDocument/2006/relationships/image" Target="../media/image1048.png"/><Relationship Id="rId30" Type="http://schemas.openxmlformats.org/officeDocument/2006/relationships/image" Target="../media/image1049.png"/><Relationship Id="rId31" Type="http://schemas.openxmlformats.org/officeDocument/2006/relationships/image" Target="../media/image1050.png"/><Relationship Id="rId32" Type="http://schemas.openxmlformats.org/officeDocument/2006/relationships/image" Target="../media/image1051.png"/><Relationship Id="rId33" Type="http://schemas.openxmlformats.org/officeDocument/2006/relationships/image" Target="../media/image1052.png"/><Relationship Id="rId34" Type="http://schemas.openxmlformats.org/officeDocument/2006/relationships/image" Target="../media/image720.png"/><Relationship Id="rId35" Type="http://schemas.openxmlformats.org/officeDocument/2006/relationships/image" Target="../media/image1053.png"/><Relationship Id="rId36" Type="http://schemas.openxmlformats.org/officeDocument/2006/relationships/image" Target="../media/image1054.png"/><Relationship Id="rId37" Type="http://schemas.openxmlformats.org/officeDocument/2006/relationships/image" Target="../media/image1055.png"/><Relationship Id="rId38" Type="http://schemas.openxmlformats.org/officeDocument/2006/relationships/image" Target="../media/image1056.jpg"/><Relationship Id="rId39" Type="http://schemas.openxmlformats.org/officeDocument/2006/relationships/image" Target="../media/image1057.jpg"/><Relationship Id="rId40" Type="http://schemas.openxmlformats.org/officeDocument/2006/relationships/image" Target="../media/image105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20" Type="http://schemas.openxmlformats.org/officeDocument/2006/relationships/image" Target="../media/image66.png"/><Relationship Id="rId21" Type="http://schemas.openxmlformats.org/officeDocument/2006/relationships/image" Target="../media/image67.png"/><Relationship Id="rId22" Type="http://schemas.openxmlformats.org/officeDocument/2006/relationships/image" Target="../media/image68.png"/><Relationship Id="rId23" Type="http://schemas.openxmlformats.org/officeDocument/2006/relationships/image" Target="../media/image69.pn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Relationship Id="rId27" Type="http://schemas.openxmlformats.org/officeDocument/2006/relationships/image" Target="../media/image73.png"/><Relationship Id="rId28" Type="http://schemas.openxmlformats.org/officeDocument/2006/relationships/image" Target="../media/image74.png"/><Relationship Id="rId29" Type="http://schemas.openxmlformats.org/officeDocument/2006/relationships/image" Target="../media/image75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9.jpg"/><Relationship Id="rId3" Type="http://schemas.openxmlformats.org/officeDocument/2006/relationships/image" Target="../media/image106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1.png"/><Relationship Id="rId3" Type="http://schemas.openxmlformats.org/officeDocument/2006/relationships/image" Target="../media/image1062.png"/><Relationship Id="rId4" Type="http://schemas.openxmlformats.org/officeDocument/2006/relationships/image" Target="../media/image1063.png"/><Relationship Id="rId5" Type="http://schemas.openxmlformats.org/officeDocument/2006/relationships/image" Target="../media/image1064.png"/><Relationship Id="rId6" Type="http://schemas.openxmlformats.org/officeDocument/2006/relationships/image" Target="../media/image8.png"/><Relationship Id="rId7" Type="http://schemas.openxmlformats.org/officeDocument/2006/relationships/image" Target="../media/image1007.png"/><Relationship Id="rId8" Type="http://schemas.openxmlformats.org/officeDocument/2006/relationships/image" Target="../media/image1065.png"/><Relationship Id="rId9" Type="http://schemas.openxmlformats.org/officeDocument/2006/relationships/image" Target="../media/image179.png"/><Relationship Id="rId10" Type="http://schemas.openxmlformats.org/officeDocument/2006/relationships/image" Target="../media/image177.png"/><Relationship Id="rId11" Type="http://schemas.openxmlformats.org/officeDocument/2006/relationships/image" Target="../media/image1066.png"/><Relationship Id="rId12" Type="http://schemas.openxmlformats.org/officeDocument/2006/relationships/image" Target="../media/image455.png"/><Relationship Id="rId13" Type="http://schemas.openxmlformats.org/officeDocument/2006/relationships/image" Target="../media/image471.png"/><Relationship Id="rId14" Type="http://schemas.openxmlformats.org/officeDocument/2006/relationships/image" Target="../media/image1067.png"/><Relationship Id="rId15" Type="http://schemas.openxmlformats.org/officeDocument/2006/relationships/image" Target="../media/image1068.png"/><Relationship Id="rId16" Type="http://schemas.openxmlformats.org/officeDocument/2006/relationships/image" Target="../media/image1069.png"/><Relationship Id="rId17" Type="http://schemas.openxmlformats.org/officeDocument/2006/relationships/image" Target="../media/image10.png"/><Relationship Id="rId18" Type="http://schemas.openxmlformats.org/officeDocument/2006/relationships/image" Target="../media/image253.png"/><Relationship Id="rId19" Type="http://schemas.openxmlformats.org/officeDocument/2006/relationships/image" Target="../media/image1070.png"/><Relationship Id="rId20" Type="http://schemas.openxmlformats.org/officeDocument/2006/relationships/image" Target="../media/image161.png"/><Relationship Id="rId21" Type="http://schemas.openxmlformats.org/officeDocument/2006/relationships/image" Target="../media/image1071.png"/><Relationship Id="rId22" Type="http://schemas.openxmlformats.org/officeDocument/2006/relationships/image" Target="../media/image1072.png"/><Relationship Id="rId23" Type="http://schemas.openxmlformats.org/officeDocument/2006/relationships/image" Target="../media/image167.png"/><Relationship Id="rId24" Type="http://schemas.openxmlformats.org/officeDocument/2006/relationships/image" Target="../media/image908.png"/><Relationship Id="rId25" Type="http://schemas.openxmlformats.org/officeDocument/2006/relationships/image" Target="../media/image263.png"/><Relationship Id="rId26" Type="http://schemas.openxmlformats.org/officeDocument/2006/relationships/image" Target="../media/image222.png"/><Relationship Id="rId27" Type="http://schemas.openxmlformats.org/officeDocument/2006/relationships/image" Target="../media/image1073.png"/><Relationship Id="rId28" Type="http://schemas.openxmlformats.org/officeDocument/2006/relationships/image" Target="../media/image1020.png"/><Relationship Id="rId29" Type="http://schemas.openxmlformats.org/officeDocument/2006/relationships/image" Target="../media/image1074.png"/><Relationship Id="rId30" Type="http://schemas.openxmlformats.org/officeDocument/2006/relationships/image" Target="../media/image1075.png"/><Relationship Id="rId31" Type="http://schemas.openxmlformats.org/officeDocument/2006/relationships/image" Target="../media/image191.png"/><Relationship Id="rId32" Type="http://schemas.openxmlformats.org/officeDocument/2006/relationships/image" Target="../media/image192.png"/><Relationship Id="rId33" Type="http://schemas.openxmlformats.org/officeDocument/2006/relationships/image" Target="../media/image172.png"/><Relationship Id="rId34" Type="http://schemas.openxmlformats.org/officeDocument/2006/relationships/image" Target="../media/image1076.png"/><Relationship Id="rId35" Type="http://schemas.openxmlformats.org/officeDocument/2006/relationships/image" Target="../media/image66.png"/><Relationship Id="rId36" Type="http://schemas.openxmlformats.org/officeDocument/2006/relationships/image" Target="../media/image1077.png"/><Relationship Id="rId37" Type="http://schemas.openxmlformats.org/officeDocument/2006/relationships/image" Target="../media/image26.png"/><Relationship Id="rId38" Type="http://schemas.openxmlformats.org/officeDocument/2006/relationships/image" Target="../media/image1078.png"/><Relationship Id="rId39" Type="http://schemas.openxmlformats.org/officeDocument/2006/relationships/image" Target="../media/image1079.png"/><Relationship Id="rId40" Type="http://schemas.openxmlformats.org/officeDocument/2006/relationships/image" Target="../media/image1080.png"/><Relationship Id="rId41" Type="http://schemas.openxmlformats.org/officeDocument/2006/relationships/image" Target="../media/image1081.png"/><Relationship Id="rId42" Type="http://schemas.openxmlformats.org/officeDocument/2006/relationships/image" Target="../media/image202.png"/><Relationship Id="rId43" Type="http://schemas.openxmlformats.org/officeDocument/2006/relationships/image" Target="../media/image1082.png"/><Relationship Id="rId44" Type="http://schemas.openxmlformats.org/officeDocument/2006/relationships/image" Target="../media/image1083.png"/><Relationship Id="rId45" Type="http://schemas.openxmlformats.org/officeDocument/2006/relationships/image" Target="../media/image215.png"/><Relationship Id="rId46" Type="http://schemas.openxmlformats.org/officeDocument/2006/relationships/image" Target="../media/image1084.png"/><Relationship Id="rId47" Type="http://schemas.openxmlformats.org/officeDocument/2006/relationships/image" Target="../media/image217.png"/><Relationship Id="rId48" Type="http://schemas.openxmlformats.org/officeDocument/2006/relationships/image" Target="../media/image1085.png"/><Relationship Id="rId49" Type="http://schemas.openxmlformats.org/officeDocument/2006/relationships/image" Target="../media/image1086.png"/><Relationship Id="rId50" Type="http://schemas.openxmlformats.org/officeDocument/2006/relationships/image" Target="../media/image529.png"/><Relationship Id="rId51" Type="http://schemas.openxmlformats.org/officeDocument/2006/relationships/image" Target="../media/image1087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8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089.png"/><Relationship Id="rId4" Type="http://schemas.openxmlformats.org/officeDocument/2006/relationships/image" Target="../media/image265.png"/><Relationship Id="rId5" Type="http://schemas.openxmlformats.org/officeDocument/2006/relationships/image" Target="../media/image571.png"/><Relationship Id="rId6" Type="http://schemas.openxmlformats.org/officeDocument/2006/relationships/image" Target="../media/image1090.png"/><Relationship Id="rId7" Type="http://schemas.openxmlformats.org/officeDocument/2006/relationships/image" Target="../media/image1091.png"/><Relationship Id="rId8" Type="http://schemas.openxmlformats.org/officeDocument/2006/relationships/image" Target="../media/image1081.png"/><Relationship Id="rId9" Type="http://schemas.openxmlformats.org/officeDocument/2006/relationships/image" Target="../media/image1092.png"/><Relationship Id="rId10" Type="http://schemas.openxmlformats.org/officeDocument/2006/relationships/image" Target="../media/image1093.png"/><Relationship Id="rId11" Type="http://schemas.openxmlformats.org/officeDocument/2006/relationships/image" Target="../media/image1094.png"/><Relationship Id="rId12" Type="http://schemas.openxmlformats.org/officeDocument/2006/relationships/image" Target="../media/image1095.png"/><Relationship Id="rId13" Type="http://schemas.openxmlformats.org/officeDocument/2006/relationships/image" Target="../media/image167.png"/><Relationship Id="rId14" Type="http://schemas.openxmlformats.org/officeDocument/2006/relationships/image" Target="../media/image1096.png"/><Relationship Id="rId15" Type="http://schemas.openxmlformats.org/officeDocument/2006/relationships/image" Target="../media/image1097.png"/><Relationship Id="rId16" Type="http://schemas.openxmlformats.org/officeDocument/2006/relationships/image" Target="../media/image1098.png"/><Relationship Id="rId17" Type="http://schemas.openxmlformats.org/officeDocument/2006/relationships/image" Target="../media/image1099.png"/><Relationship Id="rId18" Type="http://schemas.openxmlformats.org/officeDocument/2006/relationships/image" Target="../media/image1100.png"/><Relationship Id="rId19" Type="http://schemas.openxmlformats.org/officeDocument/2006/relationships/image" Target="../media/image1101.png"/><Relationship Id="rId20" Type="http://schemas.openxmlformats.org/officeDocument/2006/relationships/image" Target="../media/image1102.png"/><Relationship Id="rId21" Type="http://schemas.openxmlformats.org/officeDocument/2006/relationships/image" Target="../media/image940.png"/><Relationship Id="rId22" Type="http://schemas.openxmlformats.org/officeDocument/2006/relationships/image" Target="../media/image1103.png"/><Relationship Id="rId23" Type="http://schemas.openxmlformats.org/officeDocument/2006/relationships/image" Target="../media/image1104.png"/><Relationship Id="rId24" Type="http://schemas.openxmlformats.org/officeDocument/2006/relationships/image" Target="../media/image1105.png"/><Relationship Id="rId25" Type="http://schemas.openxmlformats.org/officeDocument/2006/relationships/image" Target="../media/image1106.png"/><Relationship Id="rId26" Type="http://schemas.openxmlformats.org/officeDocument/2006/relationships/image" Target="../media/image1107.png"/><Relationship Id="rId27" Type="http://schemas.openxmlformats.org/officeDocument/2006/relationships/image" Target="../media/image1108.png"/><Relationship Id="rId28" Type="http://schemas.openxmlformats.org/officeDocument/2006/relationships/image" Target="../media/image1109.png"/><Relationship Id="rId29" Type="http://schemas.openxmlformats.org/officeDocument/2006/relationships/image" Target="../media/image1110.png"/><Relationship Id="rId30" Type="http://schemas.openxmlformats.org/officeDocument/2006/relationships/image" Target="../media/image1111.png"/><Relationship Id="rId31" Type="http://schemas.openxmlformats.org/officeDocument/2006/relationships/image" Target="../media/image111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3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4.png"/><Relationship Id="rId3" Type="http://schemas.openxmlformats.org/officeDocument/2006/relationships/image" Target="../media/image1115.png"/><Relationship Id="rId4" Type="http://schemas.openxmlformats.org/officeDocument/2006/relationships/image" Target="../media/image171.png"/><Relationship Id="rId5" Type="http://schemas.openxmlformats.org/officeDocument/2006/relationships/image" Target="../media/image8.png"/><Relationship Id="rId6" Type="http://schemas.openxmlformats.org/officeDocument/2006/relationships/image" Target="../media/image1116.png"/><Relationship Id="rId7" Type="http://schemas.openxmlformats.org/officeDocument/2006/relationships/image" Target="../media/image1117.png"/><Relationship Id="rId8" Type="http://schemas.openxmlformats.org/officeDocument/2006/relationships/image" Target="../media/image177.png"/><Relationship Id="rId9" Type="http://schemas.openxmlformats.org/officeDocument/2006/relationships/image" Target="../media/image1118.png"/><Relationship Id="rId10" Type="http://schemas.openxmlformats.org/officeDocument/2006/relationships/image" Target="../media/image1119.png"/><Relationship Id="rId11" Type="http://schemas.openxmlformats.org/officeDocument/2006/relationships/image" Target="../media/image1120.png"/><Relationship Id="rId12" Type="http://schemas.openxmlformats.org/officeDocument/2006/relationships/image" Target="../media/image253.png"/><Relationship Id="rId13" Type="http://schemas.openxmlformats.org/officeDocument/2006/relationships/image" Target="../media/image1121.png"/><Relationship Id="rId14" Type="http://schemas.openxmlformats.org/officeDocument/2006/relationships/image" Target="../media/image583.png"/><Relationship Id="rId15" Type="http://schemas.openxmlformats.org/officeDocument/2006/relationships/image" Target="../media/image163.png"/><Relationship Id="rId16" Type="http://schemas.openxmlformats.org/officeDocument/2006/relationships/image" Target="../media/image282.png"/><Relationship Id="rId17" Type="http://schemas.openxmlformats.org/officeDocument/2006/relationships/image" Target="../media/image1018.png"/><Relationship Id="rId18" Type="http://schemas.openxmlformats.org/officeDocument/2006/relationships/image" Target="../media/image167.png"/><Relationship Id="rId19" Type="http://schemas.openxmlformats.org/officeDocument/2006/relationships/image" Target="../media/image1122.png"/><Relationship Id="rId20" Type="http://schemas.openxmlformats.org/officeDocument/2006/relationships/image" Target="../media/image20.png"/><Relationship Id="rId21" Type="http://schemas.openxmlformats.org/officeDocument/2006/relationships/image" Target="../media/image1123.png"/><Relationship Id="rId22" Type="http://schemas.openxmlformats.org/officeDocument/2006/relationships/image" Target="../media/image1124.png"/><Relationship Id="rId23" Type="http://schemas.openxmlformats.org/officeDocument/2006/relationships/image" Target="../media/image1125.png"/><Relationship Id="rId24" Type="http://schemas.openxmlformats.org/officeDocument/2006/relationships/image" Target="../media/image1126.png"/><Relationship Id="rId25" Type="http://schemas.openxmlformats.org/officeDocument/2006/relationships/image" Target="../media/image162.png"/><Relationship Id="rId26" Type="http://schemas.openxmlformats.org/officeDocument/2006/relationships/image" Target="../media/image1127.png"/><Relationship Id="rId27" Type="http://schemas.openxmlformats.org/officeDocument/2006/relationships/image" Target="../media/image1128.png"/><Relationship Id="rId28" Type="http://schemas.openxmlformats.org/officeDocument/2006/relationships/image" Target="../media/image1129.png"/><Relationship Id="rId29" Type="http://schemas.openxmlformats.org/officeDocument/2006/relationships/image" Target="../media/image258.png"/><Relationship Id="rId30" Type="http://schemas.openxmlformats.org/officeDocument/2006/relationships/image" Target="../media/image1130.png"/><Relationship Id="rId31" Type="http://schemas.openxmlformats.org/officeDocument/2006/relationships/image" Target="../media/image245.png"/><Relationship Id="rId32" Type="http://schemas.openxmlformats.org/officeDocument/2006/relationships/image" Target="../media/image113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2.png"/><Relationship Id="rId3" Type="http://schemas.openxmlformats.org/officeDocument/2006/relationships/image" Target="../media/image1133.png"/><Relationship Id="rId4" Type="http://schemas.openxmlformats.org/officeDocument/2006/relationships/image" Target="../media/image1134.png"/><Relationship Id="rId5" Type="http://schemas.openxmlformats.org/officeDocument/2006/relationships/image" Target="../media/image1135.png"/><Relationship Id="rId6" Type="http://schemas.openxmlformats.org/officeDocument/2006/relationships/image" Target="../media/image785.png"/><Relationship Id="rId7" Type="http://schemas.openxmlformats.org/officeDocument/2006/relationships/image" Target="../media/image879.png"/><Relationship Id="rId8" Type="http://schemas.openxmlformats.org/officeDocument/2006/relationships/image" Target="../media/image1136.png"/><Relationship Id="rId9" Type="http://schemas.openxmlformats.org/officeDocument/2006/relationships/image" Target="../media/image202.png"/><Relationship Id="rId10" Type="http://schemas.openxmlformats.org/officeDocument/2006/relationships/image" Target="../media/image1137.png"/><Relationship Id="rId11" Type="http://schemas.openxmlformats.org/officeDocument/2006/relationships/image" Target="../media/image1138.png"/><Relationship Id="rId12" Type="http://schemas.openxmlformats.org/officeDocument/2006/relationships/image" Target="../media/image1139.png"/><Relationship Id="rId13" Type="http://schemas.openxmlformats.org/officeDocument/2006/relationships/image" Target="../media/image1140.png"/><Relationship Id="rId14" Type="http://schemas.openxmlformats.org/officeDocument/2006/relationships/image" Target="../media/image1141.png"/><Relationship Id="rId15" Type="http://schemas.openxmlformats.org/officeDocument/2006/relationships/image" Target="../media/image1142.png"/><Relationship Id="rId16" Type="http://schemas.openxmlformats.org/officeDocument/2006/relationships/image" Target="../media/image1143.png"/><Relationship Id="rId17" Type="http://schemas.openxmlformats.org/officeDocument/2006/relationships/image" Target="../media/image444.png"/><Relationship Id="rId18" Type="http://schemas.openxmlformats.org/officeDocument/2006/relationships/image" Target="../media/image1144.png"/><Relationship Id="rId19" Type="http://schemas.openxmlformats.org/officeDocument/2006/relationships/image" Target="../media/image1145.png"/><Relationship Id="rId20" Type="http://schemas.openxmlformats.org/officeDocument/2006/relationships/image" Target="../media/image1146.png"/><Relationship Id="rId21" Type="http://schemas.openxmlformats.org/officeDocument/2006/relationships/image" Target="../media/image1147.png"/><Relationship Id="rId22" Type="http://schemas.openxmlformats.org/officeDocument/2006/relationships/image" Target="../media/image431.png"/><Relationship Id="rId23" Type="http://schemas.openxmlformats.org/officeDocument/2006/relationships/image" Target="../media/image265.png"/><Relationship Id="rId24" Type="http://schemas.openxmlformats.org/officeDocument/2006/relationships/image" Target="../media/image179.png"/><Relationship Id="rId25" Type="http://schemas.openxmlformats.org/officeDocument/2006/relationships/image" Target="../media/image1148.png"/><Relationship Id="rId26" Type="http://schemas.openxmlformats.org/officeDocument/2006/relationships/image" Target="../media/image1149.png"/><Relationship Id="rId27" Type="http://schemas.openxmlformats.org/officeDocument/2006/relationships/image" Target="../media/image1150.png"/><Relationship Id="rId28" Type="http://schemas.openxmlformats.org/officeDocument/2006/relationships/image" Target="../media/image1151.png"/><Relationship Id="rId29" Type="http://schemas.openxmlformats.org/officeDocument/2006/relationships/image" Target="../media/image1152.png"/><Relationship Id="rId30" Type="http://schemas.openxmlformats.org/officeDocument/2006/relationships/image" Target="../media/image890.png"/><Relationship Id="rId31" Type="http://schemas.openxmlformats.org/officeDocument/2006/relationships/image" Target="../media/image1153.png"/><Relationship Id="rId32" Type="http://schemas.openxmlformats.org/officeDocument/2006/relationships/image" Target="../media/image1154.png"/><Relationship Id="rId33" Type="http://schemas.openxmlformats.org/officeDocument/2006/relationships/image" Target="../media/image1155.png"/><Relationship Id="rId34" Type="http://schemas.openxmlformats.org/officeDocument/2006/relationships/image" Target="../media/image1156.png"/><Relationship Id="rId35" Type="http://schemas.openxmlformats.org/officeDocument/2006/relationships/image" Target="../media/image8.png"/><Relationship Id="rId36" Type="http://schemas.openxmlformats.org/officeDocument/2006/relationships/image" Target="../media/image1157.png"/><Relationship Id="rId37" Type="http://schemas.openxmlformats.org/officeDocument/2006/relationships/image" Target="../media/image1158.png"/><Relationship Id="rId38" Type="http://schemas.openxmlformats.org/officeDocument/2006/relationships/image" Target="../media/image163.png"/><Relationship Id="rId39" Type="http://schemas.openxmlformats.org/officeDocument/2006/relationships/image" Target="../media/image1159.png"/><Relationship Id="rId40" Type="http://schemas.openxmlformats.org/officeDocument/2006/relationships/image" Target="../media/image563.png"/><Relationship Id="rId41" Type="http://schemas.openxmlformats.org/officeDocument/2006/relationships/image" Target="../media/image172.png"/><Relationship Id="rId42" Type="http://schemas.openxmlformats.org/officeDocument/2006/relationships/image" Target="../media/image1160.png"/><Relationship Id="rId43" Type="http://schemas.openxmlformats.org/officeDocument/2006/relationships/image" Target="../media/image1161.png"/><Relationship Id="rId44" Type="http://schemas.openxmlformats.org/officeDocument/2006/relationships/image" Target="../media/image662.png"/><Relationship Id="rId45" Type="http://schemas.openxmlformats.org/officeDocument/2006/relationships/image" Target="../media/image1162.png"/><Relationship Id="rId46" Type="http://schemas.openxmlformats.org/officeDocument/2006/relationships/image" Target="../media/image177.png"/><Relationship Id="rId47" Type="http://schemas.openxmlformats.org/officeDocument/2006/relationships/image" Target="../media/image1163.png"/><Relationship Id="rId48" Type="http://schemas.openxmlformats.org/officeDocument/2006/relationships/image" Target="../media/image1164.png"/><Relationship Id="rId49" Type="http://schemas.openxmlformats.org/officeDocument/2006/relationships/image" Target="../media/image1165.png"/><Relationship Id="rId50" Type="http://schemas.openxmlformats.org/officeDocument/2006/relationships/image" Target="../media/image636.png"/><Relationship Id="rId51" Type="http://schemas.openxmlformats.org/officeDocument/2006/relationships/image" Target="../media/image839.png"/><Relationship Id="rId52" Type="http://schemas.openxmlformats.org/officeDocument/2006/relationships/image" Target="../media/image1166.png"/><Relationship Id="rId53" Type="http://schemas.openxmlformats.org/officeDocument/2006/relationships/image" Target="../media/image443.png"/><Relationship Id="rId54" Type="http://schemas.openxmlformats.org/officeDocument/2006/relationships/image" Target="../media/image17.png"/><Relationship Id="rId55" Type="http://schemas.openxmlformats.org/officeDocument/2006/relationships/image" Target="../media/image663.png"/><Relationship Id="rId56" Type="http://schemas.openxmlformats.org/officeDocument/2006/relationships/image" Target="../media/image564.png"/><Relationship Id="rId57" Type="http://schemas.openxmlformats.org/officeDocument/2006/relationships/image" Target="../media/image1167.png"/><Relationship Id="rId58" Type="http://schemas.openxmlformats.org/officeDocument/2006/relationships/image" Target="../media/image242.png"/><Relationship Id="rId59" Type="http://schemas.openxmlformats.org/officeDocument/2006/relationships/image" Target="../media/image1168.png"/><Relationship Id="rId60" Type="http://schemas.openxmlformats.org/officeDocument/2006/relationships/image" Target="../media/image181.png"/><Relationship Id="rId61" Type="http://schemas.openxmlformats.org/officeDocument/2006/relationships/image" Target="../media/image916.png"/><Relationship Id="rId62" Type="http://schemas.openxmlformats.org/officeDocument/2006/relationships/image" Target="../media/image1169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0.jpg"/><Relationship Id="rId3" Type="http://schemas.openxmlformats.org/officeDocument/2006/relationships/image" Target="../media/image1171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172.png"/><Relationship Id="rId4" Type="http://schemas.openxmlformats.org/officeDocument/2006/relationships/image" Target="../media/image13.png"/><Relationship Id="rId5" Type="http://schemas.openxmlformats.org/officeDocument/2006/relationships/image" Target="../media/image1173.png"/><Relationship Id="rId6" Type="http://schemas.openxmlformats.org/officeDocument/2006/relationships/image" Target="../media/image1174.png"/><Relationship Id="rId7" Type="http://schemas.openxmlformats.org/officeDocument/2006/relationships/image" Target="../media/image16.png"/><Relationship Id="rId8" Type="http://schemas.openxmlformats.org/officeDocument/2006/relationships/image" Target="../media/image1175.png"/><Relationship Id="rId9" Type="http://schemas.openxmlformats.org/officeDocument/2006/relationships/image" Target="../media/image268.png"/><Relationship Id="rId10" Type="http://schemas.openxmlformats.org/officeDocument/2006/relationships/image" Target="../media/image1176.png"/><Relationship Id="rId11" Type="http://schemas.openxmlformats.org/officeDocument/2006/relationships/image" Target="../media/image1177.png"/><Relationship Id="rId12" Type="http://schemas.openxmlformats.org/officeDocument/2006/relationships/image" Target="../media/image1178.png"/><Relationship Id="rId13" Type="http://schemas.openxmlformats.org/officeDocument/2006/relationships/image" Target="../media/image219.png"/><Relationship Id="rId14" Type="http://schemas.openxmlformats.org/officeDocument/2006/relationships/image" Target="../media/image1179.png"/><Relationship Id="rId15" Type="http://schemas.openxmlformats.org/officeDocument/2006/relationships/image" Target="../media/image1180.png"/><Relationship Id="rId16" Type="http://schemas.openxmlformats.org/officeDocument/2006/relationships/image" Target="../media/image23.png"/><Relationship Id="rId17" Type="http://schemas.openxmlformats.org/officeDocument/2006/relationships/image" Target="../media/image1181.png"/><Relationship Id="rId18" Type="http://schemas.openxmlformats.org/officeDocument/2006/relationships/image" Target="../media/image926.png"/><Relationship Id="rId19" Type="http://schemas.openxmlformats.org/officeDocument/2006/relationships/image" Target="../media/image1182.png"/><Relationship Id="rId20" Type="http://schemas.openxmlformats.org/officeDocument/2006/relationships/image" Target="../media/image575.png"/><Relationship Id="rId21" Type="http://schemas.openxmlformats.org/officeDocument/2006/relationships/image" Target="../media/image1183.png"/><Relationship Id="rId22" Type="http://schemas.openxmlformats.org/officeDocument/2006/relationships/image" Target="../media/image1184.png"/><Relationship Id="rId23" Type="http://schemas.openxmlformats.org/officeDocument/2006/relationships/image" Target="../media/image1185.png"/><Relationship Id="rId24" Type="http://schemas.openxmlformats.org/officeDocument/2006/relationships/image" Target="../media/image288.png"/><Relationship Id="rId25" Type="http://schemas.openxmlformats.org/officeDocument/2006/relationships/image" Target="../media/image177.png"/><Relationship Id="rId26" Type="http://schemas.openxmlformats.org/officeDocument/2006/relationships/image" Target="../media/image569.png"/><Relationship Id="rId27" Type="http://schemas.openxmlformats.org/officeDocument/2006/relationships/image" Target="../media/image564.png"/><Relationship Id="rId28" Type="http://schemas.openxmlformats.org/officeDocument/2006/relationships/image" Target="../media/image1186.png"/><Relationship Id="rId29" Type="http://schemas.openxmlformats.org/officeDocument/2006/relationships/image" Target="../media/image1156.png"/><Relationship Id="rId30" Type="http://schemas.openxmlformats.org/officeDocument/2006/relationships/image" Target="../media/image1187.png"/><Relationship Id="rId31" Type="http://schemas.openxmlformats.org/officeDocument/2006/relationships/image" Target="../media/image26.png"/><Relationship Id="rId32" Type="http://schemas.openxmlformats.org/officeDocument/2006/relationships/image" Target="../media/image1188.png"/><Relationship Id="rId33" Type="http://schemas.openxmlformats.org/officeDocument/2006/relationships/image" Target="../media/image242.png"/><Relationship Id="rId34" Type="http://schemas.openxmlformats.org/officeDocument/2006/relationships/image" Target="../media/image421.png"/><Relationship Id="rId35" Type="http://schemas.openxmlformats.org/officeDocument/2006/relationships/image" Target="../media/image1189.png"/><Relationship Id="rId36" Type="http://schemas.openxmlformats.org/officeDocument/2006/relationships/image" Target="../media/image1190.png"/><Relationship Id="rId37" Type="http://schemas.openxmlformats.org/officeDocument/2006/relationships/image" Target="../media/image1191.png"/><Relationship Id="rId38" Type="http://schemas.openxmlformats.org/officeDocument/2006/relationships/image" Target="../media/image163.png"/><Relationship Id="rId39" Type="http://schemas.openxmlformats.org/officeDocument/2006/relationships/image" Target="../media/image201.png"/><Relationship Id="rId40" Type="http://schemas.openxmlformats.org/officeDocument/2006/relationships/image" Target="../media/image1192.png"/><Relationship Id="rId41" Type="http://schemas.openxmlformats.org/officeDocument/2006/relationships/image" Target="../media/image1193.png"/><Relationship Id="rId42" Type="http://schemas.openxmlformats.org/officeDocument/2006/relationships/image" Target="../media/image1194.png"/><Relationship Id="rId43" Type="http://schemas.openxmlformats.org/officeDocument/2006/relationships/image" Target="../media/image17.png"/><Relationship Id="rId44" Type="http://schemas.openxmlformats.org/officeDocument/2006/relationships/image" Target="../media/image1195.png"/><Relationship Id="rId45" Type="http://schemas.openxmlformats.org/officeDocument/2006/relationships/image" Target="../media/image940.png"/><Relationship Id="rId46" Type="http://schemas.openxmlformats.org/officeDocument/2006/relationships/image" Target="../media/image471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72.png"/><Relationship Id="rId4" Type="http://schemas.openxmlformats.org/officeDocument/2006/relationships/image" Target="../media/image1196.png"/><Relationship Id="rId5" Type="http://schemas.openxmlformats.org/officeDocument/2006/relationships/image" Target="../media/image1197.png"/><Relationship Id="rId6" Type="http://schemas.openxmlformats.org/officeDocument/2006/relationships/image" Target="../media/image26.png"/><Relationship Id="rId7" Type="http://schemas.openxmlformats.org/officeDocument/2006/relationships/image" Target="../media/image1198.png"/><Relationship Id="rId8" Type="http://schemas.openxmlformats.org/officeDocument/2006/relationships/image" Target="../media/image1199.png"/><Relationship Id="rId9" Type="http://schemas.openxmlformats.org/officeDocument/2006/relationships/image" Target="../media/image1200.png"/><Relationship Id="rId10" Type="http://schemas.openxmlformats.org/officeDocument/2006/relationships/image" Target="../media/image468.png"/><Relationship Id="rId11" Type="http://schemas.openxmlformats.org/officeDocument/2006/relationships/image" Target="../media/image177.png"/><Relationship Id="rId12" Type="http://schemas.openxmlformats.org/officeDocument/2006/relationships/image" Target="../media/image439.png"/><Relationship Id="rId13" Type="http://schemas.openxmlformats.org/officeDocument/2006/relationships/image" Target="../media/image20.png"/><Relationship Id="rId14" Type="http://schemas.openxmlformats.org/officeDocument/2006/relationships/image" Target="../media/image1201.png"/><Relationship Id="rId15" Type="http://schemas.openxmlformats.org/officeDocument/2006/relationships/image" Target="../media/image1202.png"/><Relationship Id="rId16" Type="http://schemas.openxmlformats.org/officeDocument/2006/relationships/image" Target="../media/image1203.png"/><Relationship Id="rId17" Type="http://schemas.openxmlformats.org/officeDocument/2006/relationships/image" Target="../media/image253.png"/><Relationship Id="rId18" Type="http://schemas.openxmlformats.org/officeDocument/2006/relationships/image" Target="../media/image1204.png"/><Relationship Id="rId19" Type="http://schemas.openxmlformats.org/officeDocument/2006/relationships/image" Target="../media/image1205.png"/><Relationship Id="rId20" Type="http://schemas.openxmlformats.org/officeDocument/2006/relationships/image" Target="../media/image1124.png"/><Relationship Id="rId21" Type="http://schemas.openxmlformats.org/officeDocument/2006/relationships/image" Target="../media/image1206.png"/><Relationship Id="rId22" Type="http://schemas.openxmlformats.org/officeDocument/2006/relationships/image" Target="../media/image443.png"/><Relationship Id="rId23" Type="http://schemas.openxmlformats.org/officeDocument/2006/relationships/image" Target="../media/image663.png"/><Relationship Id="rId24" Type="http://schemas.openxmlformats.org/officeDocument/2006/relationships/image" Target="../media/image1156.png"/><Relationship Id="rId25" Type="http://schemas.openxmlformats.org/officeDocument/2006/relationships/image" Target="../media/image408.png"/><Relationship Id="rId26" Type="http://schemas.openxmlformats.org/officeDocument/2006/relationships/image" Target="../media/image1207.png"/><Relationship Id="rId27" Type="http://schemas.openxmlformats.org/officeDocument/2006/relationships/image" Target="../media/image226.png"/><Relationship Id="rId28" Type="http://schemas.openxmlformats.org/officeDocument/2006/relationships/image" Target="../media/image1208.png"/><Relationship Id="rId29" Type="http://schemas.openxmlformats.org/officeDocument/2006/relationships/image" Target="../media/image244.png"/><Relationship Id="rId30" Type="http://schemas.openxmlformats.org/officeDocument/2006/relationships/image" Target="../media/image1209.png"/><Relationship Id="rId31" Type="http://schemas.openxmlformats.org/officeDocument/2006/relationships/image" Target="../media/image242.png"/><Relationship Id="rId32" Type="http://schemas.openxmlformats.org/officeDocument/2006/relationships/image" Target="../media/image1210.png"/><Relationship Id="rId33" Type="http://schemas.openxmlformats.org/officeDocument/2006/relationships/image" Target="../media/image66.png"/><Relationship Id="rId34" Type="http://schemas.openxmlformats.org/officeDocument/2006/relationships/image" Target="../media/image184.png"/><Relationship Id="rId35" Type="http://schemas.openxmlformats.org/officeDocument/2006/relationships/image" Target="../media/image925.png"/><Relationship Id="rId36" Type="http://schemas.openxmlformats.org/officeDocument/2006/relationships/image" Target="../media/image978.png"/><Relationship Id="rId37" Type="http://schemas.openxmlformats.org/officeDocument/2006/relationships/image" Target="../media/image834.png"/><Relationship Id="rId38" Type="http://schemas.openxmlformats.org/officeDocument/2006/relationships/image" Target="../media/image1211.png"/><Relationship Id="rId39" Type="http://schemas.openxmlformats.org/officeDocument/2006/relationships/image" Target="../media/image1212.png"/><Relationship Id="rId40" Type="http://schemas.openxmlformats.org/officeDocument/2006/relationships/image" Target="../media/image648.png"/><Relationship Id="rId41" Type="http://schemas.openxmlformats.org/officeDocument/2006/relationships/image" Target="../media/image1213.png"/><Relationship Id="rId42" Type="http://schemas.openxmlformats.org/officeDocument/2006/relationships/image" Target="../media/image163.png"/><Relationship Id="rId43" Type="http://schemas.openxmlformats.org/officeDocument/2006/relationships/image" Target="../media/image174.png"/><Relationship Id="rId44" Type="http://schemas.openxmlformats.org/officeDocument/2006/relationships/image" Target="../media/image1214.png"/><Relationship Id="rId45" Type="http://schemas.openxmlformats.org/officeDocument/2006/relationships/image" Target="../media/image202.png"/><Relationship Id="rId46" Type="http://schemas.openxmlformats.org/officeDocument/2006/relationships/image" Target="../media/image1001.png"/><Relationship Id="rId47" Type="http://schemas.openxmlformats.org/officeDocument/2006/relationships/image" Target="../media/image442.png"/><Relationship Id="rId48" Type="http://schemas.openxmlformats.org/officeDocument/2006/relationships/image" Target="../media/image1215.png"/><Relationship Id="rId49" Type="http://schemas.openxmlformats.org/officeDocument/2006/relationships/image" Target="../media/image1216.png"/><Relationship Id="rId50" Type="http://schemas.openxmlformats.org/officeDocument/2006/relationships/image" Target="../media/image1217.png"/><Relationship Id="rId51" Type="http://schemas.openxmlformats.org/officeDocument/2006/relationships/image" Target="../media/image1218.png"/><Relationship Id="rId52" Type="http://schemas.openxmlformats.org/officeDocument/2006/relationships/image" Target="../media/image1219.png"/><Relationship Id="rId53" Type="http://schemas.openxmlformats.org/officeDocument/2006/relationships/image" Target="../media/image20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0.png"/><Relationship Id="rId3" Type="http://schemas.openxmlformats.org/officeDocument/2006/relationships/image" Target="../media/image1221.png"/><Relationship Id="rId4" Type="http://schemas.openxmlformats.org/officeDocument/2006/relationships/image" Target="../media/image1222.png"/><Relationship Id="rId5" Type="http://schemas.openxmlformats.org/officeDocument/2006/relationships/image" Target="../media/image1223.png"/><Relationship Id="rId6" Type="http://schemas.openxmlformats.org/officeDocument/2006/relationships/image" Target="../media/image1224.png"/><Relationship Id="rId7" Type="http://schemas.openxmlformats.org/officeDocument/2006/relationships/image" Target="../media/image171.png"/><Relationship Id="rId8" Type="http://schemas.openxmlformats.org/officeDocument/2006/relationships/image" Target="../media/image1225.png"/><Relationship Id="rId9" Type="http://schemas.openxmlformats.org/officeDocument/2006/relationships/image" Target="../media/image1226.png"/><Relationship Id="rId10" Type="http://schemas.openxmlformats.org/officeDocument/2006/relationships/image" Target="../media/image10.png"/><Relationship Id="rId11" Type="http://schemas.openxmlformats.org/officeDocument/2006/relationships/image" Target="../media/image1227.png"/><Relationship Id="rId12" Type="http://schemas.openxmlformats.org/officeDocument/2006/relationships/image" Target="../media/image1228.png"/><Relationship Id="rId13" Type="http://schemas.openxmlformats.org/officeDocument/2006/relationships/image" Target="../media/image177.png"/><Relationship Id="rId14" Type="http://schemas.openxmlformats.org/officeDocument/2006/relationships/image" Target="../media/image1229.png"/><Relationship Id="rId15" Type="http://schemas.openxmlformats.org/officeDocument/2006/relationships/image" Target="../media/image276.png"/><Relationship Id="rId16" Type="http://schemas.openxmlformats.org/officeDocument/2006/relationships/image" Target="../media/image1230.png"/><Relationship Id="rId17" Type="http://schemas.openxmlformats.org/officeDocument/2006/relationships/image" Target="../media/image1231.png"/><Relationship Id="rId18" Type="http://schemas.openxmlformats.org/officeDocument/2006/relationships/image" Target="../media/image682.png"/><Relationship Id="rId19" Type="http://schemas.openxmlformats.org/officeDocument/2006/relationships/image" Target="../media/image282.png"/><Relationship Id="rId20" Type="http://schemas.openxmlformats.org/officeDocument/2006/relationships/image" Target="../media/image1232.png"/><Relationship Id="rId21" Type="http://schemas.openxmlformats.org/officeDocument/2006/relationships/image" Target="../media/image683.png"/><Relationship Id="rId22" Type="http://schemas.openxmlformats.org/officeDocument/2006/relationships/image" Target="../media/image1233.png"/><Relationship Id="rId23" Type="http://schemas.openxmlformats.org/officeDocument/2006/relationships/image" Target="../media/image1234.png"/><Relationship Id="rId24" Type="http://schemas.openxmlformats.org/officeDocument/2006/relationships/image" Target="../media/image1156.png"/><Relationship Id="rId25" Type="http://schemas.openxmlformats.org/officeDocument/2006/relationships/image" Target="../media/image1235.png"/><Relationship Id="rId26" Type="http://schemas.openxmlformats.org/officeDocument/2006/relationships/image" Target="../media/image1236.png"/><Relationship Id="rId27" Type="http://schemas.openxmlformats.org/officeDocument/2006/relationships/image" Target="../media/image1237.png"/><Relationship Id="rId28" Type="http://schemas.openxmlformats.org/officeDocument/2006/relationships/image" Target="../media/image1238.png"/><Relationship Id="rId29" Type="http://schemas.openxmlformats.org/officeDocument/2006/relationships/image" Target="../media/image1239.png"/><Relationship Id="rId30" Type="http://schemas.openxmlformats.org/officeDocument/2006/relationships/image" Target="../media/image1240.png"/><Relationship Id="rId31" Type="http://schemas.openxmlformats.org/officeDocument/2006/relationships/image" Target="../media/image1241.png"/><Relationship Id="rId32" Type="http://schemas.openxmlformats.org/officeDocument/2006/relationships/image" Target="../media/image1242.png"/><Relationship Id="rId33" Type="http://schemas.openxmlformats.org/officeDocument/2006/relationships/image" Target="../media/image23.png"/><Relationship Id="rId34" Type="http://schemas.openxmlformats.org/officeDocument/2006/relationships/image" Target="../media/image1243.png"/><Relationship Id="rId35" Type="http://schemas.openxmlformats.org/officeDocument/2006/relationships/image" Target="../media/image163.png"/><Relationship Id="rId36" Type="http://schemas.openxmlformats.org/officeDocument/2006/relationships/image" Target="../media/image1244.png"/><Relationship Id="rId37" Type="http://schemas.openxmlformats.org/officeDocument/2006/relationships/image" Target="../media/image1245.png"/><Relationship Id="rId38" Type="http://schemas.openxmlformats.org/officeDocument/2006/relationships/image" Target="../media/image1246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7.png"/><Relationship Id="rId3" Type="http://schemas.openxmlformats.org/officeDocument/2006/relationships/image" Target="../media/image1248.png"/><Relationship Id="rId4" Type="http://schemas.openxmlformats.org/officeDocument/2006/relationships/image" Target="../media/image776.png"/><Relationship Id="rId5" Type="http://schemas.openxmlformats.org/officeDocument/2006/relationships/image" Target="../media/image1249.png"/><Relationship Id="rId6" Type="http://schemas.openxmlformats.org/officeDocument/2006/relationships/image" Target="../media/image879.png"/><Relationship Id="rId7" Type="http://schemas.openxmlformats.org/officeDocument/2006/relationships/image" Target="../media/image8.png"/><Relationship Id="rId8" Type="http://schemas.openxmlformats.org/officeDocument/2006/relationships/image" Target="../media/image172.png"/><Relationship Id="rId9" Type="http://schemas.openxmlformats.org/officeDocument/2006/relationships/image" Target="../media/image1250.png"/><Relationship Id="rId10" Type="http://schemas.openxmlformats.org/officeDocument/2006/relationships/image" Target="../media/image163.png"/><Relationship Id="rId11" Type="http://schemas.openxmlformats.org/officeDocument/2006/relationships/image" Target="../media/image1251.png"/><Relationship Id="rId12" Type="http://schemas.openxmlformats.org/officeDocument/2006/relationships/image" Target="../media/image682.png"/><Relationship Id="rId13" Type="http://schemas.openxmlformats.org/officeDocument/2006/relationships/image" Target="../media/image1252.png"/><Relationship Id="rId14" Type="http://schemas.openxmlformats.org/officeDocument/2006/relationships/image" Target="../media/image242.png"/><Relationship Id="rId15" Type="http://schemas.openxmlformats.org/officeDocument/2006/relationships/image" Target="../media/image1253.png"/><Relationship Id="rId16" Type="http://schemas.openxmlformats.org/officeDocument/2006/relationships/image" Target="../media/image1254.png"/><Relationship Id="rId17" Type="http://schemas.openxmlformats.org/officeDocument/2006/relationships/image" Target="../media/image1255.png"/><Relationship Id="rId18" Type="http://schemas.openxmlformats.org/officeDocument/2006/relationships/image" Target="../media/image181.png"/><Relationship Id="rId19" Type="http://schemas.openxmlformats.org/officeDocument/2006/relationships/image" Target="../media/image1256.png"/><Relationship Id="rId20" Type="http://schemas.openxmlformats.org/officeDocument/2006/relationships/image" Target="../media/image1257.png"/><Relationship Id="rId21" Type="http://schemas.openxmlformats.org/officeDocument/2006/relationships/image" Target="../media/image177.png"/><Relationship Id="rId22" Type="http://schemas.openxmlformats.org/officeDocument/2006/relationships/image" Target="../media/image1258.png"/><Relationship Id="rId23" Type="http://schemas.openxmlformats.org/officeDocument/2006/relationships/image" Target="../media/image1259.png"/><Relationship Id="rId24" Type="http://schemas.openxmlformats.org/officeDocument/2006/relationships/image" Target="../media/image66.png"/><Relationship Id="rId25" Type="http://schemas.openxmlformats.org/officeDocument/2006/relationships/image" Target="../media/image1260.png"/><Relationship Id="rId26" Type="http://schemas.openxmlformats.org/officeDocument/2006/relationships/image" Target="../media/image1156.png"/><Relationship Id="rId27" Type="http://schemas.openxmlformats.org/officeDocument/2006/relationships/image" Target="../media/image408.png"/><Relationship Id="rId28" Type="http://schemas.openxmlformats.org/officeDocument/2006/relationships/image" Target="../media/image1261.png"/><Relationship Id="rId29" Type="http://schemas.openxmlformats.org/officeDocument/2006/relationships/image" Target="../media/image226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262.png"/><Relationship Id="rId4" Type="http://schemas.openxmlformats.org/officeDocument/2006/relationships/image" Target="../media/image1263.png"/><Relationship Id="rId5" Type="http://schemas.openxmlformats.org/officeDocument/2006/relationships/image" Target="../media/image1264.png"/><Relationship Id="rId6" Type="http://schemas.openxmlformats.org/officeDocument/2006/relationships/image" Target="../media/image181.png"/><Relationship Id="rId7" Type="http://schemas.openxmlformats.org/officeDocument/2006/relationships/image" Target="../media/image1256.png"/><Relationship Id="rId8" Type="http://schemas.openxmlformats.org/officeDocument/2006/relationships/image" Target="../media/image163.png"/><Relationship Id="rId9" Type="http://schemas.openxmlformats.org/officeDocument/2006/relationships/image" Target="../media/image1265.png"/><Relationship Id="rId10" Type="http://schemas.openxmlformats.org/officeDocument/2006/relationships/image" Target="../media/image280.png"/><Relationship Id="rId11" Type="http://schemas.openxmlformats.org/officeDocument/2006/relationships/image" Target="../media/image1266.png"/><Relationship Id="rId12" Type="http://schemas.openxmlformats.org/officeDocument/2006/relationships/image" Target="../media/image1267.png"/><Relationship Id="rId13" Type="http://schemas.openxmlformats.org/officeDocument/2006/relationships/image" Target="../media/image1268.png"/><Relationship Id="rId14" Type="http://schemas.openxmlformats.org/officeDocument/2006/relationships/image" Target="../media/image13.png"/><Relationship Id="rId15" Type="http://schemas.openxmlformats.org/officeDocument/2006/relationships/image" Target="../media/image177.png"/><Relationship Id="rId16" Type="http://schemas.openxmlformats.org/officeDocument/2006/relationships/image" Target="../media/image1213.png"/><Relationship Id="rId17" Type="http://schemas.openxmlformats.org/officeDocument/2006/relationships/image" Target="../media/image20.png"/><Relationship Id="rId18" Type="http://schemas.openxmlformats.org/officeDocument/2006/relationships/image" Target="../media/image1269.png"/><Relationship Id="rId19" Type="http://schemas.openxmlformats.org/officeDocument/2006/relationships/image" Target="../media/image1270.png"/><Relationship Id="rId20" Type="http://schemas.openxmlformats.org/officeDocument/2006/relationships/image" Target="../media/image174.png"/><Relationship Id="rId21" Type="http://schemas.openxmlformats.org/officeDocument/2006/relationships/image" Target="../media/image1229.png"/><Relationship Id="rId22" Type="http://schemas.openxmlformats.org/officeDocument/2006/relationships/image" Target="../media/image1271.png"/><Relationship Id="rId23" Type="http://schemas.openxmlformats.org/officeDocument/2006/relationships/image" Target="../media/image1272.png"/><Relationship Id="rId24" Type="http://schemas.openxmlformats.org/officeDocument/2006/relationships/image" Target="../media/image1273.png"/><Relationship Id="rId25" Type="http://schemas.openxmlformats.org/officeDocument/2006/relationships/image" Target="../media/image1274.png"/><Relationship Id="rId26" Type="http://schemas.openxmlformats.org/officeDocument/2006/relationships/image" Target="../media/image66.png"/><Relationship Id="rId27" Type="http://schemas.openxmlformats.org/officeDocument/2006/relationships/image" Target="../media/image1275.png"/><Relationship Id="rId28" Type="http://schemas.openxmlformats.org/officeDocument/2006/relationships/image" Target="../media/image1156.png"/><Relationship Id="rId29" Type="http://schemas.openxmlformats.org/officeDocument/2006/relationships/image" Target="../media/image1249.png"/><Relationship Id="rId30" Type="http://schemas.openxmlformats.org/officeDocument/2006/relationships/image" Target="../media/image1276.png"/><Relationship Id="rId31" Type="http://schemas.openxmlformats.org/officeDocument/2006/relationships/image" Target="../media/image1277.png"/><Relationship Id="rId32" Type="http://schemas.openxmlformats.org/officeDocument/2006/relationships/image" Target="../media/image1278.png"/><Relationship Id="rId33" Type="http://schemas.openxmlformats.org/officeDocument/2006/relationships/image" Target="../media/image1279.png"/><Relationship Id="rId34" Type="http://schemas.openxmlformats.org/officeDocument/2006/relationships/image" Target="../media/image1218.png"/><Relationship Id="rId35" Type="http://schemas.openxmlformats.org/officeDocument/2006/relationships/image" Target="../media/image1280.png"/><Relationship Id="rId36" Type="http://schemas.openxmlformats.org/officeDocument/2006/relationships/image" Target="../media/image288.png"/><Relationship Id="rId37" Type="http://schemas.openxmlformats.org/officeDocument/2006/relationships/image" Target="../media/image1281.png"/><Relationship Id="rId38" Type="http://schemas.openxmlformats.org/officeDocument/2006/relationships/image" Target="../media/image1282.png"/><Relationship Id="rId39" Type="http://schemas.openxmlformats.org/officeDocument/2006/relationships/image" Target="../media/image1283.png"/><Relationship Id="rId40" Type="http://schemas.openxmlformats.org/officeDocument/2006/relationships/image" Target="../media/image1284.png"/><Relationship Id="rId41" Type="http://schemas.openxmlformats.org/officeDocument/2006/relationships/image" Target="../media/image1285.png"/><Relationship Id="rId42" Type="http://schemas.openxmlformats.org/officeDocument/2006/relationships/image" Target="../media/image549.png"/><Relationship Id="rId43" Type="http://schemas.openxmlformats.org/officeDocument/2006/relationships/image" Target="../media/image1286.png"/><Relationship Id="rId44" Type="http://schemas.openxmlformats.org/officeDocument/2006/relationships/image" Target="../media/image1287.png"/><Relationship Id="rId45" Type="http://schemas.openxmlformats.org/officeDocument/2006/relationships/image" Target="../media/image1288.png"/><Relationship Id="rId46" Type="http://schemas.openxmlformats.org/officeDocument/2006/relationships/image" Target="../media/image202.png"/><Relationship Id="rId47" Type="http://schemas.openxmlformats.org/officeDocument/2006/relationships/image" Target="../media/image1289.png"/><Relationship Id="rId48" Type="http://schemas.openxmlformats.org/officeDocument/2006/relationships/image" Target="../media/image1290.png"/><Relationship Id="rId49" Type="http://schemas.openxmlformats.org/officeDocument/2006/relationships/image" Target="../media/image939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1.jpg"/><Relationship Id="rId3" Type="http://schemas.openxmlformats.org/officeDocument/2006/relationships/image" Target="../media/image1292.jpg"/><Relationship Id="rId4" Type="http://schemas.openxmlformats.org/officeDocument/2006/relationships/image" Target="../media/image1293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4.png"/><Relationship Id="rId3" Type="http://schemas.openxmlformats.org/officeDocument/2006/relationships/image" Target="../media/image1295.png"/><Relationship Id="rId4" Type="http://schemas.openxmlformats.org/officeDocument/2006/relationships/image" Target="../media/image1296.png"/><Relationship Id="rId5" Type="http://schemas.openxmlformats.org/officeDocument/2006/relationships/image" Target="../media/image265.png"/><Relationship Id="rId6" Type="http://schemas.openxmlformats.org/officeDocument/2006/relationships/image" Target="../media/image1297.png"/><Relationship Id="rId7" Type="http://schemas.openxmlformats.org/officeDocument/2006/relationships/image" Target="../media/image1298.png"/><Relationship Id="rId8" Type="http://schemas.openxmlformats.org/officeDocument/2006/relationships/image" Target="../media/image1299.png"/><Relationship Id="rId9" Type="http://schemas.openxmlformats.org/officeDocument/2006/relationships/image" Target="../media/image1300.png"/><Relationship Id="rId10" Type="http://schemas.openxmlformats.org/officeDocument/2006/relationships/image" Target="../media/image1301.png"/><Relationship Id="rId11" Type="http://schemas.openxmlformats.org/officeDocument/2006/relationships/image" Target="../media/image571.png"/><Relationship Id="rId12" Type="http://schemas.openxmlformats.org/officeDocument/2006/relationships/image" Target="../media/image1302.png"/><Relationship Id="rId13" Type="http://schemas.openxmlformats.org/officeDocument/2006/relationships/image" Target="../media/image1303.png"/><Relationship Id="rId14" Type="http://schemas.openxmlformats.org/officeDocument/2006/relationships/image" Target="../media/image1304.png"/><Relationship Id="rId15" Type="http://schemas.openxmlformats.org/officeDocument/2006/relationships/image" Target="../media/image1305.png"/><Relationship Id="rId16" Type="http://schemas.openxmlformats.org/officeDocument/2006/relationships/image" Target="../media/image258.png"/><Relationship Id="rId17" Type="http://schemas.openxmlformats.org/officeDocument/2006/relationships/image" Target="../media/image1306.png"/><Relationship Id="rId18" Type="http://schemas.openxmlformats.org/officeDocument/2006/relationships/image" Target="../media/image1307.png"/><Relationship Id="rId19" Type="http://schemas.openxmlformats.org/officeDocument/2006/relationships/image" Target="../media/image1308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9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310.png"/><Relationship Id="rId4" Type="http://schemas.openxmlformats.org/officeDocument/2006/relationships/image" Target="../media/image1311.png"/><Relationship Id="rId5" Type="http://schemas.openxmlformats.org/officeDocument/2006/relationships/image" Target="../media/image1312.png"/><Relationship Id="rId6" Type="http://schemas.openxmlformats.org/officeDocument/2006/relationships/image" Target="../media/image1313.png"/><Relationship Id="rId7" Type="http://schemas.openxmlformats.org/officeDocument/2006/relationships/image" Target="../media/image1314.png"/><Relationship Id="rId8" Type="http://schemas.openxmlformats.org/officeDocument/2006/relationships/image" Target="../media/image1315.png"/><Relationship Id="rId9" Type="http://schemas.openxmlformats.org/officeDocument/2006/relationships/image" Target="../media/image1316.png"/><Relationship Id="rId10" Type="http://schemas.openxmlformats.org/officeDocument/2006/relationships/image" Target="../media/image1317.png"/><Relationship Id="rId11" Type="http://schemas.openxmlformats.org/officeDocument/2006/relationships/image" Target="../media/image1318.png"/><Relationship Id="rId12" Type="http://schemas.openxmlformats.org/officeDocument/2006/relationships/image" Target="../media/image1319.png"/><Relationship Id="rId13" Type="http://schemas.openxmlformats.org/officeDocument/2006/relationships/image" Target="../media/image1320.png"/><Relationship Id="rId14" Type="http://schemas.openxmlformats.org/officeDocument/2006/relationships/image" Target="../media/image1321.png"/><Relationship Id="rId15" Type="http://schemas.openxmlformats.org/officeDocument/2006/relationships/image" Target="../media/image1322.png"/><Relationship Id="rId16" Type="http://schemas.openxmlformats.org/officeDocument/2006/relationships/image" Target="../media/image1323.png"/><Relationship Id="rId17" Type="http://schemas.openxmlformats.org/officeDocument/2006/relationships/image" Target="../media/image1324.png"/><Relationship Id="rId18" Type="http://schemas.openxmlformats.org/officeDocument/2006/relationships/image" Target="../media/image1325.png"/><Relationship Id="rId19" Type="http://schemas.openxmlformats.org/officeDocument/2006/relationships/image" Target="../media/image1326.png"/><Relationship Id="rId20" Type="http://schemas.openxmlformats.org/officeDocument/2006/relationships/image" Target="../media/image1327.png"/><Relationship Id="rId21" Type="http://schemas.openxmlformats.org/officeDocument/2006/relationships/image" Target="../media/image1328.png"/><Relationship Id="rId22" Type="http://schemas.openxmlformats.org/officeDocument/2006/relationships/image" Target="../media/image1329.png"/><Relationship Id="rId23" Type="http://schemas.openxmlformats.org/officeDocument/2006/relationships/image" Target="../media/image1330.png"/><Relationship Id="rId24" Type="http://schemas.openxmlformats.org/officeDocument/2006/relationships/image" Target="../media/image1331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2.png"/><Relationship Id="rId3" Type="http://schemas.openxmlformats.org/officeDocument/2006/relationships/image" Target="../media/image57.png"/><Relationship Id="rId4" Type="http://schemas.openxmlformats.org/officeDocument/2006/relationships/image" Target="../media/image171.png"/><Relationship Id="rId5" Type="http://schemas.openxmlformats.org/officeDocument/2006/relationships/image" Target="../media/image1225.png"/><Relationship Id="rId6" Type="http://schemas.openxmlformats.org/officeDocument/2006/relationships/image" Target="../media/image1333.png"/><Relationship Id="rId7" Type="http://schemas.openxmlformats.org/officeDocument/2006/relationships/image" Target="../media/image1334.png"/><Relationship Id="rId8" Type="http://schemas.openxmlformats.org/officeDocument/2006/relationships/image" Target="../media/image1335.png"/><Relationship Id="rId9" Type="http://schemas.openxmlformats.org/officeDocument/2006/relationships/image" Target="../media/image1336.png"/><Relationship Id="rId10" Type="http://schemas.openxmlformats.org/officeDocument/2006/relationships/image" Target="../media/image1337.png"/><Relationship Id="rId11" Type="http://schemas.openxmlformats.org/officeDocument/2006/relationships/image" Target="../media/image1338.png"/><Relationship Id="rId12" Type="http://schemas.openxmlformats.org/officeDocument/2006/relationships/image" Target="../media/image1339.png"/><Relationship Id="rId13" Type="http://schemas.openxmlformats.org/officeDocument/2006/relationships/image" Target="../media/image1340.png"/><Relationship Id="rId14" Type="http://schemas.openxmlformats.org/officeDocument/2006/relationships/image" Target="../media/image1341.png"/><Relationship Id="rId15" Type="http://schemas.openxmlformats.org/officeDocument/2006/relationships/image" Target="../media/image1342.png"/><Relationship Id="rId16" Type="http://schemas.openxmlformats.org/officeDocument/2006/relationships/image" Target="../media/image1343.png"/><Relationship Id="rId17" Type="http://schemas.openxmlformats.org/officeDocument/2006/relationships/image" Target="../media/image1344.png"/><Relationship Id="rId18" Type="http://schemas.openxmlformats.org/officeDocument/2006/relationships/image" Target="../media/image1345.png"/><Relationship Id="rId19" Type="http://schemas.openxmlformats.org/officeDocument/2006/relationships/image" Target="../media/image1346.png"/><Relationship Id="rId20" Type="http://schemas.openxmlformats.org/officeDocument/2006/relationships/image" Target="../media/image1347.png"/><Relationship Id="rId21" Type="http://schemas.openxmlformats.org/officeDocument/2006/relationships/image" Target="../media/image1348.png"/><Relationship Id="rId22" Type="http://schemas.openxmlformats.org/officeDocument/2006/relationships/image" Target="../media/image1349.png"/><Relationship Id="rId23" Type="http://schemas.openxmlformats.org/officeDocument/2006/relationships/image" Target="../media/image1350.png"/><Relationship Id="rId24" Type="http://schemas.openxmlformats.org/officeDocument/2006/relationships/image" Target="../media/image1312.png"/><Relationship Id="rId25" Type="http://schemas.openxmlformats.org/officeDocument/2006/relationships/image" Target="../media/image1351.png"/><Relationship Id="rId26" Type="http://schemas.openxmlformats.org/officeDocument/2006/relationships/image" Target="../media/image1352.png"/><Relationship Id="rId27" Type="http://schemas.openxmlformats.org/officeDocument/2006/relationships/image" Target="../media/image1353.png"/><Relationship Id="rId28" Type="http://schemas.openxmlformats.org/officeDocument/2006/relationships/image" Target="../media/image1354.png"/><Relationship Id="rId29" Type="http://schemas.openxmlformats.org/officeDocument/2006/relationships/image" Target="../media/image1156.png"/><Relationship Id="rId30" Type="http://schemas.openxmlformats.org/officeDocument/2006/relationships/image" Target="../media/image1355.png"/><Relationship Id="rId31" Type="http://schemas.openxmlformats.org/officeDocument/2006/relationships/image" Target="../media/image1356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7.png"/><Relationship Id="rId3" Type="http://schemas.openxmlformats.org/officeDocument/2006/relationships/image" Target="../media/image1358.png"/><Relationship Id="rId4" Type="http://schemas.openxmlformats.org/officeDocument/2006/relationships/image" Target="../media/image879.png"/><Relationship Id="rId5" Type="http://schemas.openxmlformats.org/officeDocument/2006/relationships/image" Target="../media/image1359.png"/><Relationship Id="rId6" Type="http://schemas.openxmlformats.org/officeDocument/2006/relationships/image" Target="../media/image1360.png"/><Relationship Id="rId7" Type="http://schemas.openxmlformats.org/officeDocument/2006/relationships/image" Target="../media/image1361.png"/><Relationship Id="rId8" Type="http://schemas.openxmlformats.org/officeDocument/2006/relationships/image" Target="../media/image1362.png"/><Relationship Id="rId9" Type="http://schemas.openxmlformats.org/officeDocument/2006/relationships/image" Target="../media/image1363.png"/><Relationship Id="rId10" Type="http://schemas.openxmlformats.org/officeDocument/2006/relationships/image" Target="../media/image1312.png"/><Relationship Id="rId11" Type="http://schemas.openxmlformats.org/officeDocument/2006/relationships/image" Target="../media/image1364.png"/><Relationship Id="rId12" Type="http://schemas.openxmlformats.org/officeDocument/2006/relationships/image" Target="../media/image1365.png"/><Relationship Id="rId13" Type="http://schemas.openxmlformats.org/officeDocument/2006/relationships/image" Target="../media/image1366.png"/><Relationship Id="rId14" Type="http://schemas.openxmlformats.org/officeDocument/2006/relationships/image" Target="../media/image1156.png"/><Relationship Id="rId15" Type="http://schemas.openxmlformats.org/officeDocument/2006/relationships/image" Target="../media/image1367.png"/><Relationship Id="rId16" Type="http://schemas.openxmlformats.org/officeDocument/2006/relationships/image" Target="../media/image1368.png"/><Relationship Id="rId17" Type="http://schemas.openxmlformats.org/officeDocument/2006/relationships/image" Target="../media/image1369.png"/><Relationship Id="rId18" Type="http://schemas.openxmlformats.org/officeDocument/2006/relationships/image" Target="../media/image1370.png"/><Relationship Id="rId19" Type="http://schemas.openxmlformats.org/officeDocument/2006/relationships/image" Target="../media/image1371.png"/><Relationship Id="rId20" Type="http://schemas.openxmlformats.org/officeDocument/2006/relationships/image" Target="../media/image1372.png"/><Relationship Id="rId21" Type="http://schemas.openxmlformats.org/officeDocument/2006/relationships/image" Target="../media/image137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4.png"/><Relationship Id="rId3" Type="http://schemas.openxmlformats.org/officeDocument/2006/relationships/image" Target="../media/image1375.png"/><Relationship Id="rId4" Type="http://schemas.openxmlformats.org/officeDocument/2006/relationships/image" Target="../media/image1376.png"/><Relationship Id="rId5" Type="http://schemas.openxmlformats.org/officeDocument/2006/relationships/image" Target="../media/image1312.png"/><Relationship Id="rId6" Type="http://schemas.openxmlformats.org/officeDocument/2006/relationships/image" Target="../media/image1313.png"/><Relationship Id="rId7" Type="http://schemas.openxmlformats.org/officeDocument/2006/relationships/image" Target="../media/image1377.jpg"/><Relationship Id="rId8" Type="http://schemas.openxmlformats.org/officeDocument/2006/relationships/image" Target="../media/image1378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9.png"/><Relationship Id="rId3" Type="http://schemas.openxmlformats.org/officeDocument/2006/relationships/image" Target="../media/image1380.png"/><Relationship Id="rId4" Type="http://schemas.openxmlformats.org/officeDocument/2006/relationships/image" Target="../media/image1225.png"/><Relationship Id="rId5" Type="http://schemas.openxmlformats.org/officeDocument/2006/relationships/image" Target="../media/image1381.png"/><Relationship Id="rId6" Type="http://schemas.openxmlformats.org/officeDocument/2006/relationships/image" Target="../media/image258.png"/><Relationship Id="rId7" Type="http://schemas.openxmlformats.org/officeDocument/2006/relationships/image" Target="../media/image242.png"/><Relationship Id="rId8" Type="http://schemas.openxmlformats.org/officeDocument/2006/relationships/image" Target="../media/image1382.png"/><Relationship Id="rId9" Type="http://schemas.openxmlformats.org/officeDocument/2006/relationships/image" Target="../media/image1383.png"/><Relationship Id="rId10" Type="http://schemas.openxmlformats.org/officeDocument/2006/relationships/image" Target="../media/image1337.png"/><Relationship Id="rId11" Type="http://schemas.openxmlformats.org/officeDocument/2006/relationships/image" Target="../media/image1384.png"/><Relationship Id="rId12" Type="http://schemas.openxmlformats.org/officeDocument/2006/relationships/image" Target="../media/image1340.png"/><Relationship Id="rId13" Type="http://schemas.openxmlformats.org/officeDocument/2006/relationships/image" Target="../media/image1385.png"/><Relationship Id="rId14" Type="http://schemas.openxmlformats.org/officeDocument/2006/relationships/image" Target="../media/image1386.png"/><Relationship Id="rId15" Type="http://schemas.openxmlformats.org/officeDocument/2006/relationships/image" Target="../media/image1387.png"/><Relationship Id="rId16" Type="http://schemas.openxmlformats.org/officeDocument/2006/relationships/image" Target="../media/image1342.png"/><Relationship Id="rId17" Type="http://schemas.openxmlformats.org/officeDocument/2006/relationships/image" Target="../media/image1388.png"/><Relationship Id="rId18" Type="http://schemas.openxmlformats.org/officeDocument/2006/relationships/image" Target="../media/image1389.png"/><Relationship Id="rId19" Type="http://schemas.openxmlformats.org/officeDocument/2006/relationships/image" Target="../media/image1390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1.png"/><Relationship Id="rId3" Type="http://schemas.openxmlformats.org/officeDocument/2006/relationships/image" Target="../media/image1392.png"/><Relationship Id="rId4" Type="http://schemas.openxmlformats.org/officeDocument/2006/relationships/image" Target="../media/image1393.png"/><Relationship Id="rId5" Type="http://schemas.openxmlformats.org/officeDocument/2006/relationships/image" Target="../media/image1394.png"/><Relationship Id="rId6" Type="http://schemas.openxmlformats.org/officeDocument/2006/relationships/image" Target="../media/image1395.png"/><Relationship Id="rId7" Type="http://schemas.openxmlformats.org/officeDocument/2006/relationships/image" Target="../media/image1396.png"/><Relationship Id="rId8" Type="http://schemas.openxmlformats.org/officeDocument/2006/relationships/image" Target="../media/image1397.png"/><Relationship Id="rId9" Type="http://schemas.openxmlformats.org/officeDocument/2006/relationships/image" Target="../media/image1398.png"/><Relationship Id="rId10" Type="http://schemas.openxmlformats.org/officeDocument/2006/relationships/image" Target="../media/image1399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00.jpg"/><Relationship Id="rId3" Type="http://schemas.openxmlformats.org/officeDocument/2006/relationships/image" Target="../media/image1401.jpg"/><Relationship Id="rId4" Type="http://schemas.openxmlformats.org/officeDocument/2006/relationships/image" Target="../media/image1402.jpg"/><Relationship Id="rId5" Type="http://schemas.openxmlformats.org/officeDocument/2006/relationships/image" Target="../media/image1403.jpg"/><Relationship Id="rId6" Type="http://schemas.openxmlformats.org/officeDocument/2006/relationships/image" Target="../media/image1404.jpg"/><Relationship Id="rId7" Type="http://schemas.openxmlformats.org/officeDocument/2006/relationships/image" Target="../media/image1405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5.png"/><Relationship Id="rId3" Type="http://schemas.openxmlformats.org/officeDocument/2006/relationships/image" Target="../media/image1406.png"/><Relationship Id="rId4" Type="http://schemas.openxmlformats.org/officeDocument/2006/relationships/image" Target="../media/image1407.png"/><Relationship Id="rId5" Type="http://schemas.openxmlformats.org/officeDocument/2006/relationships/image" Target="../media/image1408.png"/><Relationship Id="rId6" Type="http://schemas.openxmlformats.org/officeDocument/2006/relationships/image" Target="../media/image1337.png"/><Relationship Id="rId7" Type="http://schemas.openxmlformats.org/officeDocument/2006/relationships/image" Target="../media/image1409.png"/><Relationship Id="rId8" Type="http://schemas.openxmlformats.org/officeDocument/2006/relationships/image" Target="../media/image1410.png"/><Relationship Id="rId9" Type="http://schemas.openxmlformats.org/officeDocument/2006/relationships/image" Target="../media/image1340.png"/><Relationship Id="rId10" Type="http://schemas.openxmlformats.org/officeDocument/2006/relationships/image" Target="../media/image1411.png"/><Relationship Id="rId11" Type="http://schemas.openxmlformats.org/officeDocument/2006/relationships/image" Target="../media/image1342.png"/><Relationship Id="rId12" Type="http://schemas.openxmlformats.org/officeDocument/2006/relationships/image" Target="../media/image1412.png"/><Relationship Id="rId13" Type="http://schemas.openxmlformats.org/officeDocument/2006/relationships/image" Target="../media/image1413.png"/><Relationship Id="rId14" Type="http://schemas.openxmlformats.org/officeDocument/2006/relationships/image" Target="../media/image1414.png"/><Relationship Id="rId15" Type="http://schemas.openxmlformats.org/officeDocument/2006/relationships/image" Target="../media/image1415.png"/><Relationship Id="rId16" Type="http://schemas.openxmlformats.org/officeDocument/2006/relationships/image" Target="../media/image1156.png"/><Relationship Id="rId17" Type="http://schemas.openxmlformats.org/officeDocument/2006/relationships/image" Target="../media/image1345.png"/><Relationship Id="rId18" Type="http://schemas.openxmlformats.org/officeDocument/2006/relationships/image" Target="../media/image1416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17.png"/><Relationship Id="rId4" Type="http://schemas.openxmlformats.org/officeDocument/2006/relationships/image" Target="../media/image1418.png"/><Relationship Id="rId5" Type="http://schemas.openxmlformats.org/officeDocument/2006/relationships/image" Target="../media/image1419.png"/><Relationship Id="rId6" Type="http://schemas.openxmlformats.org/officeDocument/2006/relationships/image" Target="../media/image1420.png"/><Relationship Id="rId7" Type="http://schemas.openxmlformats.org/officeDocument/2006/relationships/image" Target="../media/image1421.png"/><Relationship Id="rId8" Type="http://schemas.openxmlformats.org/officeDocument/2006/relationships/image" Target="../media/image1422.png"/><Relationship Id="rId9" Type="http://schemas.openxmlformats.org/officeDocument/2006/relationships/image" Target="../media/image1423.png"/><Relationship Id="rId10" Type="http://schemas.openxmlformats.org/officeDocument/2006/relationships/image" Target="../media/image1424.png"/><Relationship Id="rId11" Type="http://schemas.openxmlformats.org/officeDocument/2006/relationships/image" Target="../media/image1425.png"/><Relationship Id="rId12" Type="http://schemas.openxmlformats.org/officeDocument/2006/relationships/image" Target="../media/image1426.png"/><Relationship Id="rId13" Type="http://schemas.openxmlformats.org/officeDocument/2006/relationships/image" Target="../media/image1366.png"/><Relationship Id="rId14" Type="http://schemas.openxmlformats.org/officeDocument/2006/relationships/image" Target="../media/image1427.png"/><Relationship Id="rId15" Type="http://schemas.openxmlformats.org/officeDocument/2006/relationships/image" Target="../media/image1130.png"/><Relationship Id="rId16" Type="http://schemas.openxmlformats.org/officeDocument/2006/relationships/image" Target="../media/image1428.png"/><Relationship Id="rId17" Type="http://schemas.openxmlformats.org/officeDocument/2006/relationships/image" Target="../media/image1429.png"/><Relationship Id="rId18" Type="http://schemas.openxmlformats.org/officeDocument/2006/relationships/image" Target="../media/image1430.png"/><Relationship Id="rId19" Type="http://schemas.openxmlformats.org/officeDocument/2006/relationships/image" Target="../media/image1431.png"/><Relationship Id="rId20" Type="http://schemas.openxmlformats.org/officeDocument/2006/relationships/image" Target="../media/image1432.png"/><Relationship Id="rId21" Type="http://schemas.openxmlformats.org/officeDocument/2006/relationships/image" Target="../media/image1433.png"/><Relationship Id="rId22" Type="http://schemas.openxmlformats.org/officeDocument/2006/relationships/image" Target="../media/image1434.png"/><Relationship Id="rId23" Type="http://schemas.openxmlformats.org/officeDocument/2006/relationships/image" Target="../media/image1435.png"/><Relationship Id="rId24" Type="http://schemas.openxmlformats.org/officeDocument/2006/relationships/image" Target="../media/image1436.png"/><Relationship Id="rId25" Type="http://schemas.openxmlformats.org/officeDocument/2006/relationships/image" Target="../media/image1437.png"/><Relationship Id="rId26" Type="http://schemas.openxmlformats.org/officeDocument/2006/relationships/image" Target="../media/image1438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9.jpg"/><Relationship Id="rId3" Type="http://schemas.openxmlformats.org/officeDocument/2006/relationships/image" Target="../media/image1440.jpg"/><Relationship Id="rId4" Type="http://schemas.openxmlformats.org/officeDocument/2006/relationships/image" Target="../media/image1441.jpg"/><Relationship Id="rId5" Type="http://schemas.openxmlformats.org/officeDocument/2006/relationships/image" Target="../media/image1442.jpg"/><Relationship Id="rId6" Type="http://schemas.openxmlformats.org/officeDocument/2006/relationships/image" Target="../media/image1443.jpg"/><Relationship Id="rId7" Type="http://schemas.openxmlformats.org/officeDocument/2006/relationships/image" Target="../media/image1444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5.jpg"/><Relationship Id="rId3" Type="http://schemas.openxmlformats.org/officeDocument/2006/relationships/image" Target="../media/image1446.jpg"/><Relationship Id="rId4" Type="http://schemas.openxmlformats.org/officeDocument/2006/relationships/image" Target="../media/image1447.jpg"/><Relationship Id="rId5" Type="http://schemas.openxmlformats.org/officeDocument/2006/relationships/image" Target="../media/image1448.jpg"/><Relationship Id="rId6" Type="http://schemas.openxmlformats.org/officeDocument/2006/relationships/image" Target="../media/image1449.jpg"/><Relationship Id="rId7" Type="http://schemas.openxmlformats.org/officeDocument/2006/relationships/image" Target="../media/image1450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1.jpg"/><Relationship Id="rId3" Type="http://schemas.openxmlformats.org/officeDocument/2006/relationships/image" Target="../media/image1452.jpg"/><Relationship Id="rId4" Type="http://schemas.openxmlformats.org/officeDocument/2006/relationships/image" Target="../media/image1453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1454.png"/><Relationship Id="rId4" Type="http://schemas.openxmlformats.org/officeDocument/2006/relationships/image" Target="../media/image1455.png"/><Relationship Id="rId5" Type="http://schemas.openxmlformats.org/officeDocument/2006/relationships/image" Target="../media/image1456.png"/><Relationship Id="rId6" Type="http://schemas.openxmlformats.org/officeDocument/2006/relationships/image" Target="../media/image1457.png"/><Relationship Id="rId7" Type="http://schemas.openxmlformats.org/officeDocument/2006/relationships/image" Target="../media/image1458.png"/><Relationship Id="rId8" Type="http://schemas.openxmlformats.org/officeDocument/2006/relationships/image" Target="../media/image1459.png"/><Relationship Id="rId9" Type="http://schemas.openxmlformats.org/officeDocument/2006/relationships/image" Target="../media/image1460.png"/><Relationship Id="rId10" Type="http://schemas.openxmlformats.org/officeDocument/2006/relationships/image" Target="../media/image1461.png"/><Relationship Id="rId11" Type="http://schemas.openxmlformats.org/officeDocument/2006/relationships/image" Target="../media/image1462.png"/><Relationship Id="rId12" Type="http://schemas.openxmlformats.org/officeDocument/2006/relationships/image" Target="../media/image1463.png"/><Relationship Id="rId13" Type="http://schemas.openxmlformats.org/officeDocument/2006/relationships/image" Target="../media/image1464.png"/><Relationship Id="rId14" Type="http://schemas.openxmlformats.org/officeDocument/2006/relationships/image" Target="../media/image1465.png"/><Relationship Id="rId15" Type="http://schemas.openxmlformats.org/officeDocument/2006/relationships/image" Target="../media/image1466.png"/><Relationship Id="rId16" Type="http://schemas.openxmlformats.org/officeDocument/2006/relationships/image" Target="../media/image1467.png"/><Relationship Id="rId17" Type="http://schemas.openxmlformats.org/officeDocument/2006/relationships/image" Target="../media/image1468.png"/><Relationship Id="rId18" Type="http://schemas.openxmlformats.org/officeDocument/2006/relationships/image" Target="../media/image1469.png"/><Relationship Id="rId19" Type="http://schemas.openxmlformats.org/officeDocument/2006/relationships/image" Target="../media/image1470.png"/><Relationship Id="rId20" Type="http://schemas.openxmlformats.org/officeDocument/2006/relationships/image" Target="../media/image1471.png"/><Relationship Id="rId21" Type="http://schemas.openxmlformats.org/officeDocument/2006/relationships/image" Target="../media/image1472.png"/><Relationship Id="rId22" Type="http://schemas.openxmlformats.org/officeDocument/2006/relationships/image" Target="../media/image1473.png"/><Relationship Id="rId23" Type="http://schemas.openxmlformats.org/officeDocument/2006/relationships/image" Target="../media/image1474.png"/><Relationship Id="rId24" Type="http://schemas.openxmlformats.org/officeDocument/2006/relationships/image" Target="../media/image1475.png"/><Relationship Id="rId25" Type="http://schemas.openxmlformats.org/officeDocument/2006/relationships/image" Target="../media/image1476.png"/><Relationship Id="rId26" Type="http://schemas.openxmlformats.org/officeDocument/2006/relationships/image" Target="../media/image1477.png"/><Relationship Id="rId27" Type="http://schemas.openxmlformats.org/officeDocument/2006/relationships/image" Target="../media/image1478.png"/><Relationship Id="rId28" Type="http://schemas.openxmlformats.org/officeDocument/2006/relationships/image" Target="../media/image1479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20" Type="http://schemas.openxmlformats.org/officeDocument/2006/relationships/image" Target="../media/image98.png"/><Relationship Id="rId21" Type="http://schemas.openxmlformats.org/officeDocument/2006/relationships/image" Target="../media/image99.png"/><Relationship Id="rId22" Type="http://schemas.openxmlformats.org/officeDocument/2006/relationships/image" Target="../media/image100.png"/><Relationship Id="rId23" Type="http://schemas.openxmlformats.org/officeDocument/2006/relationships/image" Target="../media/image101.png"/><Relationship Id="rId24" Type="http://schemas.openxmlformats.org/officeDocument/2006/relationships/image" Target="../media/image102.png"/><Relationship Id="rId25" Type="http://schemas.openxmlformats.org/officeDocument/2006/relationships/image" Target="../media/image103.png"/><Relationship Id="rId26" Type="http://schemas.openxmlformats.org/officeDocument/2006/relationships/image" Target="../media/image104.png"/><Relationship Id="rId27" Type="http://schemas.openxmlformats.org/officeDocument/2006/relationships/image" Target="../media/image105.png"/><Relationship Id="rId28" Type="http://schemas.openxmlformats.org/officeDocument/2006/relationships/image" Target="../media/image106.png"/><Relationship Id="rId29" Type="http://schemas.openxmlformats.org/officeDocument/2006/relationships/image" Target="../media/image107.png"/><Relationship Id="rId30" Type="http://schemas.openxmlformats.org/officeDocument/2006/relationships/image" Target="../media/image108.png"/><Relationship Id="rId31" Type="http://schemas.openxmlformats.org/officeDocument/2006/relationships/image" Target="../media/image109.png"/><Relationship Id="rId32" Type="http://schemas.openxmlformats.org/officeDocument/2006/relationships/image" Target="../media/image110.png"/><Relationship Id="rId33" Type="http://schemas.openxmlformats.org/officeDocument/2006/relationships/image" Target="../media/image111.png"/><Relationship Id="rId34" Type="http://schemas.openxmlformats.org/officeDocument/2006/relationships/image" Target="../media/image112.png"/><Relationship Id="rId35" Type="http://schemas.openxmlformats.org/officeDocument/2006/relationships/image" Target="../media/image113.png"/><Relationship Id="rId36" Type="http://schemas.openxmlformats.org/officeDocument/2006/relationships/image" Target="../media/image114.png"/><Relationship Id="rId37" Type="http://schemas.openxmlformats.org/officeDocument/2006/relationships/image" Target="../media/image115.png"/><Relationship Id="rId38" Type="http://schemas.openxmlformats.org/officeDocument/2006/relationships/image" Target="../media/image116.png"/><Relationship Id="rId39" Type="http://schemas.openxmlformats.org/officeDocument/2006/relationships/image" Target="../media/image117.png"/><Relationship Id="rId40" Type="http://schemas.openxmlformats.org/officeDocument/2006/relationships/image" Target="../media/image118.png"/><Relationship Id="rId41" Type="http://schemas.openxmlformats.org/officeDocument/2006/relationships/image" Target="../media/image119.png"/><Relationship Id="rId42" Type="http://schemas.openxmlformats.org/officeDocument/2006/relationships/image" Target="../media/image120.png"/><Relationship Id="rId43" Type="http://schemas.openxmlformats.org/officeDocument/2006/relationships/image" Target="../media/image121.png"/><Relationship Id="rId44" Type="http://schemas.openxmlformats.org/officeDocument/2006/relationships/image" Target="../media/image122.png"/><Relationship Id="rId45" Type="http://schemas.openxmlformats.org/officeDocument/2006/relationships/image" Target="../media/image123.png"/><Relationship Id="rId46" Type="http://schemas.openxmlformats.org/officeDocument/2006/relationships/image" Target="../media/image124.png"/><Relationship Id="rId47" Type="http://schemas.openxmlformats.org/officeDocument/2006/relationships/image" Target="../media/image125.png"/><Relationship Id="rId48" Type="http://schemas.openxmlformats.org/officeDocument/2006/relationships/image" Target="../media/image126.png"/><Relationship Id="rId49" Type="http://schemas.openxmlformats.org/officeDocument/2006/relationships/image" Target="../media/image127.png"/><Relationship Id="rId50" Type="http://schemas.openxmlformats.org/officeDocument/2006/relationships/image" Target="../media/image128.png"/><Relationship Id="rId51" Type="http://schemas.openxmlformats.org/officeDocument/2006/relationships/image" Target="../media/image129.png"/><Relationship Id="rId52" Type="http://schemas.openxmlformats.org/officeDocument/2006/relationships/image" Target="../media/image130.png"/><Relationship Id="rId53" Type="http://schemas.openxmlformats.org/officeDocument/2006/relationships/image" Target="../media/image131.png"/><Relationship Id="rId54" Type="http://schemas.openxmlformats.org/officeDocument/2006/relationships/image" Target="../media/image132.png"/><Relationship Id="rId55" Type="http://schemas.openxmlformats.org/officeDocument/2006/relationships/image" Target="../media/image133.png"/><Relationship Id="rId56" Type="http://schemas.openxmlformats.org/officeDocument/2006/relationships/image" Target="../media/image134.png"/><Relationship Id="rId57" Type="http://schemas.openxmlformats.org/officeDocument/2006/relationships/image" Target="../media/image135.png"/><Relationship Id="rId58" Type="http://schemas.openxmlformats.org/officeDocument/2006/relationships/image" Target="../media/image136.png"/><Relationship Id="rId59" Type="http://schemas.openxmlformats.org/officeDocument/2006/relationships/image" Target="../media/image137.png"/><Relationship Id="rId60" Type="http://schemas.openxmlformats.org/officeDocument/2006/relationships/image" Target="../media/image138.png"/><Relationship Id="rId61" Type="http://schemas.openxmlformats.org/officeDocument/2006/relationships/image" Target="../media/image139.png"/><Relationship Id="rId62" Type="http://schemas.openxmlformats.org/officeDocument/2006/relationships/image" Target="../media/image140.png"/><Relationship Id="rId63" Type="http://schemas.openxmlformats.org/officeDocument/2006/relationships/image" Target="../media/image141.png"/><Relationship Id="rId64" Type="http://schemas.openxmlformats.org/officeDocument/2006/relationships/image" Target="../media/image142.png"/><Relationship Id="rId65" Type="http://schemas.openxmlformats.org/officeDocument/2006/relationships/image" Target="../media/image143.png"/><Relationship Id="rId66" Type="http://schemas.openxmlformats.org/officeDocument/2006/relationships/image" Target="../media/image144.png"/><Relationship Id="rId67" Type="http://schemas.openxmlformats.org/officeDocument/2006/relationships/image" Target="../media/image145.png"/><Relationship Id="rId68" Type="http://schemas.openxmlformats.org/officeDocument/2006/relationships/image" Target="../media/image146.png"/><Relationship Id="rId69" Type="http://schemas.openxmlformats.org/officeDocument/2006/relationships/image" Target="../media/image147.png"/><Relationship Id="rId70" Type="http://schemas.openxmlformats.org/officeDocument/2006/relationships/image" Target="../media/image148.png"/><Relationship Id="rId71" Type="http://schemas.openxmlformats.org/officeDocument/2006/relationships/image" Target="../media/image149.png"/><Relationship Id="rId72" Type="http://schemas.openxmlformats.org/officeDocument/2006/relationships/image" Target="../media/image150.png"/><Relationship Id="rId73" Type="http://schemas.openxmlformats.org/officeDocument/2006/relationships/image" Target="../media/image151.png"/><Relationship Id="rId74" Type="http://schemas.openxmlformats.org/officeDocument/2006/relationships/image" Target="../media/image152.png"/><Relationship Id="rId75" Type="http://schemas.openxmlformats.org/officeDocument/2006/relationships/image" Target="../media/image153.png"/><Relationship Id="rId76" Type="http://schemas.openxmlformats.org/officeDocument/2006/relationships/image" Target="../media/image154.png"/><Relationship Id="rId77" Type="http://schemas.openxmlformats.org/officeDocument/2006/relationships/image" Target="../media/image155.png"/><Relationship Id="rId78" Type="http://schemas.openxmlformats.org/officeDocument/2006/relationships/image" Target="../media/image156.png"/><Relationship Id="rId79" Type="http://schemas.openxmlformats.org/officeDocument/2006/relationships/image" Target="../media/image157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1480.png"/><Relationship Id="rId4" Type="http://schemas.openxmlformats.org/officeDocument/2006/relationships/image" Target="../media/image1481.png"/><Relationship Id="rId5" Type="http://schemas.openxmlformats.org/officeDocument/2006/relationships/image" Target="../media/image1482.png"/><Relationship Id="rId6" Type="http://schemas.openxmlformats.org/officeDocument/2006/relationships/image" Target="../media/image1483.png"/><Relationship Id="rId7" Type="http://schemas.openxmlformats.org/officeDocument/2006/relationships/image" Target="../media/image1484.png"/><Relationship Id="rId8" Type="http://schemas.openxmlformats.org/officeDocument/2006/relationships/image" Target="../media/image1460.png"/><Relationship Id="rId9" Type="http://schemas.openxmlformats.org/officeDocument/2006/relationships/image" Target="../media/image1485.png"/><Relationship Id="rId10" Type="http://schemas.openxmlformats.org/officeDocument/2006/relationships/image" Target="../media/image1486.png"/><Relationship Id="rId11" Type="http://schemas.openxmlformats.org/officeDocument/2006/relationships/image" Target="../media/image1487.png"/><Relationship Id="rId12" Type="http://schemas.openxmlformats.org/officeDocument/2006/relationships/image" Target="../media/image1488.png"/><Relationship Id="rId13" Type="http://schemas.openxmlformats.org/officeDocument/2006/relationships/image" Target="../media/image1489.png"/><Relationship Id="rId14" Type="http://schemas.openxmlformats.org/officeDocument/2006/relationships/image" Target="../media/image1490.png"/><Relationship Id="rId15" Type="http://schemas.openxmlformats.org/officeDocument/2006/relationships/image" Target="../media/image1491.png"/><Relationship Id="rId16" Type="http://schemas.openxmlformats.org/officeDocument/2006/relationships/image" Target="../media/image1473.png"/><Relationship Id="rId17" Type="http://schemas.openxmlformats.org/officeDocument/2006/relationships/image" Target="../media/image1492.png"/><Relationship Id="rId18" Type="http://schemas.openxmlformats.org/officeDocument/2006/relationships/image" Target="../media/image1493.png"/><Relationship Id="rId19" Type="http://schemas.openxmlformats.org/officeDocument/2006/relationships/image" Target="../media/image1494.png"/><Relationship Id="rId20" Type="http://schemas.openxmlformats.org/officeDocument/2006/relationships/image" Target="../media/image1495.png"/><Relationship Id="rId21" Type="http://schemas.openxmlformats.org/officeDocument/2006/relationships/image" Target="../media/image1496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7.jpg"/><Relationship Id="rId3" Type="http://schemas.openxmlformats.org/officeDocument/2006/relationships/image" Target="../media/image1498.jpg"/><Relationship Id="rId4" Type="http://schemas.openxmlformats.org/officeDocument/2006/relationships/image" Target="../media/image1499.jpg"/><Relationship Id="rId5" Type="http://schemas.openxmlformats.org/officeDocument/2006/relationships/image" Target="../media/image1500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1.jpg"/><Relationship Id="rId3" Type="http://schemas.openxmlformats.org/officeDocument/2006/relationships/image" Target="../media/image1502.jpg"/><Relationship Id="rId4" Type="http://schemas.openxmlformats.org/officeDocument/2006/relationships/image" Target="../media/image1503.jpg"/><Relationship Id="rId5" Type="http://schemas.openxmlformats.org/officeDocument/2006/relationships/image" Target="../media/image1504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5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1506.png"/><Relationship Id="rId4" Type="http://schemas.openxmlformats.org/officeDocument/2006/relationships/image" Target="../media/image1507.png"/><Relationship Id="rId5" Type="http://schemas.openxmlformats.org/officeDocument/2006/relationships/image" Target="../media/image1508.png"/><Relationship Id="rId6" Type="http://schemas.openxmlformats.org/officeDocument/2006/relationships/image" Target="../media/image1509.png"/><Relationship Id="rId7" Type="http://schemas.openxmlformats.org/officeDocument/2006/relationships/image" Target="../media/image1510.png"/><Relationship Id="rId8" Type="http://schemas.openxmlformats.org/officeDocument/2006/relationships/image" Target="../media/image1511.png"/><Relationship Id="rId9" Type="http://schemas.openxmlformats.org/officeDocument/2006/relationships/image" Target="../media/image1512.png"/><Relationship Id="rId10" Type="http://schemas.openxmlformats.org/officeDocument/2006/relationships/image" Target="../media/image1513.png"/><Relationship Id="rId11" Type="http://schemas.openxmlformats.org/officeDocument/2006/relationships/image" Target="../media/image1514.png"/><Relationship Id="rId12" Type="http://schemas.openxmlformats.org/officeDocument/2006/relationships/image" Target="../media/image1515.png"/><Relationship Id="rId13" Type="http://schemas.openxmlformats.org/officeDocument/2006/relationships/image" Target="../media/image1516.png"/><Relationship Id="rId14" Type="http://schemas.openxmlformats.org/officeDocument/2006/relationships/image" Target="../media/image1481.png"/><Relationship Id="rId15" Type="http://schemas.openxmlformats.org/officeDocument/2006/relationships/image" Target="../media/image1517.png"/><Relationship Id="rId16" Type="http://schemas.openxmlformats.org/officeDocument/2006/relationships/image" Target="../media/image1518.png"/><Relationship Id="rId17" Type="http://schemas.openxmlformats.org/officeDocument/2006/relationships/image" Target="../media/image1519.png"/><Relationship Id="rId18" Type="http://schemas.openxmlformats.org/officeDocument/2006/relationships/image" Target="../media/image1520.png"/><Relationship Id="rId19" Type="http://schemas.openxmlformats.org/officeDocument/2006/relationships/image" Target="../media/image1521.png"/><Relationship Id="rId20" Type="http://schemas.openxmlformats.org/officeDocument/2006/relationships/image" Target="../media/image1522.png"/><Relationship Id="rId21" Type="http://schemas.openxmlformats.org/officeDocument/2006/relationships/image" Target="../media/image1523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4.png"/><Relationship Id="rId3" Type="http://schemas.openxmlformats.org/officeDocument/2006/relationships/image" Target="../media/image1525.png"/><Relationship Id="rId4" Type="http://schemas.openxmlformats.org/officeDocument/2006/relationships/image" Target="../media/image1526.png"/><Relationship Id="rId5" Type="http://schemas.openxmlformats.org/officeDocument/2006/relationships/image" Target="../media/image1527.png"/><Relationship Id="rId6" Type="http://schemas.openxmlformats.org/officeDocument/2006/relationships/image" Target="../media/image1528.png"/><Relationship Id="rId7" Type="http://schemas.openxmlformats.org/officeDocument/2006/relationships/image" Target="../media/image1529.png"/><Relationship Id="rId8" Type="http://schemas.openxmlformats.org/officeDocument/2006/relationships/image" Target="../media/image1530.png"/><Relationship Id="rId9" Type="http://schemas.openxmlformats.org/officeDocument/2006/relationships/image" Target="../media/image1531.png"/><Relationship Id="rId10" Type="http://schemas.openxmlformats.org/officeDocument/2006/relationships/image" Target="../media/image1532.png"/><Relationship Id="rId11" Type="http://schemas.openxmlformats.org/officeDocument/2006/relationships/image" Target="../media/image1325.png"/><Relationship Id="rId12" Type="http://schemas.openxmlformats.org/officeDocument/2006/relationships/image" Target="../media/image1533.png"/><Relationship Id="rId13" Type="http://schemas.openxmlformats.org/officeDocument/2006/relationships/image" Target="../media/image1534.png"/><Relationship Id="rId14" Type="http://schemas.openxmlformats.org/officeDocument/2006/relationships/image" Target="../media/image1535.png"/><Relationship Id="rId15" Type="http://schemas.openxmlformats.org/officeDocument/2006/relationships/image" Target="../media/image1536.png"/><Relationship Id="rId16" Type="http://schemas.openxmlformats.org/officeDocument/2006/relationships/image" Target="../media/image1537.png"/><Relationship Id="rId17" Type="http://schemas.openxmlformats.org/officeDocument/2006/relationships/image" Target="../media/image258.png"/><Relationship Id="rId18" Type="http://schemas.openxmlformats.org/officeDocument/2006/relationships/image" Target="../media/image1538.png"/><Relationship Id="rId19" Type="http://schemas.openxmlformats.org/officeDocument/2006/relationships/image" Target="../media/image1539.png"/><Relationship Id="rId20" Type="http://schemas.openxmlformats.org/officeDocument/2006/relationships/image" Target="../media/image1540.png"/><Relationship Id="rId21" Type="http://schemas.openxmlformats.org/officeDocument/2006/relationships/image" Target="../media/image1541.png"/><Relationship Id="rId22" Type="http://schemas.openxmlformats.org/officeDocument/2006/relationships/image" Target="../media/image1542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3.png"/><Relationship Id="rId3" Type="http://schemas.openxmlformats.org/officeDocument/2006/relationships/image" Target="../media/image1544.png"/><Relationship Id="rId4" Type="http://schemas.openxmlformats.org/officeDocument/2006/relationships/image" Target="../media/image8.png"/><Relationship Id="rId5" Type="http://schemas.openxmlformats.org/officeDocument/2006/relationships/image" Target="../media/image1545.png"/><Relationship Id="rId6" Type="http://schemas.openxmlformats.org/officeDocument/2006/relationships/image" Target="../media/image1546.png"/><Relationship Id="rId7" Type="http://schemas.openxmlformats.org/officeDocument/2006/relationships/image" Target="../media/image1547.png"/><Relationship Id="rId8" Type="http://schemas.openxmlformats.org/officeDocument/2006/relationships/image" Target="../media/image1548.png"/><Relationship Id="rId9" Type="http://schemas.openxmlformats.org/officeDocument/2006/relationships/image" Target="../media/image1549.png"/><Relationship Id="rId10" Type="http://schemas.openxmlformats.org/officeDocument/2006/relationships/image" Target="../media/image1550.png"/><Relationship Id="rId11" Type="http://schemas.openxmlformats.org/officeDocument/2006/relationships/image" Target="../media/image1551.png"/><Relationship Id="rId12" Type="http://schemas.openxmlformats.org/officeDocument/2006/relationships/image" Target="../media/image1552.png"/><Relationship Id="rId13" Type="http://schemas.openxmlformats.org/officeDocument/2006/relationships/image" Target="../media/image1553.png"/><Relationship Id="rId14" Type="http://schemas.openxmlformats.org/officeDocument/2006/relationships/image" Target="../media/image1554.png"/><Relationship Id="rId15" Type="http://schemas.openxmlformats.org/officeDocument/2006/relationships/image" Target="../media/image1555.png"/><Relationship Id="rId16" Type="http://schemas.openxmlformats.org/officeDocument/2006/relationships/image" Target="../media/image1156.png"/><Relationship Id="rId17" Type="http://schemas.openxmlformats.org/officeDocument/2006/relationships/image" Target="../media/image408.png"/><Relationship Id="rId18" Type="http://schemas.openxmlformats.org/officeDocument/2006/relationships/image" Target="../media/image1556.png"/><Relationship Id="rId19" Type="http://schemas.openxmlformats.org/officeDocument/2006/relationships/image" Target="../media/image1557.png"/><Relationship Id="rId20" Type="http://schemas.openxmlformats.org/officeDocument/2006/relationships/image" Target="../media/image1558.png"/><Relationship Id="rId21" Type="http://schemas.openxmlformats.org/officeDocument/2006/relationships/image" Target="../media/image1559.png"/><Relationship Id="rId22" Type="http://schemas.openxmlformats.org/officeDocument/2006/relationships/image" Target="../media/image1560.png"/><Relationship Id="rId23" Type="http://schemas.openxmlformats.org/officeDocument/2006/relationships/image" Target="../media/image1561.png"/><Relationship Id="rId24" Type="http://schemas.openxmlformats.org/officeDocument/2006/relationships/image" Target="../media/image1562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3.png"/><Relationship Id="rId3" Type="http://schemas.openxmlformats.org/officeDocument/2006/relationships/image" Target="../media/image1564.png"/><Relationship Id="rId4" Type="http://schemas.openxmlformats.org/officeDocument/2006/relationships/image" Target="../media/image1559.png"/><Relationship Id="rId5" Type="http://schemas.openxmlformats.org/officeDocument/2006/relationships/image" Target="../media/image201.png"/><Relationship Id="rId6" Type="http://schemas.openxmlformats.org/officeDocument/2006/relationships/image" Target="../media/image1565.png"/><Relationship Id="rId7" Type="http://schemas.openxmlformats.org/officeDocument/2006/relationships/image" Target="../media/image1566.png"/><Relationship Id="rId8" Type="http://schemas.openxmlformats.org/officeDocument/2006/relationships/image" Target="../media/image1567.png"/><Relationship Id="rId9" Type="http://schemas.openxmlformats.org/officeDocument/2006/relationships/image" Target="../media/image1568.png"/><Relationship Id="rId10" Type="http://schemas.openxmlformats.org/officeDocument/2006/relationships/image" Target="../media/image1569.png"/><Relationship Id="rId11" Type="http://schemas.openxmlformats.org/officeDocument/2006/relationships/image" Target="../media/image1394.png"/><Relationship Id="rId12" Type="http://schemas.openxmlformats.org/officeDocument/2006/relationships/image" Target="../media/image1570.png"/><Relationship Id="rId13" Type="http://schemas.openxmlformats.org/officeDocument/2006/relationships/image" Target="../media/image1571.png"/><Relationship Id="rId14" Type="http://schemas.openxmlformats.org/officeDocument/2006/relationships/image" Target="../media/image1572.png"/><Relationship Id="rId15" Type="http://schemas.openxmlformats.org/officeDocument/2006/relationships/image" Target="../media/image1156.png"/><Relationship Id="rId16" Type="http://schemas.openxmlformats.org/officeDocument/2006/relationships/image" Target="../media/image1573.png"/><Relationship Id="rId17" Type="http://schemas.openxmlformats.org/officeDocument/2006/relationships/image" Target="../media/image1574.png"/><Relationship Id="rId18" Type="http://schemas.openxmlformats.org/officeDocument/2006/relationships/image" Target="../media/image1225.png"/><Relationship Id="rId19" Type="http://schemas.openxmlformats.org/officeDocument/2006/relationships/image" Target="../media/image1575.png"/><Relationship Id="rId20" Type="http://schemas.openxmlformats.org/officeDocument/2006/relationships/image" Target="../media/image1576.png"/><Relationship Id="rId21" Type="http://schemas.openxmlformats.org/officeDocument/2006/relationships/image" Target="../media/image1577.png"/><Relationship Id="rId22" Type="http://schemas.openxmlformats.org/officeDocument/2006/relationships/image" Target="../media/image1578.png"/><Relationship Id="rId23" Type="http://schemas.openxmlformats.org/officeDocument/2006/relationships/image" Target="../media/image1579.png"/><Relationship Id="rId24" Type="http://schemas.openxmlformats.org/officeDocument/2006/relationships/image" Target="../media/image1580.png"/><Relationship Id="rId25" Type="http://schemas.openxmlformats.org/officeDocument/2006/relationships/image" Target="../media/image1581.png"/><Relationship Id="rId26" Type="http://schemas.openxmlformats.org/officeDocument/2006/relationships/image" Target="../media/image158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3.png"/><Relationship Id="rId3" Type="http://schemas.openxmlformats.org/officeDocument/2006/relationships/image" Target="../media/image1584.png"/><Relationship Id="rId4" Type="http://schemas.openxmlformats.org/officeDocument/2006/relationships/image" Target="../media/image1585.png"/><Relationship Id="rId5" Type="http://schemas.openxmlformats.org/officeDocument/2006/relationships/image" Target="../media/image571.png"/><Relationship Id="rId6" Type="http://schemas.openxmlformats.org/officeDocument/2006/relationships/image" Target="../media/image1156.png"/><Relationship Id="rId7" Type="http://schemas.openxmlformats.org/officeDocument/2006/relationships/image" Target="../media/image1586.png"/><Relationship Id="rId8" Type="http://schemas.openxmlformats.org/officeDocument/2006/relationships/image" Target="../media/image1587.png"/><Relationship Id="rId9" Type="http://schemas.openxmlformats.org/officeDocument/2006/relationships/image" Target="../media/image1588.png"/><Relationship Id="rId10" Type="http://schemas.openxmlformats.org/officeDocument/2006/relationships/image" Target="../media/image1589.png"/><Relationship Id="rId11" Type="http://schemas.openxmlformats.org/officeDocument/2006/relationships/image" Target="../media/image1590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591.png"/><Relationship Id="rId4" Type="http://schemas.openxmlformats.org/officeDocument/2006/relationships/image" Target="../media/image1592.png"/><Relationship Id="rId5" Type="http://schemas.openxmlformats.org/officeDocument/2006/relationships/image" Target="../media/image265.png"/><Relationship Id="rId6" Type="http://schemas.openxmlformats.org/officeDocument/2006/relationships/image" Target="../media/image571.png"/><Relationship Id="rId7" Type="http://schemas.openxmlformats.org/officeDocument/2006/relationships/image" Target="../media/image1156.png"/><Relationship Id="rId8" Type="http://schemas.openxmlformats.org/officeDocument/2006/relationships/image" Target="../media/image1593.png"/><Relationship Id="rId9" Type="http://schemas.openxmlformats.org/officeDocument/2006/relationships/image" Target="../media/image1594.png"/><Relationship Id="rId10" Type="http://schemas.openxmlformats.org/officeDocument/2006/relationships/image" Target="../media/image1595.png"/><Relationship Id="rId11" Type="http://schemas.openxmlformats.org/officeDocument/2006/relationships/image" Target="../media/image1596.png"/><Relationship Id="rId12" Type="http://schemas.openxmlformats.org/officeDocument/2006/relationships/image" Target="../media/image1597.png"/><Relationship Id="rId13" Type="http://schemas.openxmlformats.org/officeDocument/2006/relationships/image" Target="../media/image1598.png"/><Relationship Id="rId14" Type="http://schemas.openxmlformats.org/officeDocument/2006/relationships/image" Target="../media/image159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image" Target="../media/image166.png"/><Relationship Id="rId11" Type="http://schemas.openxmlformats.org/officeDocument/2006/relationships/image" Target="../media/image167.png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Relationship Id="rId14" Type="http://schemas.openxmlformats.org/officeDocument/2006/relationships/image" Target="../media/image170.png"/><Relationship Id="rId15" Type="http://schemas.openxmlformats.org/officeDocument/2006/relationships/image" Target="../media/image171.png"/><Relationship Id="rId16" Type="http://schemas.openxmlformats.org/officeDocument/2006/relationships/image" Target="../media/image172.png"/><Relationship Id="rId17" Type="http://schemas.openxmlformats.org/officeDocument/2006/relationships/image" Target="../media/image173.png"/><Relationship Id="rId18" Type="http://schemas.openxmlformats.org/officeDocument/2006/relationships/image" Target="../media/image174.png"/><Relationship Id="rId19" Type="http://schemas.openxmlformats.org/officeDocument/2006/relationships/image" Target="../media/image175.png"/><Relationship Id="rId20" Type="http://schemas.openxmlformats.org/officeDocument/2006/relationships/image" Target="../media/image176.png"/><Relationship Id="rId21" Type="http://schemas.openxmlformats.org/officeDocument/2006/relationships/image" Target="../media/image23.png"/><Relationship Id="rId22" Type="http://schemas.openxmlformats.org/officeDocument/2006/relationships/image" Target="../media/image177.png"/><Relationship Id="rId23" Type="http://schemas.openxmlformats.org/officeDocument/2006/relationships/image" Target="../media/image178.png"/><Relationship Id="rId24" Type="http://schemas.openxmlformats.org/officeDocument/2006/relationships/image" Target="../media/image179.png"/><Relationship Id="rId25" Type="http://schemas.openxmlformats.org/officeDocument/2006/relationships/image" Target="../media/image180.png"/><Relationship Id="rId26" Type="http://schemas.openxmlformats.org/officeDocument/2006/relationships/image" Target="../media/image181.png"/><Relationship Id="rId27" Type="http://schemas.openxmlformats.org/officeDocument/2006/relationships/image" Target="../media/image182.png"/><Relationship Id="rId28" Type="http://schemas.openxmlformats.org/officeDocument/2006/relationships/image" Target="../media/image183.png"/><Relationship Id="rId29" Type="http://schemas.openxmlformats.org/officeDocument/2006/relationships/image" Target="../media/image66.png"/><Relationship Id="rId30" Type="http://schemas.openxmlformats.org/officeDocument/2006/relationships/image" Target="../media/image184.png"/><Relationship Id="rId31" Type="http://schemas.openxmlformats.org/officeDocument/2006/relationships/image" Target="../media/image185.png"/><Relationship Id="rId32" Type="http://schemas.openxmlformats.org/officeDocument/2006/relationships/image" Target="../media/image26.png"/><Relationship Id="rId33" Type="http://schemas.openxmlformats.org/officeDocument/2006/relationships/image" Target="../media/image186.png"/><Relationship Id="rId34" Type="http://schemas.openxmlformats.org/officeDocument/2006/relationships/image" Target="../media/image187.png"/><Relationship Id="rId35" Type="http://schemas.openxmlformats.org/officeDocument/2006/relationships/image" Target="../media/image188.png"/><Relationship Id="rId36" Type="http://schemas.openxmlformats.org/officeDocument/2006/relationships/image" Target="../media/image189.png"/><Relationship Id="rId37" Type="http://schemas.openxmlformats.org/officeDocument/2006/relationships/image" Target="../media/image190.png"/><Relationship Id="rId38" Type="http://schemas.openxmlformats.org/officeDocument/2006/relationships/image" Target="../media/image191.png"/><Relationship Id="rId39" Type="http://schemas.openxmlformats.org/officeDocument/2006/relationships/image" Target="../media/image192.png"/><Relationship Id="rId40" Type="http://schemas.openxmlformats.org/officeDocument/2006/relationships/image" Target="../media/image193.png"/><Relationship Id="rId41" Type="http://schemas.openxmlformats.org/officeDocument/2006/relationships/image" Target="../media/image194.png"/><Relationship Id="rId42" Type="http://schemas.openxmlformats.org/officeDocument/2006/relationships/image" Target="../media/image195.jpg"/><Relationship Id="rId43" Type="http://schemas.openxmlformats.org/officeDocument/2006/relationships/image" Target="../media/image196.jpg"/><Relationship Id="rId44" Type="http://schemas.openxmlformats.org/officeDocument/2006/relationships/image" Target="../media/image197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1600.png"/><Relationship Id="rId4" Type="http://schemas.openxmlformats.org/officeDocument/2006/relationships/image" Target="../media/image1601.png"/><Relationship Id="rId5" Type="http://schemas.openxmlformats.org/officeDocument/2006/relationships/image" Target="../media/image265.png"/><Relationship Id="rId6" Type="http://schemas.openxmlformats.org/officeDocument/2006/relationships/image" Target="../media/image1602.png"/><Relationship Id="rId7" Type="http://schemas.openxmlformats.org/officeDocument/2006/relationships/image" Target="../media/image1603.png"/><Relationship Id="rId8" Type="http://schemas.openxmlformats.org/officeDocument/2006/relationships/image" Target="../media/image1604.png"/><Relationship Id="rId9" Type="http://schemas.openxmlformats.org/officeDocument/2006/relationships/image" Target="../media/image1605.png"/><Relationship Id="rId10" Type="http://schemas.openxmlformats.org/officeDocument/2006/relationships/image" Target="../media/image1429.png"/><Relationship Id="rId11" Type="http://schemas.openxmlformats.org/officeDocument/2006/relationships/image" Target="../media/image1606.png"/><Relationship Id="rId12" Type="http://schemas.openxmlformats.org/officeDocument/2006/relationships/image" Target="../media/image1607.png"/><Relationship Id="rId13" Type="http://schemas.openxmlformats.org/officeDocument/2006/relationships/image" Target="../media/image1608.png"/><Relationship Id="rId14" Type="http://schemas.openxmlformats.org/officeDocument/2006/relationships/image" Target="../media/image1609.png"/><Relationship Id="rId15" Type="http://schemas.openxmlformats.org/officeDocument/2006/relationships/image" Target="../media/image1610.png"/><Relationship Id="rId16" Type="http://schemas.openxmlformats.org/officeDocument/2006/relationships/image" Target="../media/image1611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2.jpg"/><Relationship Id="rId3" Type="http://schemas.openxmlformats.org/officeDocument/2006/relationships/image" Target="../media/image1613.jpg"/><Relationship Id="rId4" Type="http://schemas.openxmlformats.org/officeDocument/2006/relationships/image" Target="../media/image1614.jpg"/><Relationship Id="rId5" Type="http://schemas.openxmlformats.org/officeDocument/2006/relationships/image" Target="../media/image1615.jpg"/><Relationship Id="rId6" Type="http://schemas.openxmlformats.org/officeDocument/2006/relationships/image" Target="../media/image1616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617.png"/><Relationship Id="rId4" Type="http://schemas.openxmlformats.org/officeDocument/2006/relationships/image" Target="../media/image1618.png"/><Relationship Id="rId5" Type="http://schemas.openxmlformats.org/officeDocument/2006/relationships/image" Target="../media/image1619.png"/><Relationship Id="rId6" Type="http://schemas.openxmlformats.org/officeDocument/2006/relationships/image" Target="../media/image1620.png"/><Relationship Id="rId7" Type="http://schemas.openxmlformats.org/officeDocument/2006/relationships/image" Target="../media/image1621.png"/><Relationship Id="rId8" Type="http://schemas.openxmlformats.org/officeDocument/2006/relationships/image" Target="../media/image1622.png"/><Relationship Id="rId9" Type="http://schemas.openxmlformats.org/officeDocument/2006/relationships/image" Target="../media/image408.png"/><Relationship Id="rId10" Type="http://schemas.openxmlformats.org/officeDocument/2006/relationships/image" Target="../media/image1623.png"/><Relationship Id="rId11" Type="http://schemas.openxmlformats.org/officeDocument/2006/relationships/image" Target="../media/image1624.png"/><Relationship Id="rId12" Type="http://schemas.openxmlformats.org/officeDocument/2006/relationships/image" Target="../media/image1625.png"/><Relationship Id="rId13" Type="http://schemas.openxmlformats.org/officeDocument/2006/relationships/image" Target="../media/image1626.png"/><Relationship Id="rId14" Type="http://schemas.openxmlformats.org/officeDocument/2006/relationships/image" Target="../media/image265.png"/><Relationship Id="rId15" Type="http://schemas.openxmlformats.org/officeDocument/2006/relationships/image" Target="../media/image179.png"/><Relationship Id="rId16" Type="http://schemas.openxmlformats.org/officeDocument/2006/relationships/image" Target="../media/image1627.png"/><Relationship Id="rId17" Type="http://schemas.openxmlformats.org/officeDocument/2006/relationships/image" Target="../media/image1628.png"/><Relationship Id="rId18" Type="http://schemas.openxmlformats.org/officeDocument/2006/relationships/image" Target="../media/image1629.png"/><Relationship Id="rId19" Type="http://schemas.openxmlformats.org/officeDocument/2006/relationships/image" Target="../media/image1630.png"/><Relationship Id="rId20" Type="http://schemas.openxmlformats.org/officeDocument/2006/relationships/image" Target="../media/image66.png"/><Relationship Id="rId21" Type="http://schemas.openxmlformats.org/officeDocument/2006/relationships/image" Target="../media/image258.png"/><Relationship Id="rId22" Type="http://schemas.openxmlformats.org/officeDocument/2006/relationships/image" Target="../media/image1631.png"/><Relationship Id="rId23" Type="http://schemas.openxmlformats.org/officeDocument/2006/relationships/image" Target="../media/image1632.png"/><Relationship Id="rId24" Type="http://schemas.openxmlformats.org/officeDocument/2006/relationships/image" Target="../media/image1633.png"/><Relationship Id="rId25" Type="http://schemas.openxmlformats.org/officeDocument/2006/relationships/image" Target="../media/image1634.png"/><Relationship Id="rId26" Type="http://schemas.openxmlformats.org/officeDocument/2006/relationships/image" Target="../media/image1635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6.png"/><Relationship Id="rId3" Type="http://schemas.openxmlformats.org/officeDocument/2006/relationships/image" Target="../media/image1637.png"/><Relationship Id="rId4" Type="http://schemas.openxmlformats.org/officeDocument/2006/relationships/image" Target="../media/image1638.png"/><Relationship Id="rId5" Type="http://schemas.openxmlformats.org/officeDocument/2006/relationships/image" Target="../media/image1639.png"/><Relationship Id="rId6" Type="http://schemas.openxmlformats.org/officeDocument/2006/relationships/image" Target="../media/image8.png"/><Relationship Id="rId7" Type="http://schemas.openxmlformats.org/officeDocument/2006/relationships/image" Target="../media/image1640.png"/><Relationship Id="rId8" Type="http://schemas.openxmlformats.org/officeDocument/2006/relationships/image" Target="../media/image1641.png"/><Relationship Id="rId9" Type="http://schemas.openxmlformats.org/officeDocument/2006/relationships/image" Target="../media/image1339.png"/><Relationship Id="rId10" Type="http://schemas.openxmlformats.org/officeDocument/2006/relationships/image" Target="../media/image1642.png"/><Relationship Id="rId11" Type="http://schemas.openxmlformats.org/officeDocument/2006/relationships/image" Target="../media/image1643.png"/><Relationship Id="rId12" Type="http://schemas.openxmlformats.org/officeDocument/2006/relationships/image" Target="../media/image1644.png"/><Relationship Id="rId13" Type="http://schemas.openxmlformats.org/officeDocument/2006/relationships/image" Target="../media/image1645.png"/><Relationship Id="rId14" Type="http://schemas.openxmlformats.org/officeDocument/2006/relationships/image" Target="../media/image1646.png"/><Relationship Id="rId15" Type="http://schemas.openxmlformats.org/officeDocument/2006/relationships/image" Target="../media/image1647.png"/><Relationship Id="rId16" Type="http://schemas.openxmlformats.org/officeDocument/2006/relationships/image" Target="../media/image1648.png"/><Relationship Id="rId17" Type="http://schemas.openxmlformats.org/officeDocument/2006/relationships/image" Target="../media/image1649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0.png"/><Relationship Id="rId3" Type="http://schemas.openxmlformats.org/officeDocument/2006/relationships/image" Target="../media/image1651.png"/><Relationship Id="rId4" Type="http://schemas.openxmlformats.org/officeDocument/2006/relationships/image" Target="../media/image1652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3.jpg"/><Relationship Id="rId3" Type="http://schemas.openxmlformats.org/officeDocument/2006/relationships/image" Target="../media/image1654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5.jpg"/><Relationship Id="rId3" Type="http://schemas.openxmlformats.org/officeDocument/2006/relationships/image" Target="../media/image1656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4.png"/><Relationship Id="rId3" Type="http://schemas.openxmlformats.org/officeDocument/2006/relationships/image" Target="../media/image1657.png"/><Relationship Id="rId4" Type="http://schemas.openxmlformats.org/officeDocument/2006/relationships/image" Target="../media/image1658.png"/><Relationship Id="rId5" Type="http://schemas.openxmlformats.org/officeDocument/2006/relationships/image" Target="../media/image1659.png"/><Relationship Id="rId6" Type="http://schemas.openxmlformats.org/officeDocument/2006/relationships/image" Target="../media/image1660.png"/><Relationship Id="rId7" Type="http://schemas.openxmlformats.org/officeDocument/2006/relationships/image" Target="../media/image1661.png"/><Relationship Id="rId8" Type="http://schemas.openxmlformats.org/officeDocument/2006/relationships/image" Target="../media/image1662.png"/><Relationship Id="rId9" Type="http://schemas.openxmlformats.org/officeDocument/2006/relationships/image" Target="../media/image1663.png"/><Relationship Id="rId10" Type="http://schemas.openxmlformats.org/officeDocument/2006/relationships/image" Target="../media/image1664.png"/><Relationship Id="rId11" Type="http://schemas.openxmlformats.org/officeDocument/2006/relationships/image" Target="../media/image1665.png"/><Relationship Id="rId12" Type="http://schemas.openxmlformats.org/officeDocument/2006/relationships/image" Target="../media/image1666.png"/><Relationship Id="rId13" Type="http://schemas.openxmlformats.org/officeDocument/2006/relationships/image" Target="../media/image1667.png"/><Relationship Id="rId14" Type="http://schemas.openxmlformats.org/officeDocument/2006/relationships/image" Target="../media/image1668.png"/><Relationship Id="rId15" Type="http://schemas.openxmlformats.org/officeDocument/2006/relationships/image" Target="../media/image1669.png"/><Relationship Id="rId16" Type="http://schemas.openxmlformats.org/officeDocument/2006/relationships/image" Target="../media/image1670.png"/><Relationship Id="rId17" Type="http://schemas.openxmlformats.org/officeDocument/2006/relationships/image" Target="../media/image1671.png"/><Relationship Id="rId18" Type="http://schemas.openxmlformats.org/officeDocument/2006/relationships/image" Target="../media/image1672.png"/><Relationship Id="rId19" Type="http://schemas.openxmlformats.org/officeDocument/2006/relationships/image" Target="../media/image1673.png"/><Relationship Id="rId20" Type="http://schemas.openxmlformats.org/officeDocument/2006/relationships/image" Target="../media/image1674.png"/><Relationship Id="rId21" Type="http://schemas.openxmlformats.org/officeDocument/2006/relationships/image" Target="../media/image1675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6.png"/><Relationship Id="rId3" Type="http://schemas.openxmlformats.org/officeDocument/2006/relationships/image" Target="../media/image1677.png"/><Relationship Id="rId4" Type="http://schemas.openxmlformats.org/officeDocument/2006/relationships/image" Target="../media/image1678.png"/><Relationship Id="rId5" Type="http://schemas.openxmlformats.org/officeDocument/2006/relationships/image" Target="../media/image1679.png"/><Relationship Id="rId6" Type="http://schemas.openxmlformats.org/officeDocument/2006/relationships/image" Target="../media/image32.png"/><Relationship Id="rId7" Type="http://schemas.openxmlformats.org/officeDocument/2006/relationships/image" Target="../media/image1680.png"/><Relationship Id="rId8" Type="http://schemas.openxmlformats.org/officeDocument/2006/relationships/image" Target="../media/image1681.png"/><Relationship Id="rId9" Type="http://schemas.openxmlformats.org/officeDocument/2006/relationships/image" Target="../media/image1682.png"/><Relationship Id="rId10" Type="http://schemas.openxmlformats.org/officeDocument/2006/relationships/image" Target="../media/image1683.png"/><Relationship Id="rId11" Type="http://schemas.openxmlformats.org/officeDocument/2006/relationships/image" Target="../media/image1684.png"/><Relationship Id="rId12" Type="http://schemas.openxmlformats.org/officeDocument/2006/relationships/image" Target="../media/image1685.png"/><Relationship Id="rId13" Type="http://schemas.openxmlformats.org/officeDocument/2006/relationships/image" Target="../media/image1686.png"/><Relationship Id="rId14" Type="http://schemas.openxmlformats.org/officeDocument/2006/relationships/image" Target="../media/image1687.png"/><Relationship Id="rId15" Type="http://schemas.openxmlformats.org/officeDocument/2006/relationships/image" Target="../media/image1460.png"/><Relationship Id="rId16" Type="http://schemas.openxmlformats.org/officeDocument/2006/relationships/image" Target="../media/image1461.png"/><Relationship Id="rId17" Type="http://schemas.openxmlformats.org/officeDocument/2006/relationships/image" Target="../media/image1688.png"/><Relationship Id="rId18" Type="http://schemas.openxmlformats.org/officeDocument/2006/relationships/image" Target="../media/image1466.png"/><Relationship Id="rId19" Type="http://schemas.openxmlformats.org/officeDocument/2006/relationships/image" Target="../media/image1689.png"/><Relationship Id="rId20" Type="http://schemas.openxmlformats.org/officeDocument/2006/relationships/image" Target="../media/image1690.png"/><Relationship Id="rId21" Type="http://schemas.openxmlformats.org/officeDocument/2006/relationships/image" Target="../media/image1691.png"/><Relationship Id="rId22" Type="http://schemas.openxmlformats.org/officeDocument/2006/relationships/image" Target="../media/image1692.png"/><Relationship Id="rId23" Type="http://schemas.openxmlformats.org/officeDocument/2006/relationships/image" Target="../media/image1693.png"/><Relationship Id="rId24" Type="http://schemas.openxmlformats.org/officeDocument/2006/relationships/image" Target="../media/image1694.png"/><Relationship Id="rId25" Type="http://schemas.openxmlformats.org/officeDocument/2006/relationships/image" Target="../media/image1695.png"/><Relationship Id="rId26" Type="http://schemas.openxmlformats.org/officeDocument/2006/relationships/image" Target="../media/image1696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7.jpg"/><Relationship Id="rId3" Type="http://schemas.openxmlformats.org/officeDocument/2006/relationships/image" Target="../media/image1698.jpg"/><Relationship Id="rId4" Type="http://schemas.openxmlformats.org/officeDocument/2006/relationships/image" Target="../media/image1699.jpg"/><Relationship Id="rId5" Type="http://schemas.openxmlformats.org/officeDocument/2006/relationships/image" Target="../media/image170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26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177.png"/><Relationship Id="rId7" Type="http://schemas.openxmlformats.org/officeDocument/2006/relationships/image" Target="../media/image200.png"/><Relationship Id="rId8" Type="http://schemas.openxmlformats.org/officeDocument/2006/relationships/image" Target="../media/image20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Relationship Id="rId11" Type="http://schemas.openxmlformats.org/officeDocument/2006/relationships/image" Target="../media/image203.png"/><Relationship Id="rId12" Type="http://schemas.openxmlformats.org/officeDocument/2006/relationships/image" Target="../media/image23.png"/><Relationship Id="rId13" Type="http://schemas.openxmlformats.org/officeDocument/2006/relationships/image" Target="../media/image204.png"/><Relationship Id="rId14" Type="http://schemas.openxmlformats.org/officeDocument/2006/relationships/image" Target="../media/image205.png"/><Relationship Id="rId15" Type="http://schemas.openxmlformats.org/officeDocument/2006/relationships/image" Target="../media/image206.png"/><Relationship Id="rId16" Type="http://schemas.openxmlformats.org/officeDocument/2006/relationships/image" Target="../media/image167.png"/><Relationship Id="rId17" Type="http://schemas.openxmlformats.org/officeDocument/2006/relationships/image" Target="../media/image207.png"/><Relationship Id="rId18" Type="http://schemas.openxmlformats.org/officeDocument/2006/relationships/image" Target="../media/image208.png"/><Relationship Id="rId19" Type="http://schemas.openxmlformats.org/officeDocument/2006/relationships/image" Target="../media/image209.png"/><Relationship Id="rId20" Type="http://schemas.openxmlformats.org/officeDocument/2006/relationships/image" Target="../media/image210.png"/><Relationship Id="rId21" Type="http://schemas.openxmlformats.org/officeDocument/2006/relationships/image" Target="../media/image211.png"/><Relationship Id="rId22" Type="http://schemas.openxmlformats.org/officeDocument/2006/relationships/image" Target="../media/image212.png"/><Relationship Id="rId23" Type="http://schemas.openxmlformats.org/officeDocument/2006/relationships/image" Target="../media/image163.png"/><Relationship Id="rId24" Type="http://schemas.openxmlformats.org/officeDocument/2006/relationships/image" Target="../media/image213.png"/><Relationship Id="rId25" Type="http://schemas.openxmlformats.org/officeDocument/2006/relationships/image" Target="../media/image214.png"/><Relationship Id="rId26" Type="http://schemas.openxmlformats.org/officeDocument/2006/relationships/image" Target="../media/image215.png"/><Relationship Id="rId27" Type="http://schemas.openxmlformats.org/officeDocument/2006/relationships/image" Target="../media/image216.png"/><Relationship Id="rId28" Type="http://schemas.openxmlformats.org/officeDocument/2006/relationships/image" Target="../media/image217.png"/><Relationship Id="rId29" Type="http://schemas.openxmlformats.org/officeDocument/2006/relationships/image" Target="../media/image218.png"/><Relationship Id="rId30" Type="http://schemas.openxmlformats.org/officeDocument/2006/relationships/image" Target="../media/image219.png"/><Relationship Id="rId31" Type="http://schemas.openxmlformats.org/officeDocument/2006/relationships/image" Target="../media/image220.png"/><Relationship Id="rId32" Type="http://schemas.openxmlformats.org/officeDocument/2006/relationships/image" Target="../media/image221.png"/><Relationship Id="rId33" Type="http://schemas.openxmlformats.org/officeDocument/2006/relationships/image" Target="../media/image194.png"/><Relationship Id="rId34" Type="http://schemas.openxmlformats.org/officeDocument/2006/relationships/image" Target="../media/image222.png"/><Relationship Id="rId35" Type="http://schemas.openxmlformats.org/officeDocument/2006/relationships/image" Target="../media/image184.png"/><Relationship Id="rId36" Type="http://schemas.openxmlformats.org/officeDocument/2006/relationships/image" Target="../media/image223.png"/><Relationship Id="rId37" Type="http://schemas.openxmlformats.org/officeDocument/2006/relationships/image" Target="../media/image224.png"/><Relationship Id="rId38" Type="http://schemas.openxmlformats.org/officeDocument/2006/relationships/image" Target="../media/image225.png"/><Relationship Id="rId39" Type="http://schemas.openxmlformats.org/officeDocument/2006/relationships/image" Target="../media/image226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1.jpg"/><Relationship Id="rId3" Type="http://schemas.openxmlformats.org/officeDocument/2006/relationships/image" Target="../media/image1702.jpg"/><Relationship Id="rId4" Type="http://schemas.openxmlformats.org/officeDocument/2006/relationships/image" Target="../media/image1703.jpg"/><Relationship Id="rId5" Type="http://schemas.openxmlformats.org/officeDocument/2006/relationships/image" Target="../media/image1704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5.png"/><Relationship Id="rId3" Type="http://schemas.openxmlformats.org/officeDocument/2006/relationships/image" Target="../media/image1706.png"/><Relationship Id="rId4" Type="http://schemas.openxmlformats.org/officeDocument/2006/relationships/image" Target="../media/image1707.png"/><Relationship Id="rId5" Type="http://schemas.openxmlformats.org/officeDocument/2006/relationships/image" Target="../media/image1708.png"/><Relationship Id="rId6" Type="http://schemas.openxmlformats.org/officeDocument/2006/relationships/image" Target="../media/image1709.png"/><Relationship Id="rId7" Type="http://schemas.openxmlformats.org/officeDocument/2006/relationships/image" Target="../media/image258.png"/><Relationship Id="rId8" Type="http://schemas.openxmlformats.org/officeDocument/2006/relationships/image" Target="../media/image1710.png"/><Relationship Id="rId9" Type="http://schemas.openxmlformats.org/officeDocument/2006/relationships/image" Target="../media/image1711.png"/><Relationship Id="rId10" Type="http://schemas.openxmlformats.org/officeDocument/2006/relationships/image" Target="../media/image1712.png"/><Relationship Id="rId11" Type="http://schemas.openxmlformats.org/officeDocument/2006/relationships/image" Target="../media/image1260.png"/><Relationship Id="rId12" Type="http://schemas.openxmlformats.org/officeDocument/2006/relationships/image" Target="../media/image1713.png"/><Relationship Id="rId13" Type="http://schemas.openxmlformats.org/officeDocument/2006/relationships/image" Target="../media/image1714.png"/><Relationship Id="rId14" Type="http://schemas.openxmlformats.org/officeDocument/2006/relationships/image" Target="../media/image1715.png"/><Relationship Id="rId15" Type="http://schemas.openxmlformats.org/officeDocument/2006/relationships/image" Target="../media/image1716.png"/><Relationship Id="rId16" Type="http://schemas.openxmlformats.org/officeDocument/2006/relationships/image" Target="../media/image1717.png"/><Relationship Id="rId17" Type="http://schemas.openxmlformats.org/officeDocument/2006/relationships/image" Target="../media/image1156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8.png"/><Relationship Id="rId3" Type="http://schemas.openxmlformats.org/officeDocument/2006/relationships/image" Target="../media/image1719.png"/><Relationship Id="rId4" Type="http://schemas.openxmlformats.org/officeDocument/2006/relationships/image" Target="../media/image1720.png"/><Relationship Id="rId5" Type="http://schemas.openxmlformats.org/officeDocument/2006/relationships/image" Target="../media/image1721.png"/><Relationship Id="rId6" Type="http://schemas.openxmlformats.org/officeDocument/2006/relationships/image" Target="../media/image1722.png"/><Relationship Id="rId7" Type="http://schemas.openxmlformats.org/officeDocument/2006/relationships/image" Target="../media/image1723.png"/><Relationship Id="rId8" Type="http://schemas.openxmlformats.org/officeDocument/2006/relationships/image" Target="../media/image1724.png"/><Relationship Id="rId9" Type="http://schemas.openxmlformats.org/officeDocument/2006/relationships/image" Target="../media/image1725.png"/><Relationship Id="rId10" Type="http://schemas.openxmlformats.org/officeDocument/2006/relationships/image" Target="../media/image1726.png"/><Relationship Id="rId11" Type="http://schemas.openxmlformats.org/officeDocument/2006/relationships/image" Target="../media/image1727.png"/><Relationship Id="rId12" Type="http://schemas.openxmlformats.org/officeDocument/2006/relationships/image" Target="../media/image1728.png"/><Relationship Id="rId13" Type="http://schemas.openxmlformats.org/officeDocument/2006/relationships/image" Target="../media/image1729.png"/><Relationship Id="rId14" Type="http://schemas.openxmlformats.org/officeDocument/2006/relationships/image" Target="../media/image1460.png"/><Relationship Id="rId15" Type="http://schemas.openxmlformats.org/officeDocument/2006/relationships/image" Target="../media/image1730.png"/><Relationship Id="rId16" Type="http://schemas.openxmlformats.org/officeDocument/2006/relationships/image" Target="../media/image1731.png"/><Relationship Id="rId17" Type="http://schemas.openxmlformats.org/officeDocument/2006/relationships/image" Target="../media/image1732.png"/><Relationship Id="rId18" Type="http://schemas.openxmlformats.org/officeDocument/2006/relationships/image" Target="../media/image1733.png"/><Relationship Id="rId19" Type="http://schemas.openxmlformats.org/officeDocument/2006/relationships/image" Target="../media/image1734.png"/><Relationship Id="rId20" Type="http://schemas.openxmlformats.org/officeDocument/2006/relationships/image" Target="../media/image1735.png"/><Relationship Id="rId21" Type="http://schemas.openxmlformats.org/officeDocument/2006/relationships/image" Target="../media/image34.png"/><Relationship Id="rId22" Type="http://schemas.openxmlformats.org/officeDocument/2006/relationships/image" Target="../media/image1736.png"/><Relationship Id="rId23" Type="http://schemas.openxmlformats.org/officeDocument/2006/relationships/image" Target="../media/image1737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8.png"/><Relationship Id="rId3" Type="http://schemas.openxmlformats.org/officeDocument/2006/relationships/image" Target="../media/image1739.png"/><Relationship Id="rId4" Type="http://schemas.openxmlformats.org/officeDocument/2006/relationships/image" Target="../media/image1740.png"/><Relationship Id="rId5" Type="http://schemas.openxmlformats.org/officeDocument/2006/relationships/image" Target="../media/image265.png"/><Relationship Id="rId6" Type="http://schemas.openxmlformats.org/officeDocument/2006/relationships/image" Target="../media/image1741.png"/><Relationship Id="rId7" Type="http://schemas.openxmlformats.org/officeDocument/2006/relationships/image" Target="../media/image1081.png"/><Relationship Id="rId8" Type="http://schemas.openxmlformats.org/officeDocument/2006/relationships/image" Target="../media/image1742.png"/><Relationship Id="rId9" Type="http://schemas.openxmlformats.org/officeDocument/2006/relationships/image" Target="../media/image1645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743.png"/><Relationship Id="rId4" Type="http://schemas.openxmlformats.org/officeDocument/2006/relationships/image" Target="../media/image1744.png"/><Relationship Id="rId5" Type="http://schemas.openxmlformats.org/officeDocument/2006/relationships/image" Target="../media/image1745.png"/><Relationship Id="rId6" Type="http://schemas.openxmlformats.org/officeDocument/2006/relationships/image" Target="../media/image1746.png"/><Relationship Id="rId7" Type="http://schemas.openxmlformats.org/officeDocument/2006/relationships/image" Target="../media/image1747.png"/><Relationship Id="rId8" Type="http://schemas.openxmlformats.org/officeDocument/2006/relationships/image" Target="../media/image1748.png"/><Relationship Id="rId9" Type="http://schemas.openxmlformats.org/officeDocument/2006/relationships/image" Target="../media/image258.png"/><Relationship Id="rId10" Type="http://schemas.openxmlformats.org/officeDocument/2006/relationships/image" Target="../media/image1749.png"/><Relationship Id="rId11" Type="http://schemas.openxmlformats.org/officeDocument/2006/relationships/image" Target="../media/image1750.png"/><Relationship Id="rId12" Type="http://schemas.openxmlformats.org/officeDocument/2006/relationships/image" Target="../media/image1751.png"/><Relationship Id="rId13" Type="http://schemas.openxmlformats.org/officeDocument/2006/relationships/image" Target="../media/image1752.png"/><Relationship Id="rId14" Type="http://schemas.openxmlformats.org/officeDocument/2006/relationships/image" Target="../media/image1753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4.png"/><Relationship Id="rId3" Type="http://schemas.openxmlformats.org/officeDocument/2006/relationships/image" Target="../media/image1755.png"/><Relationship Id="rId4" Type="http://schemas.openxmlformats.org/officeDocument/2006/relationships/image" Target="../media/image1756.png"/><Relationship Id="rId5" Type="http://schemas.openxmlformats.org/officeDocument/2006/relationships/image" Target="../media/image1757.png"/><Relationship Id="rId6" Type="http://schemas.openxmlformats.org/officeDocument/2006/relationships/image" Target="../media/image1758.png"/><Relationship Id="rId7" Type="http://schemas.openxmlformats.org/officeDocument/2006/relationships/image" Target="../media/image1759.png"/><Relationship Id="rId8" Type="http://schemas.openxmlformats.org/officeDocument/2006/relationships/image" Target="../media/image1760.png"/><Relationship Id="rId9" Type="http://schemas.openxmlformats.org/officeDocument/2006/relationships/image" Target="../media/image1761.png"/><Relationship Id="rId10" Type="http://schemas.openxmlformats.org/officeDocument/2006/relationships/image" Target="../media/image1762.png"/><Relationship Id="rId11" Type="http://schemas.openxmlformats.org/officeDocument/2006/relationships/image" Target="../media/image1763.png"/><Relationship Id="rId12" Type="http://schemas.openxmlformats.org/officeDocument/2006/relationships/image" Target="../media/image258.png"/><Relationship Id="rId13" Type="http://schemas.openxmlformats.org/officeDocument/2006/relationships/image" Target="../media/image1764.png"/><Relationship Id="rId14" Type="http://schemas.openxmlformats.org/officeDocument/2006/relationships/image" Target="../media/image1765.png"/><Relationship Id="rId15" Type="http://schemas.openxmlformats.org/officeDocument/2006/relationships/image" Target="../media/image1766.png"/><Relationship Id="rId16" Type="http://schemas.openxmlformats.org/officeDocument/2006/relationships/image" Target="../media/image1394.png"/><Relationship Id="rId17" Type="http://schemas.openxmlformats.org/officeDocument/2006/relationships/image" Target="../media/image1767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8.png"/><Relationship Id="rId3" Type="http://schemas.openxmlformats.org/officeDocument/2006/relationships/image" Target="../media/image1769.png"/><Relationship Id="rId4" Type="http://schemas.openxmlformats.org/officeDocument/2006/relationships/image" Target="../media/image1770.png"/><Relationship Id="rId5" Type="http://schemas.openxmlformats.org/officeDocument/2006/relationships/image" Target="../media/image1771.png"/><Relationship Id="rId6" Type="http://schemas.openxmlformats.org/officeDocument/2006/relationships/image" Target="../media/image1772.png"/><Relationship Id="rId7" Type="http://schemas.openxmlformats.org/officeDocument/2006/relationships/image" Target="../media/image1773.png"/><Relationship Id="rId8" Type="http://schemas.openxmlformats.org/officeDocument/2006/relationships/image" Target="../media/image1774.png"/><Relationship Id="rId9" Type="http://schemas.openxmlformats.org/officeDocument/2006/relationships/image" Target="../media/image1428.png"/><Relationship Id="rId10" Type="http://schemas.openxmlformats.org/officeDocument/2006/relationships/image" Target="../media/image1775.png"/><Relationship Id="rId11" Type="http://schemas.openxmlformats.org/officeDocument/2006/relationships/image" Target="../media/image1776.png"/><Relationship Id="rId12" Type="http://schemas.openxmlformats.org/officeDocument/2006/relationships/image" Target="../media/image1777.png"/><Relationship Id="rId13" Type="http://schemas.openxmlformats.org/officeDocument/2006/relationships/image" Target="../media/image1778.png"/><Relationship Id="rId14" Type="http://schemas.openxmlformats.org/officeDocument/2006/relationships/image" Target="../media/image1779.png"/><Relationship Id="rId15" Type="http://schemas.openxmlformats.org/officeDocument/2006/relationships/image" Target="../media/image1780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781.png"/><Relationship Id="rId4" Type="http://schemas.openxmlformats.org/officeDocument/2006/relationships/image" Target="../media/image1782.png"/><Relationship Id="rId5" Type="http://schemas.openxmlformats.org/officeDocument/2006/relationships/image" Target="../media/image571.png"/><Relationship Id="rId6" Type="http://schemas.openxmlformats.org/officeDocument/2006/relationships/image" Target="../media/image1156.png"/><Relationship Id="rId7" Type="http://schemas.openxmlformats.org/officeDocument/2006/relationships/image" Target="../media/image1783.png"/><Relationship Id="rId8" Type="http://schemas.openxmlformats.org/officeDocument/2006/relationships/image" Target="../media/image1784.png"/><Relationship Id="rId9" Type="http://schemas.openxmlformats.org/officeDocument/2006/relationships/image" Target="../media/image1785.png"/><Relationship Id="rId10" Type="http://schemas.openxmlformats.org/officeDocument/2006/relationships/image" Target="../media/image1786.png"/><Relationship Id="rId11" Type="http://schemas.openxmlformats.org/officeDocument/2006/relationships/image" Target="../media/image1787.png"/><Relationship Id="rId12" Type="http://schemas.openxmlformats.org/officeDocument/2006/relationships/image" Target="../media/image1788.png"/><Relationship Id="rId13" Type="http://schemas.openxmlformats.org/officeDocument/2006/relationships/image" Target="../media/image1789.png"/><Relationship Id="rId14" Type="http://schemas.openxmlformats.org/officeDocument/2006/relationships/image" Target="../media/image1790.png"/><Relationship Id="rId15" Type="http://schemas.openxmlformats.org/officeDocument/2006/relationships/image" Target="../media/image1791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92.jpg"/><Relationship Id="rId3" Type="http://schemas.openxmlformats.org/officeDocument/2006/relationships/image" Target="../media/image1793.png"/><Relationship Id="rId4" Type="http://schemas.openxmlformats.org/officeDocument/2006/relationships/image" Target="../media/image1794.png"/><Relationship Id="rId5" Type="http://schemas.openxmlformats.org/officeDocument/2006/relationships/image" Target="../media/image1795.png"/><Relationship Id="rId6" Type="http://schemas.openxmlformats.org/officeDocument/2006/relationships/image" Target="../media/image1796.png"/><Relationship Id="rId7" Type="http://schemas.openxmlformats.org/officeDocument/2006/relationships/image" Target="../media/image1797.png"/><Relationship Id="rId8" Type="http://schemas.openxmlformats.org/officeDocument/2006/relationships/image" Target="../media/image1798.png"/><Relationship Id="rId9" Type="http://schemas.openxmlformats.org/officeDocument/2006/relationships/image" Target="../media/image1799.png"/><Relationship Id="rId10" Type="http://schemas.openxmlformats.org/officeDocument/2006/relationships/image" Target="../media/image1800.png"/><Relationship Id="rId11" Type="http://schemas.openxmlformats.org/officeDocument/2006/relationships/image" Target="../media/image1801.jpg"/><Relationship Id="rId12" Type="http://schemas.openxmlformats.org/officeDocument/2006/relationships/image" Target="../media/image1802.png"/><Relationship Id="rId13" Type="http://schemas.openxmlformats.org/officeDocument/2006/relationships/image" Target="../media/image1803.png"/><Relationship Id="rId14" Type="http://schemas.openxmlformats.org/officeDocument/2006/relationships/image" Target="../media/image1804.png"/><Relationship Id="rId15" Type="http://schemas.openxmlformats.org/officeDocument/2006/relationships/image" Target="../media/image1805.png"/><Relationship Id="rId16" Type="http://schemas.openxmlformats.org/officeDocument/2006/relationships/image" Target="../media/image1806.png"/><Relationship Id="rId17" Type="http://schemas.openxmlformats.org/officeDocument/2006/relationships/image" Target="../media/image1807.png"/><Relationship Id="rId18" Type="http://schemas.openxmlformats.org/officeDocument/2006/relationships/image" Target="../media/image1808.png"/><Relationship Id="rId19" Type="http://schemas.openxmlformats.org/officeDocument/2006/relationships/image" Target="../media/image1809.png"/><Relationship Id="rId20" Type="http://schemas.openxmlformats.org/officeDocument/2006/relationships/image" Target="../media/image181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7.png"/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8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image" Target="../media/image216.png"/><Relationship Id="rId10" Type="http://schemas.openxmlformats.org/officeDocument/2006/relationships/image" Target="../media/image233.png"/><Relationship Id="rId11" Type="http://schemas.openxmlformats.org/officeDocument/2006/relationships/image" Target="../media/image181.png"/><Relationship Id="rId12" Type="http://schemas.openxmlformats.org/officeDocument/2006/relationships/image" Target="../media/image234.png"/><Relationship Id="rId13" Type="http://schemas.openxmlformats.org/officeDocument/2006/relationships/image" Target="../media/image235.png"/><Relationship Id="rId14" Type="http://schemas.openxmlformats.org/officeDocument/2006/relationships/image" Target="../media/image10.png"/><Relationship Id="rId15" Type="http://schemas.openxmlformats.org/officeDocument/2006/relationships/image" Target="../media/image236.png"/><Relationship Id="rId16" Type="http://schemas.openxmlformats.org/officeDocument/2006/relationships/image" Target="../media/image237.png"/><Relationship Id="rId17" Type="http://schemas.openxmlformats.org/officeDocument/2006/relationships/image" Target="../media/image238.png"/><Relationship Id="rId18" Type="http://schemas.openxmlformats.org/officeDocument/2006/relationships/image" Target="../media/image239.png"/><Relationship Id="rId19" Type="http://schemas.openxmlformats.org/officeDocument/2006/relationships/image" Target="../media/image240.png"/><Relationship Id="rId20" Type="http://schemas.openxmlformats.org/officeDocument/2006/relationships/image" Target="../media/image241.png"/><Relationship Id="rId21" Type="http://schemas.openxmlformats.org/officeDocument/2006/relationships/image" Target="../media/image28.png"/><Relationship Id="rId22" Type="http://schemas.openxmlformats.org/officeDocument/2006/relationships/image" Target="../media/image242.png"/><Relationship Id="rId23" Type="http://schemas.openxmlformats.org/officeDocument/2006/relationships/image" Target="../media/image243.png"/><Relationship Id="rId24" Type="http://schemas.openxmlformats.org/officeDocument/2006/relationships/image" Target="../media/image244.png"/><Relationship Id="rId25" Type="http://schemas.openxmlformats.org/officeDocument/2006/relationships/image" Target="../media/image245.png"/><Relationship Id="rId26" Type="http://schemas.openxmlformats.org/officeDocument/2006/relationships/image" Target="../media/image246.png"/><Relationship Id="rId27" Type="http://schemas.openxmlformats.org/officeDocument/2006/relationships/image" Target="../media/image167.png"/><Relationship Id="rId28" Type="http://schemas.openxmlformats.org/officeDocument/2006/relationships/image" Target="../media/image223.png"/><Relationship Id="rId29" Type="http://schemas.openxmlformats.org/officeDocument/2006/relationships/image" Target="../media/image247.png"/><Relationship Id="rId30" Type="http://schemas.openxmlformats.org/officeDocument/2006/relationships/image" Target="../media/image248.png"/><Relationship Id="rId31" Type="http://schemas.openxmlformats.org/officeDocument/2006/relationships/image" Target="../media/image226.png"/><Relationship Id="rId32" Type="http://schemas.openxmlformats.org/officeDocument/2006/relationships/image" Target="../media/image172.png"/><Relationship Id="rId33" Type="http://schemas.openxmlformats.org/officeDocument/2006/relationships/image" Target="../media/image249.png"/><Relationship Id="rId34" Type="http://schemas.openxmlformats.org/officeDocument/2006/relationships/image" Target="../media/image250.png"/><Relationship Id="rId35" Type="http://schemas.openxmlformats.org/officeDocument/2006/relationships/image" Target="../media/image20.png"/><Relationship Id="rId36" Type="http://schemas.openxmlformats.org/officeDocument/2006/relationships/image" Target="../media/image251.png"/><Relationship Id="rId37" Type="http://schemas.openxmlformats.org/officeDocument/2006/relationships/image" Target="../media/image252.png"/><Relationship Id="rId38" Type="http://schemas.openxmlformats.org/officeDocument/2006/relationships/image" Target="../media/image253.png"/><Relationship Id="rId39" Type="http://schemas.openxmlformats.org/officeDocument/2006/relationships/image" Target="../media/image254.png"/><Relationship Id="rId40" Type="http://schemas.openxmlformats.org/officeDocument/2006/relationships/image" Target="../media/image163.png"/><Relationship Id="rId41" Type="http://schemas.openxmlformats.org/officeDocument/2006/relationships/image" Target="../media/image255.png"/><Relationship Id="rId42" Type="http://schemas.openxmlformats.org/officeDocument/2006/relationships/image" Target="../media/image179.png"/><Relationship Id="rId43" Type="http://schemas.openxmlformats.org/officeDocument/2006/relationships/image" Target="../media/image256.png"/><Relationship Id="rId44" Type="http://schemas.openxmlformats.org/officeDocument/2006/relationships/image" Target="../media/image257.png"/><Relationship Id="rId45" Type="http://schemas.openxmlformats.org/officeDocument/2006/relationships/image" Target="../media/image258.png"/><Relationship Id="rId46" Type="http://schemas.openxmlformats.org/officeDocument/2006/relationships/image" Target="../media/image259.png"/><Relationship Id="rId47" Type="http://schemas.openxmlformats.org/officeDocument/2006/relationships/image" Target="../media/image260.png"/><Relationship Id="rId48" Type="http://schemas.openxmlformats.org/officeDocument/2006/relationships/image" Target="../media/image177.png"/><Relationship Id="rId49" Type="http://schemas.openxmlformats.org/officeDocument/2006/relationships/image" Target="../media/image261.png"/><Relationship Id="rId50" Type="http://schemas.openxmlformats.org/officeDocument/2006/relationships/image" Target="../media/image262.png"/><Relationship Id="rId51" Type="http://schemas.openxmlformats.org/officeDocument/2006/relationships/image" Target="../media/image164.png"/><Relationship Id="rId52" Type="http://schemas.openxmlformats.org/officeDocument/2006/relationships/image" Target="../media/image165.png"/><Relationship Id="rId53" Type="http://schemas.openxmlformats.org/officeDocument/2006/relationships/image" Target="../media/image166.png"/><Relationship Id="rId54" Type="http://schemas.openxmlformats.org/officeDocument/2006/relationships/image" Target="../media/image202.png"/><Relationship Id="rId55" Type="http://schemas.openxmlformats.org/officeDocument/2006/relationships/image" Target="../media/image263.png"/><Relationship Id="rId56" Type="http://schemas.openxmlformats.org/officeDocument/2006/relationships/image" Target="../media/image264.png"/><Relationship Id="rId57" Type="http://schemas.openxmlformats.org/officeDocument/2006/relationships/image" Target="../media/image265.png"/><Relationship Id="rId58" Type="http://schemas.openxmlformats.org/officeDocument/2006/relationships/image" Target="../media/image266.jpg"/><Relationship Id="rId59" Type="http://schemas.openxmlformats.org/officeDocument/2006/relationships/image" Target="../media/image26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0"/>
            <a:ext cx="9144000" cy="6096000"/>
          </a:xfrm>
          <a:custGeom>
            <a:avLst/>
            <a:gdLst/>
            <a:ahLst/>
            <a:cxnLst/>
            <a:rect l="l" t="t" r="r" b="b"/>
            <a:pathLst>
              <a:path w="9144000" h="6096000">
                <a:moveTo>
                  <a:pt x="0" y="6095999"/>
                </a:moveTo>
                <a:lnTo>
                  <a:pt x="9144000" y="6095999"/>
                </a:lnTo>
                <a:lnTo>
                  <a:pt x="9144000" y="0"/>
                </a:lnTo>
                <a:lnTo>
                  <a:pt x="0" y="0"/>
                </a:lnTo>
                <a:lnTo>
                  <a:pt x="0" y="6095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901440"/>
            <a:ext cx="3400425" cy="2950845"/>
            <a:chOff x="0" y="3901440"/>
            <a:chExt cx="3400425" cy="2950845"/>
          </a:xfrm>
        </p:grpSpPr>
        <p:sp>
          <p:nvSpPr>
            <p:cNvPr id="4" name="object 4"/>
            <p:cNvSpPr/>
            <p:nvPr/>
          </p:nvSpPr>
          <p:spPr>
            <a:xfrm>
              <a:off x="0" y="3982212"/>
              <a:ext cx="3400044" cy="28635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901440"/>
              <a:ext cx="2942844" cy="29504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4341876"/>
              <a:ext cx="2770632" cy="25039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4038600"/>
              <a:ext cx="2770632" cy="28072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2231" y="4419600"/>
              <a:ext cx="135636" cy="1371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438400" y="6166104"/>
              <a:ext cx="146304" cy="1463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55775" y="4322064"/>
              <a:ext cx="192024" cy="1935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object 12"/>
            <p:cNvSpPr/>
            <p:nvPr/>
          </p:nvSpPr>
          <p:spPr>
            <a:xfrm>
              <a:off x="0" y="5867398"/>
              <a:ext cx="9144000" cy="990600"/>
            </a:xfrm>
            <a:custGeom>
              <a:avLst/>
              <a:gdLst/>
              <a:ahLst/>
              <a:cxnLst/>
              <a:rect l="l" t="t" r="r" b="b"/>
              <a:pathLst>
                <a:path w="9144000" h="990600">
                  <a:moveTo>
                    <a:pt x="9144000" y="0"/>
                  </a:moveTo>
                  <a:lnTo>
                    <a:pt x="0" y="0"/>
                  </a:lnTo>
                  <a:lnTo>
                    <a:pt x="0" y="990599"/>
                  </a:lnTo>
                  <a:lnTo>
                    <a:pt x="9144000" y="99059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9144000" cy="762000"/>
            </a:xfrm>
            <a:custGeom>
              <a:avLst/>
              <a:gdLst/>
              <a:ahLst/>
              <a:cxnLst/>
              <a:rect l="l" t="t" r="r" b="b"/>
              <a:pathLst>
                <a:path w="9144000" h="762000">
                  <a:moveTo>
                    <a:pt x="9144000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9144000" y="762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7177" y="110439"/>
            <a:ext cx="879030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40">
                <a:latin typeface="Times New Roman"/>
                <a:cs typeface="Times New Roman"/>
              </a:rPr>
              <a:t>FURCATION </a:t>
            </a:r>
            <a:r>
              <a:rPr dirty="0" sz="3200" spc="-25">
                <a:latin typeface="Times New Roman"/>
                <a:cs typeface="Times New Roman"/>
              </a:rPr>
              <a:t>INVOLVEMENT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360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TREATMENT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762000"/>
            <a:ext cx="9144000" cy="6036945"/>
            <a:chOff x="0" y="762000"/>
            <a:chExt cx="9144000" cy="6036945"/>
          </a:xfrm>
        </p:grpSpPr>
        <p:sp>
          <p:nvSpPr>
            <p:cNvPr id="16" name="object 16"/>
            <p:cNvSpPr/>
            <p:nvPr/>
          </p:nvSpPr>
          <p:spPr>
            <a:xfrm>
              <a:off x="129539" y="5943598"/>
              <a:ext cx="861060" cy="8549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0" y="762000"/>
              <a:ext cx="9143999" cy="44470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0" y="5224271"/>
              <a:ext cx="9144000" cy="643255"/>
            </a:xfrm>
            <a:custGeom>
              <a:avLst/>
              <a:gdLst/>
              <a:ahLst/>
              <a:cxnLst/>
              <a:rect l="l" t="t" r="r" b="b"/>
              <a:pathLst>
                <a:path w="9144000" h="643254">
                  <a:moveTo>
                    <a:pt x="9144000" y="0"/>
                  </a:moveTo>
                  <a:lnTo>
                    <a:pt x="0" y="0"/>
                  </a:lnTo>
                  <a:lnTo>
                    <a:pt x="0" y="643127"/>
                  </a:lnTo>
                  <a:lnTo>
                    <a:pt x="9144000" y="64312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1119022" y="5182128"/>
            <a:ext cx="7719695" cy="1677670"/>
          </a:xfrm>
          <a:prstGeom prst="rect">
            <a:avLst/>
          </a:prstGeom>
        </p:spPr>
        <p:txBody>
          <a:bodyPr wrap="square" lIns="0" tIns="171450" rIns="0" bIns="0" rtlCol="0" vert="horz">
            <a:spAutoFit/>
          </a:bodyPr>
          <a:lstStyle/>
          <a:p>
            <a:pPr marL="918844">
              <a:lnSpc>
                <a:spcPct val="100000"/>
              </a:lnSpc>
              <a:spcBef>
                <a:spcPts val="1350"/>
              </a:spcBef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DR. K. KISHORE KUMAR,</a:t>
            </a:r>
            <a:r>
              <a:rPr dirty="0" sz="24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PROFESSOR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SIBAR INSTITUTE OF </a:t>
            </a:r>
            <a:r>
              <a:rPr dirty="0" sz="3200" spc="-40">
                <a:solidFill>
                  <a:srgbClr val="FFFFFF"/>
                </a:solidFill>
                <a:latin typeface="Times New Roman"/>
                <a:cs typeface="Times New Roman"/>
              </a:rPr>
              <a:t>DENTAL</a:t>
            </a:r>
            <a:r>
              <a:rPr dirty="0" sz="3200" spc="-2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Times New Roman"/>
                <a:cs typeface="Times New Roman"/>
              </a:rPr>
              <a:t>SCIENCES</a:t>
            </a:r>
            <a:endParaRPr sz="3200">
              <a:latin typeface="Times New Roman"/>
              <a:cs typeface="Times New Roman"/>
            </a:endParaRPr>
          </a:p>
          <a:p>
            <a:pPr marL="821690">
              <a:lnSpc>
                <a:spcPct val="100000"/>
              </a:lnSpc>
              <a:spcBef>
                <a:spcPts val="5"/>
              </a:spcBef>
            </a:pPr>
            <a:r>
              <a:rPr dirty="0" sz="2800" spc="-50">
                <a:solidFill>
                  <a:srgbClr val="FFFFFF"/>
                </a:solidFill>
                <a:latin typeface="Times New Roman"/>
                <a:cs typeface="Times New Roman"/>
              </a:rPr>
              <a:t>DEPARTMENT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2800" spc="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Times New Roman"/>
                <a:cs typeface="Times New Roman"/>
              </a:rPr>
              <a:t>PERIODONTICS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661160"/>
            <a:ext cx="8392160" cy="3420745"/>
            <a:chOff x="414527" y="1661160"/>
            <a:chExt cx="8392160" cy="3420745"/>
          </a:xfrm>
        </p:grpSpPr>
        <p:sp>
          <p:nvSpPr>
            <p:cNvPr id="3" name="object 3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661160"/>
              <a:ext cx="124891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85544" y="1661160"/>
              <a:ext cx="191185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32988" y="1661160"/>
              <a:ext cx="89382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62399" y="1661160"/>
              <a:ext cx="1386077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084063" y="1661160"/>
              <a:ext cx="572262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391912" y="1661160"/>
              <a:ext cx="910589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38087" y="1661160"/>
              <a:ext cx="639317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12992" y="1661160"/>
              <a:ext cx="1165097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313675" y="1661160"/>
              <a:ext cx="91059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959851" y="1661160"/>
              <a:ext cx="846581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39" y="2209800"/>
              <a:ext cx="1486661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19300" y="2209800"/>
              <a:ext cx="726186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577083" y="2209800"/>
              <a:ext cx="572262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979420" y="2209800"/>
              <a:ext cx="1300733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11751" y="2209800"/>
              <a:ext cx="1062989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006339" y="2209800"/>
              <a:ext cx="657606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495543" y="2209800"/>
              <a:ext cx="1824990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52132" y="2209800"/>
              <a:ext cx="995933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978139" y="2209800"/>
              <a:ext cx="828294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01039" y="2758440"/>
              <a:ext cx="1556766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017775" y="2758440"/>
              <a:ext cx="928877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06623" y="2758440"/>
              <a:ext cx="1910333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13860" y="2758440"/>
              <a:ext cx="488429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62272" y="2758440"/>
              <a:ext cx="977646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201412" y="2758440"/>
              <a:ext cx="979169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940551" y="2758440"/>
              <a:ext cx="1148333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848856" y="2758440"/>
              <a:ext cx="639318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248144" y="2758440"/>
              <a:ext cx="1558290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39" y="3307080"/>
              <a:ext cx="1319022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09927" y="3307080"/>
              <a:ext cx="912113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11907" y="3307080"/>
              <a:ext cx="70637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706623" y="3307080"/>
              <a:ext cx="1197102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593592" y="3307080"/>
              <a:ext cx="912113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195572" y="3307080"/>
              <a:ext cx="1690877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576316" y="3307080"/>
              <a:ext cx="1504949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769607" y="3307080"/>
              <a:ext cx="656081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115556" y="3307080"/>
              <a:ext cx="1690877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01039" y="3855720"/>
              <a:ext cx="1283970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717547" y="3855720"/>
              <a:ext cx="893826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342388" y="3855720"/>
              <a:ext cx="826769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900172" y="3855720"/>
              <a:ext cx="927353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560063" y="3855720"/>
              <a:ext cx="2469641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762243" y="3855720"/>
              <a:ext cx="995933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490716" y="3855720"/>
              <a:ext cx="1485138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708392" y="3855720"/>
              <a:ext cx="1098042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01039" y="4404360"/>
              <a:ext cx="1351025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648967" y="4404360"/>
              <a:ext cx="48842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>
            <a:off x="535940" y="1556465"/>
            <a:ext cx="8072120" cy="3319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355600" marR="5080" indent="-342900">
              <a:lnSpc>
                <a:spcPct val="150000"/>
              </a:lnSpc>
              <a:spcBef>
                <a:spcPts val="105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These concavities can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exceed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 mm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depth and </a:t>
            </a:r>
            <a:r>
              <a:rPr dirty="0" sz="2400" spc="-76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400" spc="2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covered by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thicker layer of cementum than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adjacent 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convexities. This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result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bacterial  plaque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toxins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 ultimately calculus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penetrate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farther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into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surface,making their removal more  difficult.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432560"/>
            <a:ext cx="8392160" cy="1774825"/>
            <a:chOff x="414527" y="1432560"/>
            <a:chExt cx="8392160" cy="1774825"/>
          </a:xfrm>
        </p:grpSpPr>
        <p:sp>
          <p:nvSpPr>
            <p:cNvPr id="3" name="object 3"/>
            <p:cNvSpPr/>
            <p:nvPr/>
          </p:nvSpPr>
          <p:spPr>
            <a:xfrm>
              <a:off x="414527" y="15514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432560"/>
              <a:ext cx="2265426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3919" y="1853137"/>
              <a:ext cx="3298698" cy="69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05100" y="1432560"/>
              <a:ext cx="141655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18560" y="1432560"/>
              <a:ext cx="505206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62399" y="1432560"/>
              <a:ext cx="208254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83580" y="1432560"/>
              <a:ext cx="204901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571232" y="1432560"/>
              <a:ext cx="1235202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39" y="1981200"/>
              <a:ext cx="106299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537716" y="1981200"/>
              <a:ext cx="1166622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478023" y="1981200"/>
              <a:ext cx="639318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891027" y="1981200"/>
              <a:ext cx="741426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229355" y="1981200"/>
              <a:ext cx="674369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77412" y="1981200"/>
              <a:ext cx="65760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07180" y="1981200"/>
              <a:ext cx="1913381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94248" y="1981200"/>
              <a:ext cx="892301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58712" y="1981200"/>
              <a:ext cx="1317497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549896" y="1981200"/>
              <a:ext cx="826770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150351" y="1981200"/>
              <a:ext cx="656081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1039" y="2529840"/>
              <a:ext cx="1180337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566672" y="2529840"/>
              <a:ext cx="741426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05000" y="2529840"/>
              <a:ext cx="674369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261616" y="2529840"/>
              <a:ext cx="106299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008376" y="2529840"/>
              <a:ext cx="1757933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363212" y="2529840"/>
              <a:ext cx="505206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465319" y="2529840"/>
              <a:ext cx="3181350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330439" y="2529840"/>
              <a:ext cx="1079753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007096" y="2529840"/>
              <a:ext cx="505205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109204" y="2529840"/>
              <a:ext cx="488429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35940" y="1328292"/>
            <a:ext cx="8072755" cy="167258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50100"/>
              </a:lnSpc>
              <a:spcBef>
                <a:spcPts val="100"/>
              </a:spcBef>
            </a:pPr>
            <a:r>
              <a:rPr dirty="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pc="1875">
                <a:latin typeface="Times New Roman"/>
                <a:cs typeface="Times New Roman"/>
              </a:rPr>
              <a:t> </a:t>
            </a:r>
            <a:r>
              <a:rPr dirty="0" u="heavy" sz="2400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Bifurcational </a:t>
            </a: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Ridges:</a:t>
            </a:r>
            <a:r>
              <a:rPr dirty="0" sz="2400" spc="-5" b="1" i="1">
                <a:latin typeface="Arial"/>
                <a:cs typeface="Arial"/>
              </a:rPr>
              <a:t> </a:t>
            </a:r>
            <a:r>
              <a:rPr dirty="0" sz="2400" spc="-5"/>
              <a:t>intermediate </a:t>
            </a:r>
            <a:r>
              <a:rPr dirty="0" sz="2400"/>
              <a:t>bifurcational </a:t>
            </a:r>
            <a:r>
              <a:rPr dirty="0" sz="2400" spc="-385"/>
              <a:t>ridges  </a:t>
            </a:r>
            <a:r>
              <a:rPr dirty="0" sz="2400" spc="-5"/>
              <a:t>were </a:t>
            </a:r>
            <a:r>
              <a:rPr dirty="0" sz="2400"/>
              <a:t>found </a:t>
            </a:r>
            <a:r>
              <a:rPr dirty="0" sz="2400" spc="-5"/>
              <a:t>in 73% of </a:t>
            </a:r>
            <a:r>
              <a:rPr dirty="0" sz="2400"/>
              <a:t>mandibular first </a:t>
            </a:r>
            <a:r>
              <a:rPr dirty="0" sz="2400" spc="-5"/>
              <a:t>molars out of  which 60% were prominent</a:t>
            </a:r>
            <a:r>
              <a:rPr dirty="0" sz="2400" spc="-5">
                <a:solidFill>
                  <a:srgbClr val="FFFF00"/>
                </a:solidFill>
              </a:rPr>
              <a:t>(Everett,Jump,Holder</a:t>
            </a:r>
            <a:r>
              <a:rPr dirty="0" sz="2400" spc="114">
                <a:solidFill>
                  <a:srgbClr val="FFFF00"/>
                </a:solidFill>
              </a:rPr>
              <a:t> </a:t>
            </a:r>
            <a:r>
              <a:rPr dirty="0" sz="2400" spc="-5">
                <a:solidFill>
                  <a:srgbClr val="FFFF00"/>
                </a:solidFill>
              </a:rPr>
              <a:t>1958).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62400" y="3047997"/>
            <a:ext cx="4191000" cy="374903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223386" y="3990213"/>
            <a:ext cx="2025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9740" y="3990213"/>
            <a:ext cx="22002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679575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Bif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rcati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ge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interradicular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27" y="749808"/>
            <a:ext cx="8620760" cy="2579370"/>
            <a:chOff x="338327" y="749808"/>
            <a:chExt cx="8620760" cy="2579370"/>
          </a:xfrm>
        </p:grpSpPr>
        <p:sp>
          <p:nvSpPr>
            <p:cNvPr id="3" name="object 3"/>
            <p:cNvSpPr/>
            <p:nvPr/>
          </p:nvSpPr>
          <p:spPr>
            <a:xfrm>
              <a:off x="338327" y="870204"/>
              <a:ext cx="462546" cy="4823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24839" y="749808"/>
              <a:ext cx="131749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44980" y="749808"/>
              <a:ext cx="91211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459735" y="749808"/>
              <a:ext cx="1285493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46348" y="749808"/>
              <a:ext cx="1233677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82668" y="749808"/>
              <a:ext cx="1064514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449824" y="749808"/>
              <a:ext cx="116509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417563" y="749808"/>
              <a:ext cx="639317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859523" y="749808"/>
              <a:ext cx="74142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97851" y="749808"/>
              <a:ext cx="67437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674863" y="749808"/>
              <a:ext cx="656081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132063" y="749808"/>
              <a:ext cx="82677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24839" y="1115568"/>
              <a:ext cx="1317498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39239" y="1115568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38327" y="1674875"/>
              <a:ext cx="462546" cy="4823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24839" y="1554480"/>
              <a:ext cx="65760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73836" y="1554480"/>
              <a:ext cx="148666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150363" y="1554480"/>
              <a:ext cx="65760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497835" y="1554480"/>
              <a:ext cx="82676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015995" y="1554480"/>
              <a:ext cx="2081022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788407" y="1554480"/>
              <a:ext cx="2047493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527292" y="1554480"/>
              <a:ext cx="189509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113775" y="1554480"/>
              <a:ext cx="845057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24839" y="1920240"/>
              <a:ext cx="1165098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568195" y="1920240"/>
              <a:ext cx="741426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087879" y="1920240"/>
              <a:ext cx="1555242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421379" y="1920240"/>
              <a:ext cx="657605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857243" y="1920240"/>
              <a:ext cx="1232153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867656" y="1920240"/>
              <a:ext cx="1486662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132575" y="1920240"/>
              <a:ext cx="726185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635495" y="1920240"/>
              <a:ext cx="893826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307580" y="1920240"/>
              <a:ext cx="1216914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302751" y="1920240"/>
              <a:ext cx="656081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24839" y="2286000"/>
              <a:ext cx="1826514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048255" y="2286000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133600" y="2286000"/>
              <a:ext cx="1248918" cy="6774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069335" y="2286000"/>
              <a:ext cx="1488186" cy="67741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244339" y="2286000"/>
              <a:ext cx="639317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570475" y="2286000"/>
              <a:ext cx="826770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084063" y="2286000"/>
              <a:ext cx="927353" cy="67741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698236" y="2286000"/>
              <a:ext cx="656082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039612" y="2286000"/>
              <a:ext cx="82676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551675" y="2286000"/>
              <a:ext cx="1570481" cy="67741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808975" y="2286000"/>
              <a:ext cx="1149857" cy="677417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24839" y="2651759"/>
              <a:ext cx="138455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693163" y="2651759"/>
              <a:ext cx="1098041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473451" y="2651759"/>
              <a:ext cx="1620774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779519" y="2651759"/>
              <a:ext cx="995934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457699" y="2651759"/>
              <a:ext cx="82677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965192" y="2651759"/>
              <a:ext cx="1741169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303263" y="2651759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4" name="object 54"/>
          <p:cNvGrpSpPr/>
          <p:nvPr/>
        </p:nvGrpSpPr>
        <p:grpSpPr>
          <a:xfrm>
            <a:off x="338327" y="3529584"/>
            <a:ext cx="8620760" cy="2579370"/>
            <a:chOff x="338327" y="3529584"/>
            <a:chExt cx="8620760" cy="2579370"/>
          </a:xfrm>
        </p:grpSpPr>
        <p:sp>
          <p:nvSpPr>
            <p:cNvPr id="55" name="object 55"/>
            <p:cNvSpPr/>
            <p:nvPr/>
          </p:nvSpPr>
          <p:spPr>
            <a:xfrm>
              <a:off x="338327" y="3649980"/>
              <a:ext cx="462546" cy="4823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24839" y="3529584"/>
              <a:ext cx="65760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085087" y="3529584"/>
              <a:ext cx="1607058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494788" y="3529584"/>
              <a:ext cx="893826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191255" y="3529584"/>
              <a:ext cx="1826514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820412" y="3529584"/>
              <a:ext cx="927353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5550407" y="3529584"/>
              <a:ext cx="657606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009131" y="3529584"/>
              <a:ext cx="82676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637019" y="3529584"/>
              <a:ext cx="1572005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011668" y="3529584"/>
              <a:ext cx="947166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24839" y="3895344"/>
              <a:ext cx="140284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801367" y="3895344"/>
              <a:ext cx="65760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232660" y="3895344"/>
              <a:ext cx="706374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712720" y="3895344"/>
              <a:ext cx="1098042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584448" y="3895344"/>
              <a:ext cx="928877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287012" y="3895344"/>
              <a:ext cx="1977389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861304" y="3895344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946648" y="3895344"/>
              <a:ext cx="505205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048756" y="3895344"/>
              <a:ext cx="1081277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903720" y="3895344"/>
              <a:ext cx="910590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587996" y="3895344"/>
              <a:ext cx="1370838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24839" y="4261104"/>
              <a:ext cx="1079754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301495" y="4261104"/>
              <a:ext cx="505205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403603" y="4261104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38327" y="4820412"/>
              <a:ext cx="462546" cy="4823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24839" y="4700016"/>
              <a:ext cx="1248918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572767" y="4700016"/>
              <a:ext cx="1235202" cy="67741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2506979" y="4700016"/>
              <a:ext cx="1250442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3456432" y="4700016"/>
              <a:ext cx="1113282" cy="67741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4268724" y="4700016"/>
              <a:ext cx="1012698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980431" y="4700016"/>
              <a:ext cx="656082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335524" y="4700016"/>
              <a:ext cx="1165098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199631" y="4700016"/>
              <a:ext cx="1283969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182611" y="4700016"/>
              <a:ext cx="758190" cy="677418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639811" y="4700016"/>
              <a:ext cx="1319022" cy="67741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624839" y="5065776"/>
              <a:ext cx="910590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267967" y="5065776"/>
              <a:ext cx="1506474" cy="67741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506979" y="5065776"/>
              <a:ext cx="65760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897123" y="5065776"/>
              <a:ext cx="1960626" cy="67741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4590287" y="5065776"/>
              <a:ext cx="1133093" cy="67741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455919" y="5065776"/>
              <a:ext cx="82677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6015227" y="5065776"/>
              <a:ext cx="1570481" cy="67741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7318247" y="5065776"/>
              <a:ext cx="1640586" cy="67741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24839" y="5431536"/>
              <a:ext cx="1552194" cy="67741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862327" y="5431536"/>
              <a:ext cx="65760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200655" y="5431536"/>
              <a:ext cx="82676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2709672" y="5431536"/>
              <a:ext cx="910589" cy="67741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302507" y="5431536"/>
              <a:ext cx="2079498" cy="67741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4978907" y="5431536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064251" y="5431536"/>
              <a:ext cx="505205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166360" y="5431536"/>
              <a:ext cx="1081277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929883" y="5431536"/>
              <a:ext cx="910589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524243" y="5431536"/>
              <a:ext cx="1451609" cy="67741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7661147" y="5431536"/>
              <a:ext cx="1079753" cy="67741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8337804" y="5431536"/>
              <a:ext cx="505205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0" name="object 110"/>
          <p:cNvSpPr txBox="1"/>
          <p:nvPr/>
        </p:nvSpPr>
        <p:spPr>
          <a:xfrm>
            <a:off x="459740" y="828802"/>
            <a:ext cx="8301355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Buccal and lingual ridges were found in 63% of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20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contrast to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intermediate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bifurcational ridges,they </a:t>
            </a:r>
            <a:r>
              <a:rPr dirty="0" sz="2400" spc="-78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24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made up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primarily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dentin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 thin layers of  cementum.These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resulted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roof of the furcation being  located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coronally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than the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entrances.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⚫"/>
            </a:pPr>
            <a:endParaRPr sz="3500">
              <a:latin typeface="Arial"/>
              <a:cs typeface="Arial"/>
            </a:endParaRPr>
          </a:p>
          <a:p>
            <a:pPr algn="just" marL="355600" marR="635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maxillary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first molars,the roof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 spc="-775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dirty="0" sz="24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coronal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all three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separations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.(Gher and 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Dunlap 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1985).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ridges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create small hard to reach niches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390">
                <a:solidFill>
                  <a:srgbClr val="FFFFFF"/>
                </a:solidFill>
                <a:latin typeface="Arial"/>
                <a:cs typeface="Arial"/>
              </a:rPr>
              <a:t>plaque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calculus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accumulate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when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becomes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exposed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oral environment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.(Gher and Vernino</a:t>
            </a:r>
            <a:r>
              <a:rPr dirty="0" sz="2400" spc="10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1980)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861060"/>
            <a:ext cx="4554855" cy="677545"/>
            <a:chOff x="358140" y="861060"/>
            <a:chExt cx="4554855" cy="677545"/>
          </a:xfrm>
        </p:grpSpPr>
        <p:sp>
          <p:nvSpPr>
            <p:cNvPr id="3" name="object 3"/>
            <p:cNvSpPr/>
            <p:nvPr/>
          </p:nvSpPr>
          <p:spPr>
            <a:xfrm>
              <a:off x="358140" y="861060"/>
              <a:ext cx="1588769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1281637"/>
              <a:ext cx="4188714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29156" y="861060"/>
              <a:ext cx="145313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64535" y="861060"/>
              <a:ext cx="2045969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07407" y="861060"/>
              <a:ext cx="505206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5940" y="940053"/>
            <a:ext cx="417702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Cervical enamel</a:t>
            </a:r>
            <a:r>
              <a:rPr dirty="0" u="heavy" sz="2400" spc="1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projections: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4527" y="1299972"/>
            <a:ext cx="8392160" cy="1043305"/>
            <a:chOff x="414527" y="1299972"/>
            <a:chExt cx="8392160" cy="1043305"/>
          </a:xfrm>
        </p:grpSpPr>
        <p:sp>
          <p:nvSpPr>
            <p:cNvPr id="10" name="object 10"/>
            <p:cNvSpPr/>
            <p:nvPr/>
          </p:nvSpPr>
          <p:spPr>
            <a:xfrm>
              <a:off x="414527" y="1418856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39" y="1299972"/>
              <a:ext cx="1436370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88819" y="1299972"/>
              <a:ext cx="2219706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59936" y="1299972"/>
              <a:ext cx="1062989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974336" y="1299972"/>
              <a:ext cx="1081277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907024" y="1299972"/>
              <a:ext cx="1727453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487411" y="1299972"/>
              <a:ext cx="639318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978139" y="1299972"/>
              <a:ext cx="828294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39" y="1665731"/>
              <a:ext cx="157200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55291" y="1665731"/>
              <a:ext cx="140131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040379" y="1665731"/>
              <a:ext cx="657606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378707" y="1665731"/>
              <a:ext cx="1165098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227575" y="1665731"/>
              <a:ext cx="108127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905756" y="1665731"/>
              <a:ext cx="48842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991099" y="1665731"/>
              <a:ext cx="505205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093207" y="1665731"/>
              <a:ext cx="1520189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294119" y="1665731"/>
              <a:ext cx="1079753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970775" y="1665731"/>
              <a:ext cx="505205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535940" y="1378965"/>
            <a:ext cx="807085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1643380" algn="l"/>
                <a:tab pos="3714750" algn="l"/>
                <a:tab pos="4629150" algn="l"/>
                <a:tab pos="5561965" algn="l"/>
                <a:tab pos="7143115" algn="l"/>
                <a:tab pos="7633334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Enamel	abnormalities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have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been	described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regions of molar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teeth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.(Moskow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1975)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28600" y="3505200"/>
            <a:ext cx="4114800" cy="315772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800600" y="3429000"/>
            <a:ext cx="2286000" cy="31668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429001" y="3075559"/>
            <a:ext cx="28924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Cervical enamel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projections.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27" y="403859"/>
            <a:ext cx="8468360" cy="1043305"/>
            <a:chOff x="338327" y="403859"/>
            <a:chExt cx="8468360" cy="1043305"/>
          </a:xfrm>
        </p:grpSpPr>
        <p:sp>
          <p:nvSpPr>
            <p:cNvPr id="3" name="object 3"/>
            <p:cNvSpPr/>
            <p:nvPr/>
          </p:nvSpPr>
          <p:spPr>
            <a:xfrm>
              <a:off x="338327" y="5227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24839" y="403859"/>
              <a:ext cx="1572006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15667" y="403859"/>
              <a:ext cx="892302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26792" y="403859"/>
              <a:ext cx="153847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82568" y="403859"/>
              <a:ext cx="82676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28160" y="403859"/>
              <a:ext cx="152018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67172" y="403859"/>
              <a:ext cx="196367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249668" y="403859"/>
              <a:ext cx="155676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24839" y="769619"/>
              <a:ext cx="1180337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88947" y="769619"/>
              <a:ext cx="910590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081783" y="769619"/>
              <a:ext cx="1908810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77412" y="769619"/>
              <a:ext cx="1300734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660392" y="769619"/>
              <a:ext cx="1674114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931407" y="769619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338327" y="1647444"/>
            <a:ext cx="8468360" cy="1409065"/>
            <a:chOff x="338327" y="1647444"/>
            <a:chExt cx="8468360" cy="1409065"/>
          </a:xfrm>
        </p:grpSpPr>
        <p:sp>
          <p:nvSpPr>
            <p:cNvPr id="18" name="object 18"/>
            <p:cNvSpPr/>
            <p:nvPr/>
          </p:nvSpPr>
          <p:spPr>
            <a:xfrm>
              <a:off x="338327" y="176632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24839" y="1647444"/>
              <a:ext cx="1335786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20595" y="1647444"/>
              <a:ext cx="910590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91155" y="1647444"/>
              <a:ext cx="1488186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39312" y="1647444"/>
              <a:ext cx="1402841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802124" y="1647444"/>
              <a:ext cx="825246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387339" y="1647444"/>
              <a:ext cx="1658873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806183" y="1647444"/>
              <a:ext cx="657605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223759" y="1647444"/>
              <a:ext cx="1181861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165592" y="1647444"/>
              <a:ext cx="640842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24839" y="2013204"/>
              <a:ext cx="1098042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472183" y="2013204"/>
              <a:ext cx="995934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217420" y="2013204"/>
              <a:ext cx="741426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55748" y="2013204"/>
              <a:ext cx="674369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979420" y="2013204"/>
              <a:ext cx="65760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386327" y="2013204"/>
              <a:ext cx="1910333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047487" y="2013204"/>
              <a:ext cx="15720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6368795" y="2013204"/>
              <a:ext cx="2030729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148827" y="2013204"/>
              <a:ext cx="657605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24839" y="2378963"/>
              <a:ext cx="1908810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220467" y="2378963"/>
              <a:ext cx="1317497" cy="6774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134867" y="2378963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338327" y="3256788"/>
            <a:ext cx="8468360" cy="1774825"/>
            <a:chOff x="338327" y="3256788"/>
            <a:chExt cx="8468360" cy="1774825"/>
          </a:xfrm>
        </p:grpSpPr>
        <p:sp>
          <p:nvSpPr>
            <p:cNvPr id="41" name="object 41"/>
            <p:cNvSpPr/>
            <p:nvPr/>
          </p:nvSpPr>
          <p:spPr>
            <a:xfrm>
              <a:off x="338327" y="3375672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24839" y="3256788"/>
              <a:ext cx="1436370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850136" y="3256788"/>
              <a:ext cx="1369314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008376" y="3256788"/>
              <a:ext cx="1064514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861816" y="3256788"/>
              <a:ext cx="1741169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391912" y="3256788"/>
              <a:ext cx="572262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753099" y="3256788"/>
              <a:ext cx="1436370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978396" y="3256788"/>
              <a:ext cx="1828038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4839" y="3622548"/>
              <a:ext cx="1555242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080260" y="3622548"/>
              <a:ext cx="1657350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637787" y="3622548"/>
              <a:ext cx="65760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195572" y="3622548"/>
              <a:ext cx="1180338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276087" y="3622548"/>
              <a:ext cx="910589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086856" y="3622548"/>
              <a:ext cx="944118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931151" y="3622548"/>
              <a:ext cx="656081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485887" y="3622548"/>
              <a:ext cx="1320546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24839" y="3988308"/>
              <a:ext cx="1911858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328672" y="3988308"/>
              <a:ext cx="944118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063239" y="3988308"/>
              <a:ext cx="1570482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425695" y="3988308"/>
              <a:ext cx="2032253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6249924" y="3988308"/>
              <a:ext cx="639318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679692" y="3988308"/>
              <a:ext cx="1062990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7534656" y="3988308"/>
              <a:ext cx="656081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979663" y="3988308"/>
              <a:ext cx="826770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24839" y="4354068"/>
              <a:ext cx="1165098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472183" y="4354068"/>
              <a:ext cx="1081278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150363" y="4354068"/>
              <a:ext cx="505206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252472" y="4354068"/>
              <a:ext cx="3163062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5099304" y="4354068"/>
              <a:ext cx="1079753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775960" y="4354068"/>
              <a:ext cx="505206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/>
          <p:cNvGrpSpPr/>
          <p:nvPr/>
        </p:nvGrpSpPr>
        <p:grpSpPr>
          <a:xfrm>
            <a:off x="338327" y="5231891"/>
            <a:ext cx="8468360" cy="1409065"/>
            <a:chOff x="338327" y="5231891"/>
            <a:chExt cx="8468360" cy="1409065"/>
          </a:xfrm>
        </p:grpSpPr>
        <p:sp>
          <p:nvSpPr>
            <p:cNvPr id="72" name="object 72"/>
            <p:cNvSpPr/>
            <p:nvPr/>
          </p:nvSpPr>
          <p:spPr>
            <a:xfrm>
              <a:off x="338327" y="5350763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24839" y="5231891"/>
              <a:ext cx="1198625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527047" y="5231891"/>
              <a:ext cx="944117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174748" y="5231891"/>
              <a:ext cx="572262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450592" y="5231891"/>
              <a:ext cx="1434845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589020" y="5231891"/>
              <a:ext cx="1826514" cy="67741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119116" y="5231891"/>
              <a:ext cx="1555241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6377939" y="5231891"/>
              <a:ext cx="1181862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7263384" y="5231891"/>
              <a:ext cx="657605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7624571" y="5231891"/>
              <a:ext cx="1181862" cy="67741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24839" y="5597651"/>
              <a:ext cx="91059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901952" y="5597651"/>
              <a:ext cx="1573529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3842004" y="5597651"/>
              <a:ext cx="2030729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5469636" y="5597651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554980" y="5597651"/>
              <a:ext cx="1588770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740651" y="5597651"/>
              <a:ext cx="1081277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418832" y="5597651"/>
              <a:ext cx="1387602" cy="677418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624839" y="5963411"/>
              <a:ext cx="1079754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301495" y="5963411"/>
              <a:ext cx="1248917" cy="67741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235707" y="5963411"/>
              <a:ext cx="1079754" cy="67741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912363" y="5963411"/>
              <a:ext cx="505206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3014472" y="5963411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/>
          <p:cNvSpPr txBox="1"/>
          <p:nvPr/>
        </p:nvSpPr>
        <p:spPr>
          <a:xfrm>
            <a:off x="459740" y="482853"/>
            <a:ext cx="8148320" cy="5951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635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Atkinson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reported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possible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relationship </a:t>
            </a:r>
            <a:r>
              <a:rPr dirty="0" sz="2400" spc="-345">
                <a:solidFill>
                  <a:srgbClr val="FFFFFF"/>
                </a:solidFill>
                <a:latin typeface="Arial"/>
                <a:cs typeface="Arial"/>
              </a:rPr>
              <a:t>between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CEPs and periodontal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pocket</a:t>
            </a:r>
            <a:r>
              <a:rPr dirty="0" sz="24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formation.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Font typeface="Wingdings"/>
              <a:buChar char="⚫"/>
            </a:pPr>
            <a:endParaRPr sz="3500">
              <a:latin typeface="Arial"/>
              <a:cs typeface="Arial"/>
            </a:endParaRPr>
          </a:p>
          <a:p>
            <a:pPr algn="just" marL="355600" marR="5715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Master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Hoskins reveled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presence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CEPs </a:t>
            </a:r>
            <a:r>
              <a:rPr dirty="0" sz="2400" spc="-565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more than 90% of periodontal 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involvement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  mandibular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⚫"/>
            </a:pPr>
            <a:endParaRPr sz="3500">
              <a:latin typeface="Arial"/>
              <a:cs typeface="Arial"/>
            </a:endParaRPr>
          </a:p>
          <a:p>
            <a:pPr algn="just" marL="355600" marR="508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Several studies have confirmed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positive </a:t>
            </a:r>
            <a:r>
              <a:rPr dirty="0" sz="2400" spc="-220">
                <a:solidFill>
                  <a:srgbClr val="FFFFFF"/>
                </a:solidFill>
                <a:latin typeface="Arial"/>
                <a:cs typeface="Arial"/>
              </a:rPr>
              <a:t>correlation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between presence of CEPs and loss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clinical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attachment with furcation involvement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 teeth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(Grewe,Meskin,Miller</a:t>
            </a:r>
            <a:r>
              <a:rPr dirty="0" sz="2400" spc="4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1965)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CC"/>
              </a:buClr>
              <a:buFont typeface="Wingdings"/>
              <a:buChar char="⚫"/>
            </a:pPr>
            <a:endParaRPr sz="3500">
              <a:latin typeface="Arial"/>
              <a:cs typeface="Arial"/>
            </a:endParaRPr>
          </a:p>
          <a:p>
            <a:pPr algn="just" marL="355600" marR="5715" indent="-342900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There was a positive correlation between grade of </a:t>
            </a:r>
            <a:r>
              <a:rPr dirty="0" sz="2400" spc="-590">
                <a:solidFill>
                  <a:srgbClr val="FFFFFF"/>
                </a:solidFill>
                <a:latin typeface="Arial"/>
                <a:cs typeface="Arial"/>
              </a:rPr>
              <a:t>CEPs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involvement.(Bissada1973,Grewe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1965,Swan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1976).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251459"/>
            <a:ext cx="8448675" cy="1043305"/>
            <a:chOff x="358140" y="251459"/>
            <a:chExt cx="8448675" cy="1043305"/>
          </a:xfrm>
        </p:grpSpPr>
        <p:sp>
          <p:nvSpPr>
            <p:cNvPr id="3" name="object 3"/>
            <p:cNvSpPr/>
            <p:nvPr/>
          </p:nvSpPr>
          <p:spPr>
            <a:xfrm>
              <a:off x="358140" y="251459"/>
              <a:ext cx="155524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84020" y="251459"/>
              <a:ext cx="94564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00300" y="251459"/>
              <a:ext cx="158724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58184" y="251459"/>
              <a:ext cx="179298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321807" y="251459"/>
              <a:ext cx="1198626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91072" y="251459"/>
              <a:ext cx="1232153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295387" y="251459"/>
              <a:ext cx="742950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808975" y="251459"/>
              <a:ext cx="997457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617219"/>
              <a:ext cx="1620773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005584" y="617219"/>
              <a:ext cx="657606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43912" y="617219"/>
              <a:ext cx="826769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851404" y="617219"/>
              <a:ext cx="1572006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05655" y="617219"/>
              <a:ext cx="1588770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291328" y="617219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35940" y="329895"/>
            <a:ext cx="807021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8580" algn="l"/>
                <a:tab pos="2054860" algn="l"/>
                <a:tab pos="3413125" algn="l"/>
                <a:tab pos="4977130" algn="l"/>
                <a:tab pos="5946140" algn="l"/>
                <a:tab pos="6950709" algn="l"/>
                <a:tab pos="7464425" algn="l"/>
              </a:tabLst>
            </a:pP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Masters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nd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H</a:t>
            </a:r>
            <a:r>
              <a:rPr dirty="0" sz="2400" spc="-10" b="1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dirty="0" sz="2400" spc="-10" b="1">
                <a:solidFill>
                  <a:srgbClr val="FFFF00"/>
                </a:solidFill>
                <a:latin typeface="Arial"/>
                <a:cs typeface="Arial"/>
              </a:rPr>
              <a:t>k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ins</a:t>
            </a: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2400" b="1">
                <a:latin typeface="Arial"/>
                <a:cs typeface="Arial"/>
              </a:rPr>
              <a:t>clas</a:t>
            </a:r>
            <a:r>
              <a:rPr dirty="0" sz="2400" spc="-10" b="1">
                <a:latin typeface="Arial"/>
                <a:cs typeface="Arial"/>
              </a:rPr>
              <a:t>s</a:t>
            </a:r>
            <a:r>
              <a:rPr dirty="0" sz="2400" b="1">
                <a:latin typeface="Arial"/>
                <a:cs typeface="Arial"/>
              </a:rPr>
              <a:t>if</a:t>
            </a:r>
            <a:r>
              <a:rPr dirty="0" sz="2400" b="1">
                <a:latin typeface="Arial"/>
                <a:cs typeface="Arial"/>
              </a:rPr>
              <a:t>ied</a:t>
            </a:r>
            <a:r>
              <a:rPr dirty="0" sz="2400" b="1">
                <a:latin typeface="Arial"/>
                <a:cs typeface="Arial"/>
              </a:rPr>
              <a:t>	</a:t>
            </a:r>
            <a:r>
              <a:rPr dirty="0" sz="2400" spc="-10" b="1">
                <a:latin typeface="Arial"/>
                <a:cs typeface="Arial"/>
              </a:rPr>
              <a:t>CEP</a:t>
            </a:r>
            <a:r>
              <a:rPr dirty="0" sz="2400" b="1">
                <a:latin typeface="Arial"/>
                <a:cs typeface="Arial"/>
              </a:rPr>
              <a:t>s</a:t>
            </a:r>
            <a:r>
              <a:rPr dirty="0" sz="2400" b="1">
                <a:latin typeface="Arial"/>
                <a:cs typeface="Arial"/>
              </a:rPr>
              <a:t>	</a:t>
            </a:r>
            <a:r>
              <a:rPr dirty="0" sz="2400"/>
              <a:t>b</a:t>
            </a:r>
            <a:r>
              <a:rPr dirty="0" sz="2400" spc="-10"/>
              <a:t>a</a:t>
            </a:r>
            <a:r>
              <a:rPr dirty="0" sz="2400"/>
              <a:t>sed</a:t>
            </a:r>
            <a:r>
              <a:rPr dirty="0" sz="2400"/>
              <a:t>	</a:t>
            </a:r>
            <a:r>
              <a:rPr dirty="0" sz="2400" spc="-5"/>
              <a:t>o</a:t>
            </a:r>
            <a:r>
              <a:rPr dirty="0" sz="2400"/>
              <a:t>n</a:t>
            </a:r>
            <a:r>
              <a:rPr dirty="0" sz="2400"/>
              <a:t>	</a:t>
            </a:r>
            <a:r>
              <a:rPr dirty="0" sz="2400"/>
              <a:t>the</a:t>
            </a:r>
            <a:r>
              <a:rPr dirty="0" sz="2400" spc="-10"/>
              <a:t>i</a:t>
            </a:r>
            <a:r>
              <a:rPr dirty="0" sz="2400"/>
              <a:t>r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400" spc="-5"/>
              <a:t>proximity </a:t>
            </a:r>
            <a:r>
              <a:rPr dirty="0" sz="2400"/>
              <a:t>to the </a:t>
            </a:r>
            <a:r>
              <a:rPr dirty="0" sz="2400" spc="-5"/>
              <a:t>furcation</a:t>
            </a:r>
            <a:r>
              <a:rPr dirty="0" sz="2400" spc="-10"/>
              <a:t> </a:t>
            </a:r>
            <a:r>
              <a:rPr dirty="0" sz="2400" spc="-5"/>
              <a:t>entrance.</a:t>
            </a:r>
            <a:endParaRPr sz="2400"/>
          </a:p>
        </p:txBody>
      </p:sp>
      <p:grpSp>
        <p:nvGrpSpPr>
          <p:cNvPr id="18" name="object 18"/>
          <p:cNvGrpSpPr/>
          <p:nvPr/>
        </p:nvGrpSpPr>
        <p:grpSpPr>
          <a:xfrm>
            <a:off x="414527" y="1056132"/>
            <a:ext cx="8392160" cy="2287270"/>
            <a:chOff x="414527" y="1056132"/>
            <a:chExt cx="8392160" cy="2287270"/>
          </a:xfrm>
        </p:grpSpPr>
        <p:sp>
          <p:nvSpPr>
            <p:cNvPr id="19" name="object 19"/>
            <p:cNvSpPr/>
            <p:nvPr/>
          </p:nvSpPr>
          <p:spPr>
            <a:xfrm>
              <a:off x="414527" y="1175016"/>
              <a:ext cx="462546" cy="4838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1039" y="1056132"/>
              <a:ext cx="128397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83919" y="1476709"/>
              <a:ext cx="1863089" cy="693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99260" y="1056132"/>
              <a:ext cx="486918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901952" y="1056132"/>
              <a:ext cx="102793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645663" y="1056132"/>
              <a:ext cx="1113282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474720" y="1056132"/>
              <a:ext cx="573786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764280" y="1056132"/>
              <a:ext cx="1384553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864607" y="1056132"/>
              <a:ext cx="1402841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983224" y="1056132"/>
              <a:ext cx="639318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338316" y="1056132"/>
              <a:ext cx="979169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33259" y="1056132"/>
              <a:ext cx="1114805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863839" y="1056132"/>
              <a:ext cx="942594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39" y="1421892"/>
              <a:ext cx="1401318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86127" y="1421892"/>
              <a:ext cx="1724405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194304" y="1421892"/>
              <a:ext cx="1317497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195572" y="1421892"/>
              <a:ext cx="826770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703063" y="1421892"/>
              <a:ext cx="1572006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871972" y="1421892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14527" y="1979688"/>
              <a:ext cx="462546" cy="4838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01039" y="1860804"/>
              <a:ext cx="128397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83919" y="2281381"/>
              <a:ext cx="2122170" cy="6938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719072" y="1860804"/>
              <a:ext cx="570738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023872" y="1860804"/>
              <a:ext cx="102793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785872" y="1860804"/>
              <a:ext cx="1675638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195572" y="1860804"/>
              <a:ext cx="826770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754880" y="1860804"/>
              <a:ext cx="1572005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060948" y="1860804"/>
              <a:ext cx="828294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623304" y="1860804"/>
              <a:ext cx="741426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098792" y="1860804"/>
              <a:ext cx="82677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659623" y="1860804"/>
              <a:ext cx="1146809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01039" y="2226564"/>
              <a:ext cx="1386078" cy="677417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767839" y="2226564"/>
              <a:ext cx="944118" cy="67741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394204" y="2226564"/>
              <a:ext cx="555498" cy="67741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2546604" y="2226564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14527" y="2784360"/>
              <a:ext cx="462546" cy="4838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01039" y="2665476"/>
              <a:ext cx="128397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83919" y="3086053"/>
              <a:ext cx="2050542" cy="6938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665731" y="2665476"/>
              <a:ext cx="659130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02536" y="2665476"/>
              <a:ext cx="102793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714244" y="2665476"/>
              <a:ext cx="1315974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713987" y="2665476"/>
              <a:ext cx="893826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290060" y="2665476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799075" y="2665476"/>
              <a:ext cx="1572005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967983" y="2665476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 txBox="1"/>
          <p:nvPr/>
        </p:nvSpPr>
        <p:spPr>
          <a:xfrm>
            <a:off x="535940" y="1135126"/>
            <a:ext cx="8073390" cy="2000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CEP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show a definite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CEJ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level,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enamel projecting toward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  <a:tab pos="1373505" algn="l"/>
                <a:tab pos="1678305" algn="l"/>
                <a:tab pos="2440305" algn="l"/>
                <a:tab pos="3850640" algn="l"/>
                <a:tab pos="4409440" algn="l"/>
                <a:tab pos="5716270" algn="l"/>
                <a:tab pos="6278245" algn="l"/>
                <a:tab pos="6754495" algn="l"/>
                <a:tab pos="73152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</a:t>
            </a:r>
            <a:r>
              <a:rPr dirty="0" u="heavy" sz="2400" spc="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ad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r>
              <a:rPr dirty="0" u="heavy" sz="2400" spc="-1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r>
              <a:rPr dirty="0" u="heavy" sz="2400" spc="-1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CE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appr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oa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contact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it.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III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CEP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extend into the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414527" y="5298947"/>
            <a:ext cx="8392160" cy="1409065"/>
            <a:chOff x="414527" y="5298947"/>
            <a:chExt cx="8392160" cy="1409065"/>
          </a:xfrm>
        </p:grpSpPr>
        <p:sp>
          <p:nvSpPr>
            <p:cNvPr id="66" name="object 66"/>
            <p:cNvSpPr/>
            <p:nvPr/>
          </p:nvSpPr>
          <p:spPr>
            <a:xfrm>
              <a:off x="414527" y="5417819"/>
              <a:ext cx="462546" cy="48385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01039" y="5298947"/>
              <a:ext cx="572262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1037844" y="5298947"/>
              <a:ext cx="2116074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919983" y="5298947"/>
              <a:ext cx="657606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342132" y="5298947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934968" y="5298947"/>
              <a:ext cx="672846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373880" y="5298947"/>
              <a:ext cx="622553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762499" y="5298947"/>
              <a:ext cx="2468118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996684" y="5298947"/>
              <a:ext cx="1300733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063484" y="5298947"/>
              <a:ext cx="742950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01039" y="5664707"/>
              <a:ext cx="1588770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055876" y="5664707"/>
              <a:ext cx="1555241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377183" y="5664707"/>
              <a:ext cx="1860041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003292" y="5664707"/>
              <a:ext cx="1198626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967983" y="5664707"/>
              <a:ext cx="826769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560819" y="5664707"/>
              <a:ext cx="82677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153656" y="5664707"/>
              <a:ext cx="1232153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150351" y="5664707"/>
              <a:ext cx="656081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701039" y="6030467"/>
              <a:ext cx="1401318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699260" y="6030467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6" name="object 86"/>
          <p:cNvSpPr txBox="1"/>
          <p:nvPr/>
        </p:nvSpPr>
        <p:spPr>
          <a:xfrm>
            <a:off x="535940" y="5378907"/>
            <a:ext cx="8074659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93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regeneration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attempted,CEP should </a:t>
            </a:r>
            <a:r>
              <a:rPr dirty="0" sz="2400" spc="-1155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2400" spc="-6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removed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because connective tissue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not attach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enamel.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143000" y="3429000"/>
            <a:ext cx="2895600" cy="182118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4575175" y="4066413"/>
            <a:ext cx="388175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46175" algn="l"/>
                <a:tab pos="2548255" algn="l"/>
                <a:tab pos="2910205" algn="l"/>
                <a:tab pos="367665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Furcati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lv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III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CEP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327659"/>
            <a:ext cx="3737610" cy="677545"/>
            <a:chOff x="129539" y="327659"/>
            <a:chExt cx="3737610" cy="677545"/>
          </a:xfrm>
        </p:grpSpPr>
        <p:sp>
          <p:nvSpPr>
            <p:cNvPr id="3" name="object 3"/>
            <p:cNvSpPr/>
            <p:nvPr/>
          </p:nvSpPr>
          <p:spPr>
            <a:xfrm>
              <a:off x="129539" y="327659"/>
              <a:ext cx="179146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2419" y="748235"/>
              <a:ext cx="3371850" cy="69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601723" y="327659"/>
              <a:ext cx="216331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61944" y="327659"/>
              <a:ext cx="50520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406095"/>
            <a:ext cx="336042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</a:t>
            </a:r>
            <a:r>
              <a:rPr dirty="0" u="heavy" sz="2400" spc="-60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morphology: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928" y="1205483"/>
            <a:ext cx="5382260" cy="2433320"/>
            <a:chOff x="185928" y="1205483"/>
            <a:chExt cx="5382260" cy="2433320"/>
          </a:xfrm>
        </p:grpSpPr>
        <p:sp>
          <p:nvSpPr>
            <p:cNvPr id="9" name="object 9"/>
            <p:cNvSpPr/>
            <p:nvPr/>
          </p:nvSpPr>
          <p:spPr>
            <a:xfrm>
              <a:off x="185928" y="132436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72439" y="1205483"/>
              <a:ext cx="927354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82039" y="1205483"/>
              <a:ext cx="111328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79092" y="1205483"/>
              <a:ext cx="6576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217420" y="1205483"/>
              <a:ext cx="82676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724911" y="1205483"/>
              <a:ext cx="157200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979163" y="1205483"/>
              <a:ext cx="1588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67868" y="1644395"/>
              <a:ext cx="910590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59180" y="1644395"/>
              <a:ext cx="826769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568195" y="1644395"/>
              <a:ext cx="1401317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653283" y="1644395"/>
              <a:ext cx="1994154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332731" y="1644395"/>
              <a:ext cx="657606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67868" y="2083308"/>
              <a:ext cx="82676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73836" y="2083308"/>
              <a:ext cx="157200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228088" y="2083308"/>
              <a:ext cx="94411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855976" y="2083308"/>
              <a:ext cx="8267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363467" y="2083308"/>
              <a:ext cx="1351026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396739" y="2083308"/>
              <a:ext cx="6576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67868" y="2522219"/>
              <a:ext cx="1997202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142744" y="2522219"/>
              <a:ext cx="759713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581655" y="2522219"/>
              <a:ext cx="1943862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67868" y="2961132"/>
              <a:ext cx="1942338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095500" y="2961132"/>
              <a:ext cx="2096262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788663" y="2961132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185928" y="3838955"/>
            <a:ext cx="5561965" cy="677545"/>
            <a:chOff x="185928" y="3838955"/>
            <a:chExt cx="5561965" cy="677545"/>
          </a:xfrm>
        </p:grpSpPr>
        <p:sp>
          <p:nvSpPr>
            <p:cNvPr id="34" name="object 34"/>
            <p:cNvSpPr/>
            <p:nvPr/>
          </p:nvSpPr>
          <p:spPr>
            <a:xfrm>
              <a:off x="185928" y="3957840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72439" y="3838955"/>
              <a:ext cx="741426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10768" y="3838955"/>
              <a:ext cx="67436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359408" y="3838955"/>
              <a:ext cx="657605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889760" y="3838955"/>
              <a:ext cx="825246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589276" y="3838955"/>
              <a:ext cx="893826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355848" y="3838955"/>
              <a:ext cx="1607058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837175" y="3838955"/>
              <a:ext cx="91058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307340" y="1211703"/>
            <a:ext cx="5242560" cy="3098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0520" marR="185420" indent="-338455">
              <a:lnSpc>
                <a:spcPct val="12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width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entrance 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internal morphology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350520" marR="699770">
              <a:lnSpc>
                <a:spcPct val="120000"/>
              </a:lnSpc>
              <a:spcBef>
                <a:spcPts val="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furcation limit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access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Instruments 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appropriate  mechanical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debridement.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  <a:tab pos="1242695" algn="l"/>
                <a:tab pos="1772920" algn="l"/>
                <a:tab pos="2472055" algn="l"/>
                <a:tab pos="3239135" algn="l"/>
                <a:tab pos="4720590" algn="l"/>
              </a:tabLst>
            </a:pP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1%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	t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first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llary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622035" y="3838955"/>
            <a:ext cx="2955925" cy="677545"/>
            <a:chOff x="5622035" y="3838955"/>
            <a:chExt cx="2955925" cy="677545"/>
          </a:xfrm>
        </p:grpSpPr>
        <p:sp>
          <p:nvSpPr>
            <p:cNvPr id="44" name="object 44"/>
            <p:cNvSpPr/>
            <p:nvPr/>
          </p:nvSpPr>
          <p:spPr>
            <a:xfrm>
              <a:off x="5622035" y="3838955"/>
              <a:ext cx="19149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411211" y="3838955"/>
              <a:ext cx="1166622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5800725" y="3918584"/>
            <a:ext cx="25781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213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ibu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72440" y="4204715"/>
            <a:ext cx="8105775" cy="2140585"/>
            <a:chOff x="472440" y="4204715"/>
            <a:chExt cx="8105775" cy="2140585"/>
          </a:xfrm>
        </p:grpSpPr>
        <p:sp>
          <p:nvSpPr>
            <p:cNvPr id="48" name="object 48"/>
            <p:cNvSpPr/>
            <p:nvPr/>
          </p:nvSpPr>
          <p:spPr>
            <a:xfrm>
              <a:off x="472440" y="4204715"/>
              <a:ext cx="2231898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438400" y="4204715"/>
              <a:ext cx="159029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762755" y="4204715"/>
              <a:ext cx="1590294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087111" y="4204715"/>
              <a:ext cx="622553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443728" y="4204715"/>
              <a:ext cx="572262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612892" y="4204715"/>
              <a:ext cx="910589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257543" y="4204715"/>
              <a:ext cx="67437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665975" y="4204715"/>
              <a:ext cx="1536953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936992" y="4204715"/>
              <a:ext cx="640842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72440" y="4570475"/>
              <a:ext cx="741426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10768" y="4570475"/>
              <a:ext cx="67436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173480" y="4570475"/>
              <a:ext cx="82676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688592" y="4570475"/>
              <a:ext cx="1588770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965704" y="4570475"/>
              <a:ext cx="622554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276600" y="4570475"/>
              <a:ext cx="570738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444240" y="4570475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529584" y="4570475"/>
              <a:ext cx="741426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3867911" y="4570475"/>
              <a:ext cx="910589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466843" y="4570475"/>
              <a:ext cx="672846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828031" y="4570475"/>
              <a:ext cx="944117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460492" y="4570475"/>
              <a:ext cx="1471421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528816" y="4570475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614160" y="4570475"/>
              <a:ext cx="1963674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72440" y="4936235"/>
              <a:ext cx="826769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021080" y="4936235"/>
              <a:ext cx="1114806" cy="67741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1857756" y="4936235"/>
              <a:ext cx="657606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2237232" y="4936235"/>
              <a:ext cx="2114549" cy="677417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073651" y="4936235"/>
              <a:ext cx="1488186" cy="67741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283707" y="4936235"/>
              <a:ext cx="1334262" cy="67741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6339840" y="4936235"/>
              <a:ext cx="1012697" cy="67741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7074408" y="4936235"/>
              <a:ext cx="572261" cy="677417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7243571" y="4936235"/>
              <a:ext cx="488429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7328916" y="4936235"/>
              <a:ext cx="741426" cy="67741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7667244" y="4936235"/>
              <a:ext cx="910590" cy="67741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472440" y="5301995"/>
              <a:ext cx="657606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18388" y="5301995"/>
              <a:ext cx="572262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987552" y="5301995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072895" y="5301995"/>
              <a:ext cx="572262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242059" y="5301995"/>
              <a:ext cx="912114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842515" y="5301995"/>
              <a:ext cx="553974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2084831" y="5301995"/>
              <a:ext cx="622554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395728" y="5301995"/>
              <a:ext cx="1352550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436619" y="5301995"/>
              <a:ext cx="656081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781043" y="5301995"/>
              <a:ext cx="1504950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975860" y="5301995"/>
              <a:ext cx="1826514" cy="67741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492240" y="5301995"/>
              <a:ext cx="825245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7007351" y="5301995"/>
              <a:ext cx="1570481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472440" y="5667755"/>
              <a:ext cx="1012697" cy="67741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167384" y="5667755"/>
              <a:ext cx="639317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490472" y="5667755"/>
              <a:ext cx="572262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743456" y="5667755"/>
              <a:ext cx="1314450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2746247" y="5667755"/>
              <a:ext cx="1536953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3880104" y="5667755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/>
          <p:cNvSpPr txBox="1"/>
          <p:nvPr/>
        </p:nvSpPr>
        <p:spPr>
          <a:xfrm>
            <a:off x="650240" y="4284345"/>
            <a:ext cx="7731125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furcations,the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entrance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diameter is 1mm or less,and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58%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diameter is 0.75mm or less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(Bower).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considering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width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conventional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curettes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ranges from 0.70mm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1.1mm it is difficult to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properly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instrument the furcation  area in a clinical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situation.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486400" y="1219200"/>
            <a:ext cx="3124200" cy="235610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 txBox="1"/>
          <p:nvPr/>
        </p:nvSpPr>
        <p:spPr>
          <a:xfrm>
            <a:off x="4981575" y="528573"/>
            <a:ext cx="4132579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00" marR="55880">
              <a:lnSpc>
                <a:spcPct val="100000"/>
              </a:lnSpc>
              <a:spcBef>
                <a:spcPts val="100"/>
              </a:spcBef>
              <a:tabLst>
                <a:tab pos="1192530" algn="l"/>
                <a:tab pos="2564765" algn="l"/>
                <a:tab pos="2921000" algn="l"/>
              </a:tabLst>
            </a:pP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urcation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mo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olog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	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ax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lla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baseline="25462" sz="1800">
                <a:solidFill>
                  <a:srgbClr val="FFFFFF"/>
                </a:solidFill>
                <a:latin typeface="Arial"/>
                <a:cs typeface="Arial"/>
              </a:rPr>
              <a:t>st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baseline="25462" sz="1800" spc="-7">
                <a:solidFill>
                  <a:srgbClr val="FFFFFF"/>
                </a:solidFill>
                <a:latin typeface="Arial"/>
                <a:cs typeface="Arial"/>
              </a:rPr>
              <a:t>nd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25462" sz="1800" spc="-7">
                <a:solidFill>
                  <a:srgbClr val="FFFFFF"/>
                </a:solidFill>
                <a:latin typeface="Arial"/>
                <a:cs typeface="Arial"/>
              </a:rPr>
              <a:t>rd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molars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46659"/>
            <a:ext cx="754380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CAUSE </a:t>
            </a:r>
            <a:r>
              <a:rPr dirty="0" u="heavy" sz="36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OF </a:t>
            </a: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FURCATION</a:t>
            </a:r>
            <a:r>
              <a:rPr dirty="0" u="heavy" sz="3600" spc="-6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6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INVASION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9539" y="1013460"/>
            <a:ext cx="8677275" cy="1482090"/>
            <a:chOff x="129539" y="1013460"/>
            <a:chExt cx="8677275" cy="1482090"/>
          </a:xfrm>
        </p:grpSpPr>
        <p:sp>
          <p:nvSpPr>
            <p:cNvPr id="4" name="object 4"/>
            <p:cNvSpPr/>
            <p:nvPr/>
          </p:nvSpPr>
          <p:spPr>
            <a:xfrm>
              <a:off x="129539" y="1013460"/>
              <a:ext cx="1858518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2419" y="1434037"/>
              <a:ext cx="6907530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68779" y="1013460"/>
              <a:ext cx="69113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40635" y="1013460"/>
              <a:ext cx="231876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040124" y="1013460"/>
              <a:ext cx="2062733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80531" y="1013460"/>
              <a:ext cx="152018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97623" y="1013460"/>
              <a:ext cx="505205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5927" y="1571256"/>
              <a:ext cx="462546" cy="4838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2439" y="1452372"/>
              <a:ext cx="67437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88491" y="1452372"/>
              <a:ext cx="843534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473707" y="1452372"/>
              <a:ext cx="572262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787651" y="1452372"/>
              <a:ext cx="1230630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761488" y="1452372"/>
              <a:ext cx="639317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142488" y="1452372"/>
              <a:ext cx="82676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710939" y="1452372"/>
              <a:ext cx="1590293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042916" y="1452372"/>
              <a:ext cx="1709165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93763" y="1452372"/>
              <a:ext cx="657606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893051" y="1452372"/>
              <a:ext cx="1913381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72439" y="1818132"/>
              <a:ext cx="1453134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624584" y="1818132"/>
              <a:ext cx="639317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62912" y="1818132"/>
              <a:ext cx="82676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488691" y="1818132"/>
              <a:ext cx="140436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592068" y="1818132"/>
              <a:ext cx="656082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945636" y="1818132"/>
              <a:ext cx="1724406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266943" y="1818132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454395" y="1818132"/>
              <a:ext cx="1130046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283451" y="1818132"/>
              <a:ext cx="1911857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892796" y="1818132"/>
              <a:ext cx="913638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307340" y="1019301"/>
            <a:ext cx="8301355" cy="126936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Extension of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inflammatory periodontal</a:t>
            </a:r>
            <a:r>
              <a:rPr dirty="0" u="heavy" sz="2400" spc="-4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disease: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tabLst>
                <a:tab pos="354965" algn="l"/>
                <a:tab pos="771525" algn="l"/>
                <a:tab pos="1356995" algn="l"/>
                <a:tab pos="1670685" algn="l"/>
                <a:tab pos="2644775" algn="l"/>
                <a:tab pos="3025775" algn="l"/>
                <a:tab pos="3594100" algn="l"/>
                <a:tab pos="4926330" algn="l"/>
                <a:tab pos="6377305" algn="l"/>
                <a:tab pos="6776720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FI	are	a	phase	in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rootward	extension	of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periodontal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pockets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regions</a:t>
            </a:r>
            <a:r>
              <a:rPr dirty="0" sz="24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r>
              <a:rPr dirty="0" sz="24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24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attachment</a:t>
            </a:r>
            <a:r>
              <a:rPr dirty="0" sz="24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72440" y="2183892"/>
            <a:ext cx="4996815" cy="677545"/>
            <a:chOff x="472440" y="2183892"/>
            <a:chExt cx="4996815" cy="677545"/>
          </a:xfrm>
        </p:grpSpPr>
        <p:sp>
          <p:nvSpPr>
            <p:cNvPr id="34" name="object 34"/>
            <p:cNvSpPr/>
            <p:nvPr/>
          </p:nvSpPr>
          <p:spPr>
            <a:xfrm>
              <a:off x="472440" y="2183892"/>
              <a:ext cx="1081278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353312" y="2183892"/>
              <a:ext cx="947165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100072" y="2183892"/>
              <a:ext cx="1590294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489960" y="2183892"/>
              <a:ext cx="759713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049268" y="2183892"/>
              <a:ext cx="1419606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650240" y="2263266"/>
            <a:ext cx="4620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3444" algn="l"/>
                <a:tab pos="1640205" algn="l"/>
                <a:tab pos="3030220" algn="l"/>
                <a:tab pos="358965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oss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progress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	far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gh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72440" y="2183892"/>
            <a:ext cx="8334375" cy="1043305"/>
            <a:chOff x="472440" y="2183892"/>
            <a:chExt cx="8334375" cy="1043305"/>
          </a:xfrm>
        </p:grpSpPr>
        <p:sp>
          <p:nvSpPr>
            <p:cNvPr id="41" name="object 41"/>
            <p:cNvSpPr/>
            <p:nvPr/>
          </p:nvSpPr>
          <p:spPr>
            <a:xfrm>
              <a:off x="5268468" y="2183892"/>
              <a:ext cx="1422654" cy="6774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490716" y="2183892"/>
              <a:ext cx="741426" cy="67741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031735" y="2183892"/>
              <a:ext cx="826770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658099" y="2183892"/>
              <a:ext cx="1148333" cy="67741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72440" y="2549652"/>
              <a:ext cx="1555242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903476" y="2549652"/>
              <a:ext cx="65760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436875" y="2549652"/>
              <a:ext cx="1166622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479291" y="2549652"/>
              <a:ext cx="1741169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097780" y="2549652"/>
              <a:ext cx="1774698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749795" y="2549652"/>
              <a:ext cx="1352550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978140" y="2549652"/>
              <a:ext cx="828294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650240" y="2263266"/>
            <a:ext cx="79584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796790">
              <a:lnSpc>
                <a:spcPct val="100000"/>
              </a:lnSpc>
              <a:spcBef>
                <a:spcPts val="100"/>
              </a:spcBef>
              <a:tabLst>
                <a:tab pos="1443355" algn="l"/>
                <a:tab pos="1976755" algn="l"/>
                <a:tab pos="3020060" algn="l"/>
                <a:tab pos="4638675" algn="l"/>
                <a:tab pos="6031230" algn="l"/>
                <a:tab pos="6290310" algn="l"/>
                <a:tab pos="6572884" algn="l"/>
                <a:tab pos="7198995" algn="l"/>
                <a:tab pos="751903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apic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lly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the	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surf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aces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teeth,they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eventually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lve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the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29539" y="2915411"/>
            <a:ext cx="7526655" cy="1116330"/>
            <a:chOff x="129539" y="2915411"/>
            <a:chExt cx="7526655" cy="1116330"/>
          </a:xfrm>
        </p:grpSpPr>
        <p:sp>
          <p:nvSpPr>
            <p:cNvPr id="54" name="object 54"/>
            <p:cNvSpPr/>
            <p:nvPr/>
          </p:nvSpPr>
          <p:spPr>
            <a:xfrm>
              <a:off x="472439" y="2915411"/>
              <a:ext cx="1724406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793747" y="2915411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879091" y="2915411"/>
              <a:ext cx="1774698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336035" y="2915411"/>
              <a:ext cx="1079753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012692" y="2915411"/>
              <a:ext cx="2689098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6388607" y="2915411"/>
              <a:ext cx="1079754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065263" y="2915411"/>
              <a:ext cx="505205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167371" y="2915411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29539" y="3354323"/>
              <a:ext cx="2077974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12419" y="3774900"/>
              <a:ext cx="2743962" cy="6938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886712" y="3354323"/>
              <a:ext cx="1250441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734056" y="3354323"/>
              <a:ext cx="50520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/>
          <p:cNvSpPr txBox="1"/>
          <p:nvPr/>
        </p:nvSpPr>
        <p:spPr>
          <a:xfrm>
            <a:off x="307340" y="2922012"/>
            <a:ext cx="7149465" cy="902969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67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(Glickman 1950,Page,Schroeder</a:t>
            </a:r>
            <a:r>
              <a:rPr dirty="0" sz="2400" spc="11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1976).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Endodontic</a:t>
            </a:r>
            <a:r>
              <a:rPr dirty="0" u="heavy" sz="2400" spc="-2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origin: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185928" y="3793235"/>
            <a:ext cx="8620760" cy="1043305"/>
            <a:chOff x="185928" y="3793235"/>
            <a:chExt cx="8620760" cy="1043305"/>
          </a:xfrm>
        </p:grpSpPr>
        <p:sp>
          <p:nvSpPr>
            <p:cNvPr id="68" name="object 68"/>
            <p:cNvSpPr/>
            <p:nvPr/>
          </p:nvSpPr>
          <p:spPr>
            <a:xfrm>
              <a:off x="185928" y="3912120"/>
              <a:ext cx="462546" cy="4838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72439" y="3793235"/>
              <a:ext cx="125044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1530095" y="3793235"/>
              <a:ext cx="1540002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77311" y="3793235"/>
              <a:ext cx="639317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325367" y="3793235"/>
              <a:ext cx="1913382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045963" y="3793235"/>
              <a:ext cx="1081277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934456" y="3793235"/>
              <a:ext cx="892301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6633972" y="3793235"/>
              <a:ext cx="1215390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7656575" y="3793235"/>
              <a:ext cx="1149857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72439" y="4158995"/>
              <a:ext cx="1521713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591055" y="4158995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676400" y="4158995"/>
              <a:ext cx="505206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778508" y="4158995"/>
              <a:ext cx="2487930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3863339" y="4158995"/>
              <a:ext cx="505206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3965448" y="4158995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4050792" y="4158995"/>
              <a:ext cx="1809750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4" name="object 84"/>
          <p:cNvSpPr txBox="1"/>
          <p:nvPr/>
        </p:nvSpPr>
        <p:spPr>
          <a:xfrm>
            <a:off x="307340" y="3872865"/>
            <a:ext cx="56210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1412875" algn="l"/>
                <a:tab pos="2760980" algn="l"/>
                <a:tab pos="3208655" algn="l"/>
                <a:tab pos="4929505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Pulpal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pathosis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multirooted	teeth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invasion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.(Lowman,Orban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).Accessory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728715" y="4158996"/>
            <a:ext cx="1283969" cy="67741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5907404" y="4238625"/>
            <a:ext cx="906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canals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6880859" y="4158996"/>
            <a:ext cx="1925955" cy="677545"/>
            <a:chOff x="6880859" y="4158996"/>
            <a:chExt cx="1925955" cy="677545"/>
          </a:xfrm>
        </p:grpSpPr>
        <p:sp>
          <p:nvSpPr>
            <p:cNvPr id="88" name="object 88"/>
            <p:cNvSpPr/>
            <p:nvPr/>
          </p:nvSpPr>
          <p:spPr>
            <a:xfrm>
              <a:off x="6880859" y="4158996"/>
              <a:ext cx="979170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728203" y="4158996"/>
              <a:ext cx="1078229" cy="67741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" name="object 90"/>
          <p:cNvSpPr txBox="1"/>
          <p:nvPr/>
        </p:nvSpPr>
        <p:spPr>
          <a:xfrm>
            <a:off x="6113145" y="3872865"/>
            <a:ext cx="249618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6985">
              <a:lnSpc>
                <a:spcPct val="100000"/>
              </a:lnSpc>
              <a:spcBef>
                <a:spcPts val="100"/>
              </a:spcBef>
              <a:tabLst>
                <a:tab pos="699135" algn="l"/>
                <a:tab pos="172212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cal</a:t>
            </a:r>
            <a:endParaRPr sz="24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tabLst>
                <a:tab pos="8470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y	o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472440" y="4524755"/>
            <a:ext cx="8334375" cy="677545"/>
            <a:chOff x="472440" y="4524755"/>
            <a:chExt cx="8334375" cy="677545"/>
          </a:xfrm>
        </p:grpSpPr>
        <p:sp>
          <p:nvSpPr>
            <p:cNvPr id="92" name="object 92"/>
            <p:cNvSpPr/>
            <p:nvPr/>
          </p:nvSpPr>
          <p:spPr>
            <a:xfrm>
              <a:off x="472440" y="4524755"/>
              <a:ext cx="1317498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487423" y="4524755"/>
              <a:ext cx="895350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078736" y="4524755"/>
              <a:ext cx="82676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2601468" y="4524755"/>
              <a:ext cx="1572006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870960" y="4524755"/>
              <a:ext cx="1250441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4818887" y="4524755"/>
              <a:ext cx="910589" cy="677418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426963" y="4524755"/>
              <a:ext cx="1402841" cy="67741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527292" y="4524755"/>
              <a:ext cx="1351026" cy="67741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7575804" y="4524755"/>
              <a:ext cx="656081" cy="67741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7929371" y="4524755"/>
              <a:ext cx="877062" cy="67741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/>
          <p:cNvSpPr txBox="1"/>
          <p:nvPr/>
        </p:nvSpPr>
        <p:spPr>
          <a:xfrm>
            <a:off x="650240" y="4604384"/>
            <a:ext cx="795718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extend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r>
              <a:rPr dirty="0" sz="24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4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dirty="0" sz="24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472440" y="4890515"/>
            <a:ext cx="3143250" cy="677545"/>
            <a:chOff x="472440" y="4890515"/>
            <a:chExt cx="3143250" cy="677545"/>
          </a:xfrm>
        </p:grpSpPr>
        <p:sp>
          <p:nvSpPr>
            <p:cNvPr id="104" name="object 104"/>
            <p:cNvSpPr/>
            <p:nvPr/>
          </p:nvSpPr>
          <p:spPr>
            <a:xfrm>
              <a:off x="472440" y="4890515"/>
              <a:ext cx="1012697" cy="67741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1385315" y="4890515"/>
              <a:ext cx="758190" cy="67741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2043684" y="4890515"/>
              <a:ext cx="1572006" cy="67741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 txBox="1"/>
          <p:nvPr/>
        </p:nvSpPr>
        <p:spPr>
          <a:xfrm>
            <a:off x="650240" y="4969840"/>
            <a:ext cx="27660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5194" algn="l"/>
                <a:tab pos="158369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area	for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472440" y="4890515"/>
            <a:ext cx="8334375" cy="1043305"/>
            <a:chOff x="472440" y="4890515"/>
            <a:chExt cx="8334375" cy="1043305"/>
          </a:xfrm>
        </p:grpSpPr>
        <p:sp>
          <p:nvSpPr>
            <p:cNvPr id="109" name="object 109"/>
            <p:cNvSpPr/>
            <p:nvPr/>
          </p:nvSpPr>
          <p:spPr>
            <a:xfrm>
              <a:off x="3515868" y="4890515"/>
              <a:ext cx="656082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4072128" y="4890515"/>
              <a:ext cx="1215389" cy="67741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5187695" y="4890515"/>
              <a:ext cx="1540002" cy="67741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324599" y="4890515"/>
              <a:ext cx="486918" cy="67741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711695" y="4890515"/>
              <a:ext cx="1453133" cy="67741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8065008" y="4890515"/>
              <a:ext cx="741426" cy="67741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472440" y="5256275"/>
              <a:ext cx="2149602" cy="677418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2447544" y="5256275"/>
              <a:ext cx="1198626" cy="677418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7" name="object 117"/>
          <p:cNvSpPr txBox="1"/>
          <p:nvPr/>
        </p:nvSpPr>
        <p:spPr>
          <a:xfrm>
            <a:off x="650240" y="5336235"/>
            <a:ext cx="27965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755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ammatory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3471671" y="5256276"/>
            <a:ext cx="3302000" cy="677545"/>
            <a:chOff x="3471671" y="5256276"/>
            <a:chExt cx="3302000" cy="677545"/>
          </a:xfrm>
        </p:grpSpPr>
        <p:sp>
          <p:nvSpPr>
            <p:cNvPr id="119" name="object 119"/>
            <p:cNvSpPr/>
            <p:nvPr/>
          </p:nvSpPr>
          <p:spPr>
            <a:xfrm>
              <a:off x="3471671" y="5256276"/>
              <a:ext cx="657605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3953255" y="5256276"/>
              <a:ext cx="82677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4605527" y="5256276"/>
              <a:ext cx="2167889" cy="67741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2" name="object 122"/>
          <p:cNvSpPr txBox="1"/>
          <p:nvPr/>
        </p:nvSpPr>
        <p:spPr>
          <a:xfrm>
            <a:off x="3650107" y="4969840"/>
            <a:ext cx="296354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515">
              <a:lnSpc>
                <a:spcPct val="100000"/>
              </a:lnSpc>
              <a:spcBef>
                <a:spcPts val="100"/>
              </a:spcBef>
              <a:tabLst>
                <a:tab pos="612775" algn="l"/>
                <a:tab pos="17284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lpal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cro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94030" algn="l"/>
                <a:tab pos="114617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	the	interradicular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3" name="object 123"/>
          <p:cNvGrpSpPr/>
          <p:nvPr/>
        </p:nvGrpSpPr>
        <p:grpSpPr>
          <a:xfrm>
            <a:off x="6598919" y="5256276"/>
            <a:ext cx="2207895" cy="677545"/>
            <a:chOff x="6598919" y="5256276"/>
            <a:chExt cx="2207895" cy="677545"/>
          </a:xfrm>
        </p:grpSpPr>
        <p:sp>
          <p:nvSpPr>
            <p:cNvPr id="124" name="object 124"/>
            <p:cNvSpPr/>
            <p:nvPr/>
          </p:nvSpPr>
          <p:spPr>
            <a:xfrm>
              <a:off x="6598919" y="5256276"/>
              <a:ext cx="1709166" cy="677418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8133587" y="5256276"/>
              <a:ext cx="672846" cy="677418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6" name="object 126"/>
          <p:cNvSpPr txBox="1"/>
          <p:nvPr/>
        </p:nvSpPr>
        <p:spPr>
          <a:xfrm>
            <a:off x="6777608" y="4969840"/>
            <a:ext cx="1831339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5095">
              <a:lnSpc>
                <a:spcPct val="100000"/>
              </a:lnSpc>
              <a:spcBef>
                <a:spcPts val="100"/>
              </a:spcBef>
              <a:tabLst>
                <a:tab pos="1478915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sing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54749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e,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472440" y="5622035"/>
            <a:ext cx="6811645" cy="677545"/>
            <a:chOff x="472440" y="5622035"/>
            <a:chExt cx="6811645" cy="677545"/>
          </a:xfrm>
        </p:grpSpPr>
        <p:sp>
          <p:nvSpPr>
            <p:cNvPr id="128" name="object 128"/>
            <p:cNvSpPr/>
            <p:nvPr/>
          </p:nvSpPr>
          <p:spPr>
            <a:xfrm>
              <a:off x="472440" y="5622035"/>
              <a:ext cx="1367790" cy="67741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1524000" y="5622035"/>
              <a:ext cx="1704594" cy="67741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2915412" y="5622035"/>
              <a:ext cx="2027682" cy="677418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539995" y="5622035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4625340" y="5622035"/>
              <a:ext cx="505206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4727448" y="5622035"/>
              <a:ext cx="2369057" cy="677418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6693407" y="5622035"/>
              <a:ext cx="505205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6795516" y="5622035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6" name="object 136"/>
          <p:cNvSpPr txBox="1"/>
          <p:nvPr/>
        </p:nvSpPr>
        <p:spPr>
          <a:xfrm>
            <a:off x="650240" y="5701995"/>
            <a:ext cx="6434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without periapical</a:t>
            </a:r>
            <a:r>
              <a:rPr dirty="0" sz="24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(Gutmann,Hiatt).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8448675" cy="1116330"/>
            <a:chOff x="358140" y="1546860"/>
            <a:chExt cx="8448675" cy="1116330"/>
          </a:xfrm>
        </p:grpSpPr>
        <p:sp>
          <p:nvSpPr>
            <p:cNvPr id="3" name="object 3"/>
            <p:cNvSpPr/>
            <p:nvPr/>
          </p:nvSpPr>
          <p:spPr>
            <a:xfrm>
              <a:off x="358140" y="1546860"/>
              <a:ext cx="167411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1967437"/>
              <a:ext cx="2341626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12976" y="1546860"/>
              <a:ext cx="1250441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60319" y="1546860"/>
              <a:ext cx="5052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4528" y="2104656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1985772"/>
              <a:ext cx="927354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77695" y="1985772"/>
              <a:ext cx="1503426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630423" y="1985772"/>
              <a:ext cx="1657350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37075" y="1985772"/>
              <a:ext cx="1198626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985004" y="1985772"/>
              <a:ext cx="640841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375148" y="1985772"/>
              <a:ext cx="570738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695187" y="1985772"/>
              <a:ext cx="1911858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354823" y="1985772"/>
              <a:ext cx="1081277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185404" y="1985772"/>
              <a:ext cx="6210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35940" y="1552320"/>
            <a:ext cx="8070215" cy="9042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Occlusal</a:t>
            </a:r>
            <a:r>
              <a:rPr dirty="0" u="heavy" sz="2400" spc="-1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origin: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  <a:tabLst>
                <a:tab pos="354965" algn="l"/>
                <a:tab pos="1031875" algn="l"/>
                <a:tab pos="2284730" algn="l"/>
                <a:tab pos="3691890" algn="l"/>
                <a:tab pos="4639945" algn="l"/>
                <a:tab pos="5030470" algn="l"/>
                <a:tab pos="5350510" algn="l"/>
                <a:tab pos="7010400" algn="l"/>
                <a:tab pos="7840980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occlusal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traumatic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lesion	in	a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multirooted	tooth	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01040" y="2351532"/>
            <a:ext cx="5193030" cy="677545"/>
            <a:chOff x="701040" y="2351532"/>
            <a:chExt cx="5193030" cy="677545"/>
          </a:xfrm>
        </p:grpSpPr>
        <p:sp>
          <p:nvSpPr>
            <p:cNvPr id="19" name="object 19"/>
            <p:cNvSpPr/>
            <p:nvPr/>
          </p:nvSpPr>
          <p:spPr>
            <a:xfrm>
              <a:off x="701040" y="2351532"/>
              <a:ext cx="2233422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894075" y="2351532"/>
              <a:ext cx="2999994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878839" y="2430907"/>
            <a:ext cx="4815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59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cha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eri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ogica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ly,with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1040" y="2351532"/>
            <a:ext cx="8105775" cy="1043305"/>
            <a:chOff x="701040" y="2351532"/>
            <a:chExt cx="8105775" cy="1043305"/>
          </a:xfrm>
        </p:grpSpPr>
        <p:sp>
          <p:nvSpPr>
            <p:cNvPr id="23" name="object 23"/>
            <p:cNvSpPr/>
            <p:nvPr/>
          </p:nvSpPr>
          <p:spPr>
            <a:xfrm>
              <a:off x="5853684" y="2351532"/>
              <a:ext cx="826769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638543" y="2351532"/>
              <a:ext cx="2167890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01040" y="2717292"/>
              <a:ext cx="1419606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976628" y="2717292"/>
              <a:ext cx="1536953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369563" y="2717292"/>
              <a:ext cx="1555241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780787" y="2717292"/>
              <a:ext cx="910589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547360" y="2717292"/>
              <a:ext cx="979169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82511" y="2717292"/>
              <a:ext cx="656082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878839" y="2430907"/>
            <a:ext cx="59607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153025">
              <a:lnSpc>
                <a:spcPct val="100000"/>
              </a:lnSpc>
              <a:spcBef>
                <a:spcPts val="100"/>
              </a:spcBef>
              <a:tabLst>
                <a:tab pos="1288415" algn="l"/>
                <a:tab pos="2681605" algn="l"/>
                <a:tab pos="4092575" algn="l"/>
                <a:tab pos="4859655" algn="l"/>
                <a:tab pos="569468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a,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ascu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changes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that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94576" y="2717292"/>
            <a:ext cx="1911857" cy="67741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817232" y="2430907"/>
            <a:ext cx="1793239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interradicular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4527" y="3083051"/>
            <a:ext cx="8392160" cy="2213610"/>
            <a:chOff x="414527" y="3083051"/>
            <a:chExt cx="8392160" cy="2213610"/>
          </a:xfrm>
        </p:grpSpPr>
        <p:sp>
          <p:nvSpPr>
            <p:cNvPr id="35" name="object 35"/>
            <p:cNvSpPr/>
            <p:nvPr/>
          </p:nvSpPr>
          <p:spPr>
            <a:xfrm>
              <a:off x="701039" y="3083051"/>
              <a:ext cx="1553718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938527" y="3083051"/>
              <a:ext cx="121538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837688" y="3083051"/>
              <a:ext cx="1908810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433316" y="3083051"/>
              <a:ext cx="910589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027675" y="3083051"/>
              <a:ext cx="1079753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791199" y="3083051"/>
              <a:ext cx="261899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8007096" y="3083051"/>
              <a:ext cx="488429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14527" y="364084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01039" y="3521963"/>
              <a:ext cx="605790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013459" y="3521963"/>
              <a:ext cx="2116074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836163" y="3521963"/>
              <a:ext cx="639317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82111" y="3521963"/>
              <a:ext cx="826769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715512" y="3521963"/>
              <a:ext cx="2166366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588507" y="3521963"/>
              <a:ext cx="121538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510527" y="3521963"/>
              <a:ext cx="640842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857999" y="3521963"/>
              <a:ext cx="1948433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01039" y="3887723"/>
              <a:ext cx="945641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516380" y="3887723"/>
              <a:ext cx="1724406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110483" y="3887723"/>
              <a:ext cx="1081278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061460" y="3887723"/>
              <a:ext cx="1437893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369051" y="3887723"/>
              <a:ext cx="1367790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605016" y="3887723"/>
              <a:ext cx="572262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046975" y="3887723"/>
              <a:ext cx="1759457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01039" y="4253483"/>
              <a:ext cx="1572006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069592" y="4253483"/>
              <a:ext cx="845057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711195" y="4253483"/>
              <a:ext cx="826769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332988" y="4253483"/>
              <a:ext cx="1267206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396739" y="4253483"/>
              <a:ext cx="1116330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309616" y="4253483"/>
              <a:ext cx="657606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763768" y="4253483"/>
              <a:ext cx="1739645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299959" y="4253483"/>
              <a:ext cx="1506474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01039" y="4619243"/>
              <a:ext cx="1233678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615439" y="4619243"/>
              <a:ext cx="1383030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685288" y="4619243"/>
              <a:ext cx="657606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023616" y="4619243"/>
              <a:ext cx="572261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278123" y="4619243"/>
              <a:ext cx="1165098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040124" y="4619243"/>
              <a:ext cx="488429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125468" y="4619243"/>
              <a:ext cx="505206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227575" y="4619243"/>
              <a:ext cx="1299210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123687" y="4619243"/>
              <a:ext cx="505206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225795" y="4619243"/>
              <a:ext cx="488429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535940" y="3089021"/>
            <a:ext cx="8072755" cy="200152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355600">
              <a:lnSpc>
                <a:spcPct val="100000"/>
              </a:lnSpc>
              <a:spcBef>
                <a:spcPts val="6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ligament space remodeling and bone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demineralization.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00000"/>
              </a:lnSpc>
              <a:spcBef>
                <a:spcPts val="580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radiolucency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interradicular space in </a:t>
            </a:r>
            <a:r>
              <a:rPr dirty="0" sz="2400" spc="-215">
                <a:solidFill>
                  <a:srgbClr val="FFFFFF"/>
                </a:solidFill>
                <a:latin typeface="Arial"/>
                <a:cs typeface="Arial"/>
              </a:rPr>
              <a:t>conjunction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increased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mobility without a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probeable  furcation are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typical signs of excessive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occlusal  forces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applied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(polson).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8448675" cy="1482090"/>
            <a:chOff x="358140" y="1546860"/>
            <a:chExt cx="8448675" cy="1482090"/>
          </a:xfrm>
        </p:grpSpPr>
        <p:sp>
          <p:nvSpPr>
            <p:cNvPr id="3" name="object 3"/>
            <p:cNvSpPr/>
            <p:nvPr/>
          </p:nvSpPr>
          <p:spPr>
            <a:xfrm>
              <a:off x="358140" y="1546860"/>
              <a:ext cx="1892045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1967437"/>
              <a:ext cx="2559558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30907" y="1546860"/>
              <a:ext cx="1250442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78251" y="1546860"/>
              <a:ext cx="50520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4528" y="2104656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1985772"/>
              <a:ext cx="1250442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42872" y="1985772"/>
              <a:ext cx="910589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44851" y="1985772"/>
              <a:ext cx="1914905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851148" y="1985772"/>
              <a:ext cx="145161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994148" y="1985772"/>
              <a:ext cx="979170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64707" y="1985772"/>
              <a:ext cx="1148334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504431" y="1985772"/>
              <a:ext cx="2302002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2351532"/>
              <a:ext cx="67437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6131" y="2351532"/>
              <a:ext cx="226542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006851" y="2351532"/>
              <a:ext cx="63931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28416" y="2351532"/>
              <a:ext cx="826769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835907" y="2351532"/>
              <a:ext cx="1148334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666487" y="2351532"/>
              <a:ext cx="108127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344668" y="2351532"/>
              <a:ext cx="48842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35940" y="1552320"/>
            <a:ext cx="8072120" cy="127000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Combined</a:t>
            </a:r>
            <a:r>
              <a:rPr dirty="0" u="heavy" sz="2400" spc="-1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origin: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tabLst>
                <a:tab pos="354965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Pulpal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periodontal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disease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occur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independently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or concomitantly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same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4527" y="2790444"/>
            <a:ext cx="8392160" cy="1043305"/>
            <a:chOff x="414527" y="2790444"/>
            <a:chExt cx="8392160" cy="1043305"/>
          </a:xfrm>
        </p:grpSpPr>
        <p:sp>
          <p:nvSpPr>
            <p:cNvPr id="24" name="object 24"/>
            <p:cNvSpPr/>
            <p:nvPr/>
          </p:nvSpPr>
          <p:spPr>
            <a:xfrm>
              <a:off x="414527" y="290932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01039" y="2790444"/>
              <a:ext cx="927354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440180" y="2790444"/>
              <a:ext cx="1895094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147060" y="2790444"/>
              <a:ext cx="1200150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158995" y="2790444"/>
              <a:ext cx="979170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949951" y="2790444"/>
              <a:ext cx="1587246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348983" y="2790444"/>
              <a:ext cx="656082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816851" y="2790444"/>
              <a:ext cx="1605533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234171" y="2790444"/>
              <a:ext cx="572262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01039" y="3156204"/>
              <a:ext cx="2452878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043427" y="3156204"/>
              <a:ext cx="947165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878580" y="3156204"/>
              <a:ext cx="82677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594860" y="3156204"/>
              <a:ext cx="912113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396483" y="3156204"/>
              <a:ext cx="1181862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535940" y="2869819"/>
            <a:ext cx="58432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1094740" algn="l"/>
                <a:tab pos="2698115" algn="l"/>
                <a:tab pos="2801620" algn="l"/>
                <a:tab pos="3533140" algn="l"/>
                <a:tab pos="3813810" algn="l"/>
                <a:tab pos="4249420" algn="l"/>
                <a:tab pos="4605020" algn="l"/>
                <a:tab pos="5051425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endodontic		lesion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progress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unication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oral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cav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67855" y="3156204"/>
            <a:ext cx="723138" cy="67741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6527672" y="2869819"/>
            <a:ext cx="208089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1445" marR="5080" indent="-119380">
              <a:lnSpc>
                <a:spcPct val="100000"/>
              </a:lnSpc>
              <a:spcBef>
                <a:spcPts val="100"/>
              </a:spcBef>
              <a:tabLst>
                <a:tab pos="480059" algn="l"/>
                <a:tab pos="1898014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	es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ablish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2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080504" y="3156204"/>
            <a:ext cx="1725929" cy="67741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7259573" y="3235274"/>
            <a:ext cx="134747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extending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01040" y="3521964"/>
            <a:ext cx="8105775" cy="2140585"/>
            <a:chOff x="701040" y="3521964"/>
            <a:chExt cx="8105775" cy="2140585"/>
          </a:xfrm>
        </p:grpSpPr>
        <p:sp>
          <p:nvSpPr>
            <p:cNvPr id="44" name="object 44"/>
            <p:cNvSpPr/>
            <p:nvPr/>
          </p:nvSpPr>
          <p:spPr>
            <a:xfrm>
              <a:off x="701040" y="3521964"/>
              <a:ext cx="1623822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019300" y="3521964"/>
              <a:ext cx="1149858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863595" y="3521964"/>
              <a:ext cx="826769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384804" y="3521964"/>
              <a:ext cx="1913381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992624" y="3521964"/>
              <a:ext cx="1556766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43828" y="3521964"/>
              <a:ext cx="91211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6850380" y="3521964"/>
              <a:ext cx="826770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370063" y="3521964"/>
              <a:ext cx="1436370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01040" y="3887724"/>
              <a:ext cx="826769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427988" y="3887724"/>
              <a:ext cx="1437894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766060" y="3887724"/>
              <a:ext cx="1268730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934968" y="3887724"/>
              <a:ext cx="67437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4509516" y="3887724"/>
              <a:ext cx="1911858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321551" y="3887724"/>
              <a:ext cx="1302257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523987" y="3887724"/>
              <a:ext cx="63931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063483" y="3887724"/>
              <a:ext cx="742950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01040" y="4253484"/>
              <a:ext cx="2167890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595372" y="4253484"/>
              <a:ext cx="1012698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204972" y="4253484"/>
              <a:ext cx="48842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290316" y="4253484"/>
              <a:ext cx="1062989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079748" y="4253484"/>
              <a:ext cx="82677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632960" y="4253484"/>
              <a:ext cx="1893569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252972" y="4253484"/>
              <a:ext cx="91211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6891528" y="4253484"/>
              <a:ext cx="1914905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01040" y="4619244"/>
              <a:ext cx="1352549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074164" y="4619244"/>
              <a:ext cx="1540002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634740" y="4619244"/>
              <a:ext cx="843534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498848" y="4619244"/>
              <a:ext cx="1540002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6059424" y="4619244"/>
              <a:ext cx="2661666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8317992" y="4619244"/>
              <a:ext cx="48842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701040" y="4985004"/>
              <a:ext cx="505206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803148" y="4985004"/>
              <a:ext cx="2772917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3172968" y="4985004"/>
              <a:ext cx="505206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275075" y="4985004"/>
              <a:ext cx="48842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8" name="object 78"/>
          <p:cNvSpPr txBox="1"/>
          <p:nvPr/>
        </p:nvSpPr>
        <p:spPr>
          <a:xfrm>
            <a:off x="878839" y="3601592"/>
            <a:ext cx="772922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coronally along the periodontal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ligament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through  the gingival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sulcus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periodontal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pocket in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an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interradicular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area.once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endodontic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periodontal  lesions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join,they are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clinically indistinguishable. 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(Harrington,Simon).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5564" y="516762"/>
            <a:ext cx="39147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INTRODUC</a:t>
            </a:r>
            <a:r>
              <a:rPr dirty="0" sz="4000" spc="-20" b="1" i="1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28010" y="1090041"/>
            <a:ext cx="3886200" cy="53340"/>
          </a:xfrm>
          <a:custGeom>
            <a:avLst/>
            <a:gdLst/>
            <a:ahLst/>
            <a:cxnLst/>
            <a:rect l="l" t="t" r="r" b="b"/>
            <a:pathLst>
              <a:path w="3886200" h="53340">
                <a:moveTo>
                  <a:pt x="3886199" y="0"/>
                </a:moveTo>
                <a:lnTo>
                  <a:pt x="0" y="0"/>
                </a:lnTo>
                <a:lnTo>
                  <a:pt x="0" y="53339"/>
                </a:lnTo>
                <a:lnTo>
                  <a:pt x="3886199" y="53339"/>
                </a:lnTo>
                <a:lnTo>
                  <a:pt x="38861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96595" y="1357883"/>
            <a:ext cx="8947785" cy="4711700"/>
            <a:chOff x="196595" y="1357883"/>
            <a:chExt cx="8947785" cy="4711700"/>
          </a:xfrm>
        </p:grpSpPr>
        <p:sp>
          <p:nvSpPr>
            <p:cNvPr id="5" name="object 5"/>
            <p:cNvSpPr/>
            <p:nvPr/>
          </p:nvSpPr>
          <p:spPr>
            <a:xfrm>
              <a:off x="196595" y="1464576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9204" y="1357883"/>
              <a:ext cx="2422398" cy="621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542031" y="1357883"/>
              <a:ext cx="462546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634995" y="1357883"/>
              <a:ext cx="6436613" cy="6210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89204" y="1860803"/>
              <a:ext cx="7800594" cy="6210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9204" y="2363723"/>
              <a:ext cx="5685282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04916" y="2363723"/>
              <a:ext cx="462546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97880" y="2363723"/>
              <a:ext cx="3172205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89204" y="2866644"/>
              <a:ext cx="6745985" cy="6210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865619" y="2866644"/>
              <a:ext cx="1846326" cy="6210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89204" y="3369563"/>
              <a:ext cx="4754118" cy="62103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6595" y="4046232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9204" y="3939539"/>
              <a:ext cx="8550402" cy="6210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89204" y="4442460"/>
              <a:ext cx="2312670" cy="6210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432303" y="4442460"/>
              <a:ext cx="462546" cy="621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525268" y="4442460"/>
              <a:ext cx="6387846" cy="6210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89204" y="4945380"/>
              <a:ext cx="8654795" cy="6210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89204" y="5448299"/>
              <a:ext cx="1363218" cy="6210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482851" y="5448299"/>
              <a:ext cx="462546" cy="621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575815" y="5448299"/>
              <a:ext cx="1006602" cy="6210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212847" y="5448299"/>
              <a:ext cx="4240530" cy="6210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307340" y="1259972"/>
            <a:ext cx="8750935" cy="4619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257175" indent="-342900">
              <a:lnSpc>
                <a:spcPct val="15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Long term follow-up of periodontal treatment indicates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periodontal 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lesions in the majority of patients will respond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well. The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one  exception to this seen to be lesions in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multi-rooted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teeth that have  advanced into the furcation area between 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roots.</a:t>
            </a:r>
            <a:r>
              <a:rPr dirty="0" sz="2200">
                <a:solidFill>
                  <a:srgbClr val="FFFF00"/>
                </a:solidFill>
                <a:latin typeface="Arial"/>
                <a:cs typeface="Arial"/>
              </a:rPr>
              <a:t>(Hirschfield 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1978,McFall 1982, Goldman</a:t>
            </a:r>
            <a:r>
              <a:rPr dirty="0" sz="2200" spc="4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1986.)</a:t>
            </a:r>
            <a:endParaRPr sz="22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3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 teeth with furcation lesions a tooth mortality rate for periodontal  reasons of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31%-57%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has been observed over periods averaging  about 20 years compared to an overall tooth mortality for all teeth of  only 7%-10%.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(Hirschfield 1978,McFall</a:t>
            </a:r>
            <a:r>
              <a:rPr dirty="0" sz="2200" spc="1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1982).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516762"/>
            <a:ext cx="42792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CL</a:t>
            </a:r>
            <a:r>
              <a:rPr dirty="0" sz="4000" spc="-25" b="1" i="1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SSIFICA</a:t>
            </a:r>
            <a:r>
              <a:rPr dirty="0" sz="4000" spc="-20" b="1" i="1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8640" y="1090041"/>
            <a:ext cx="4253865" cy="53340"/>
          </a:xfrm>
          <a:custGeom>
            <a:avLst/>
            <a:gdLst/>
            <a:ahLst/>
            <a:cxnLst/>
            <a:rect l="l" t="t" r="r" b="b"/>
            <a:pathLst>
              <a:path w="4253865" h="53340">
                <a:moveTo>
                  <a:pt x="4253484" y="0"/>
                </a:moveTo>
                <a:lnTo>
                  <a:pt x="0" y="0"/>
                </a:lnTo>
                <a:lnTo>
                  <a:pt x="0" y="53339"/>
                </a:lnTo>
                <a:lnTo>
                  <a:pt x="4253484" y="53339"/>
                </a:lnTo>
                <a:lnTo>
                  <a:pt x="425348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1360932"/>
            <a:ext cx="9144000" cy="5101590"/>
            <a:chOff x="0" y="1360932"/>
            <a:chExt cx="9144000" cy="5101590"/>
          </a:xfrm>
        </p:grpSpPr>
        <p:sp>
          <p:nvSpPr>
            <p:cNvPr id="5" name="object 5"/>
            <p:cNvSpPr/>
            <p:nvPr/>
          </p:nvSpPr>
          <p:spPr>
            <a:xfrm>
              <a:off x="0" y="1360932"/>
              <a:ext cx="1937765" cy="7871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3819" y="1851704"/>
              <a:ext cx="6090666" cy="769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571244" y="1360932"/>
              <a:ext cx="2090166" cy="7871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293364" y="1360932"/>
              <a:ext cx="782574" cy="7871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07891" y="1360932"/>
              <a:ext cx="1117853" cy="7871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457700" y="1360932"/>
              <a:ext cx="665226" cy="7871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54879" y="1360932"/>
              <a:ext cx="1632966" cy="78714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2054352"/>
              <a:ext cx="976122" cy="5676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3819" y="2404872"/>
              <a:ext cx="994410" cy="525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51331" y="2054352"/>
              <a:ext cx="409194" cy="5676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21436" y="2054352"/>
              <a:ext cx="409194" cy="5676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05839" y="2054352"/>
              <a:ext cx="1116330" cy="5676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97379" y="2054352"/>
              <a:ext cx="1395221" cy="5676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067811" y="2054352"/>
              <a:ext cx="749046" cy="5676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592067" y="2054352"/>
              <a:ext cx="692658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59935" y="2054352"/>
              <a:ext cx="817626" cy="5676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652771" y="2054352"/>
              <a:ext cx="550926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78908" y="2054352"/>
              <a:ext cx="692658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46776" y="2054352"/>
              <a:ext cx="1735074" cy="56768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957059" y="2054352"/>
              <a:ext cx="691133" cy="5676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421880" y="2054352"/>
              <a:ext cx="1722119" cy="56768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74320" y="2511552"/>
              <a:ext cx="906018" cy="56768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09827" y="2511552"/>
              <a:ext cx="523494" cy="56768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62811" y="2511552"/>
              <a:ext cx="947165" cy="56768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770888" y="2511552"/>
              <a:ext cx="409194" cy="56768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0" y="3029711"/>
              <a:ext cx="976122" cy="5676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3819" y="3380232"/>
              <a:ext cx="1175766" cy="525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49808" y="3029711"/>
              <a:ext cx="479285" cy="56768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90016" y="3029711"/>
              <a:ext cx="409194" cy="5676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072896" y="3029711"/>
              <a:ext cx="875538" cy="567689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722120" y="3029711"/>
              <a:ext cx="550926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046732" y="3029711"/>
              <a:ext cx="1806701" cy="56768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627120" y="3029711"/>
              <a:ext cx="904494" cy="56768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305300" y="3029711"/>
              <a:ext cx="762762" cy="56768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841747" y="3029711"/>
              <a:ext cx="1087374" cy="56768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702808" y="3029711"/>
              <a:ext cx="1396745" cy="56768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873240" y="3029711"/>
              <a:ext cx="550926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197852" y="3029711"/>
              <a:ext cx="1155953" cy="56768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8127492" y="3029711"/>
              <a:ext cx="1016507" cy="56768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74320" y="3486911"/>
              <a:ext cx="749046" cy="5676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803148" y="3486911"/>
              <a:ext cx="691133" cy="567689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274063" y="3486911"/>
              <a:ext cx="1311402" cy="567689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2365248" y="3486911"/>
              <a:ext cx="691134" cy="56768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836164" y="3486911"/>
              <a:ext cx="689610" cy="567689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305555" y="3486911"/>
              <a:ext cx="1553718" cy="56768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637532" y="3486911"/>
              <a:ext cx="1329689" cy="567689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745479" y="3486911"/>
              <a:ext cx="550926" cy="56768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076188" y="3486911"/>
              <a:ext cx="691134" cy="5676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547104" y="3486911"/>
              <a:ext cx="1299209" cy="56768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624571" y="3486911"/>
              <a:ext cx="806957" cy="56768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211311" y="3486911"/>
              <a:ext cx="549401" cy="567689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540495" y="3486911"/>
              <a:ext cx="603503" cy="567689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274320" y="3944111"/>
              <a:ext cx="904494" cy="56768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39724" y="3944111"/>
              <a:ext cx="409194" cy="56768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0" y="4462272"/>
              <a:ext cx="976122" cy="5676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83819" y="4812791"/>
              <a:ext cx="1261110" cy="5257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57427" y="4462272"/>
              <a:ext cx="549402" cy="56768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967739" y="4462272"/>
              <a:ext cx="409194" cy="5676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58239" y="4462272"/>
              <a:ext cx="1427225" cy="567689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2366772" y="4462272"/>
              <a:ext cx="791718" cy="567689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2938272" y="4462272"/>
              <a:ext cx="550926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3270503" y="4462272"/>
              <a:ext cx="1808226" cy="567689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860035" y="4462272"/>
              <a:ext cx="904493" cy="567689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5545835" y="4462272"/>
              <a:ext cx="790193" cy="567689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117335" y="4462272"/>
              <a:ext cx="1088897" cy="567689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6987540" y="4462272"/>
              <a:ext cx="1395222" cy="567689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8164068" y="4462272"/>
              <a:ext cx="762762" cy="567689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708135" y="4462272"/>
              <a:ext cx="435863" cy="56768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274320" y="4919472"/>
              <a:ext cx="1555242" cy="567689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559052" y="4919472"/>
              <a:ext cx="1331213" cy="567689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2618232" y="4919472"/>
              <a:ext cx="550926" cy="567689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898648" y="4919472"/>
              <a:ext cx="692658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320796" y="4919472"/>
              <a:ext cx="1302258" cy="567689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351020" y="4919472"/>
              <a:ext cx="806958" cy="56768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4887467" y="4919472"/>
              <a:ext cx="550926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167884" y="4919472"/>
              <a:ext cx="692658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591555" y="4919472"/>
              <a:ext cx="904494" cy="56768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6156959" y="4919472"/>
              <a:ext cx="409193" cy="56768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0" y="5437632"/>
              <a:ext cx="976122" cy="5676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83819" y="5788152"/>
              <a:ext cx="1142238" cy="5257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729995" y="5437632"/>
              <a:ext cx="578358" cy="567690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969263" y="5437632"/>
              <a:ext cx="409194" cy="5676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132332" y="5437632"/>
              <a:ext cx="877062" cy="567690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761744" y="5437632"/>
              <a:ext cx="550926" cy="56769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2066544" y="5437632"/>
              <a:ext cx="1593342" cy="567690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413759" y="5437632"/>
              <a:ext cx="762762" cy="56769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3930396" y="5437632"/>
              <a:ext cx="1200150" cy="56769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884420" y="5437632"/>
              <a:ext cx="1427226" cy="56769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065520" y="5437632"/>
              <a:ext cx="762762" cy="56769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6582156" y="5437632"/>
              <a:ext cx="749046" cy="567690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7083552" y="5437632"/>
              <a:ext cx="974598" cy="567690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7812023" y="5437632"/>
              <a:ext cx="692657" cy="5676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8257031" y="5437632"/>
              <a:ext cx="886967" cy="567690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274320" y="5894832"/>
              <a:ext cx="1315974" cy="567690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316736" y="5894832"/>
              <a:ext cx="1075182" cy="567690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2122932" y="5894832"/>
              <a:ext cx="1046226" cy="567690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2900172" y="5894832"/>
              <a:ext cx="550926" cy="56769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3180588" y="5894832"/>
              <a:ext cx="1104138" cy="567690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4015740" y="5894832"/>
              <a:ext cx="1710689" cy="567690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387340" y="5894832"/>
              <a:ext cx="409193" cy="56769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5" name="object 105"/>
          <p:cNvSpPr txBox="1"/>
          <p:nvPr/>
        </p:nvSpPr>
        <p:spPr>
          <a:xfrm>
            <a:off x="78739" y="1453642"/>
            <a:ext cx="8987790" cy="4836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Glickman </a:t>
            </a:r>
            <a:r>
              <a:rPr dirty="0" u="heavy" sz="28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classified </a:t>
            </a:r>
            <a:r>
              <a:rPr dirty="0" u="heavy" sz="28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FI into 4</a:t>
            </a:r>
            <a:r>
              <a:rPr dirty="0" u="heavy" sz="2800" spc="4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grades</a:t>
            </a:r>
            <a:endParaRPr sz="2800">
              <a:latin typeface="Arial"/>
              <a:cs typeface="Arial"/>
            </a:endParaRPr>
          </a:p>
          <a:p>
            <a:pPr algn="just" marL="355600" marR="5715" indent="-342900">
              <a:lnSpc>
                <a:spcPct val="150000"/>
              </a:lnSpc>
              <a:spcBef>
                <a:spcPts val="680"/>
              </a:spcBef>
            </a:pP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I:</a:t>
            </a:r>
            <a:r>
              <a:rPr dirty="0" sz="2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Pocket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formation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into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flute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furcation,but the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interradicular  bone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intact.</a:t>
            </a:r>
            <a:endParaRPr sz="20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480"/>
              </a:spcBef>
            </a:pP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II: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interradicular bone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pocket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formation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varying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depths 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furcation but not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completely probable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the opposite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side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of the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680"/>
              </a:spcBef>
            </a:pP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III: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Complete loss of interradicular bone with pocket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formation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000" spc="3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completely probable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opposite side of the</a:t>
            </a:r>
            <a:r>
              <a:rPr dirty="0"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0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484"/>
              </a:spcBef>
            </a:pP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IV:</a:t>
            </a:r>
            <a:r>
              <a:rPr dirty="0" sz="2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attachment and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gingival recession that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has made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entire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furcation clearly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visible 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clinical</a:t>
            </a:r>
            <a:r>
              <a:rPr dirty="0" sz="2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examination.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133600"/>
            <a:ext cx="3200400" cy="2200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14800" y="2133600"/>
            <a:ext cx="2286000" cy="217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53200" y="2057400"/>
            <a:ext cx="2042159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831594" y="1322578"/>
            <a:ext cx="49707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Glickman’s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classification of furcation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involvement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448675" cy="677545"/>
            <a:chOff x="358140" y="1661160"/>
            <a:chExt cx="8448675" cy="677545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172288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2081737"/>
              <a:ext cx="3262122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885187" y="1661160"/>
              <a:ext cx="94411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634995" y="1661160"/>
              <a:ext cx="135102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65804" y="2081737"/>
              <a:ext cx="246113" cy="693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73424" y="2089404"/>
              <a:ext cx="208915" cy="32384"/>
            </a:xfrm>
            <a:custGeom>
              <a:avLst/>
              <a:gdLst/>
              <a:ahLst/>
              <a:cxnLst/>
              <a:rect l="l" t="t" r="r" b="b"/>
              <a:pathLst>
                <a:path w="208914" h="32385">
                  <a:moveTo>
                    <a:pt x="208787" y="0"/>
                  </a:moveTo>
                  <a:lnTo>
                    <a:pt x="0" y="0"/>
                  </a:lnTo>
                  <a:lnTo>
                    <a:pt x="0" y="32003"/>
                  </a:lnTo>
                  <a:lnTo>
                    <a:pt x="208787" y="32003"/>
                  </a:lnTo>
                  <a:lnTo>
                    <a:pt x="208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91711" y="1661160"/>
              <a:ext cx="106298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60392" y="1661160"/>
              <a:ext cx="210083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566916" y="1661160"/>
              <a:ext cx="572262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944868" y="1661160"/>
              <a:ext cx="186156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745605" y="1739849"/>
            <a:ext cx="186182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0525" algn="l"/>
              </a:tabLst>
            </a:pPr>
            <a:r>
              <a:rPr dirty="0" sz="2400"/>
              <a:t>a</a:t>
            </a:r>
            <a:r>
              <a:rPr dirty="0" sz="2400"/>
              <a:t>	</a:t>
            </a:r>
            <a:r>
              <a:rPr dirty="0" sz="2400"/>
              <a:t>d</a:t>
            </a:r>
            <a:r>
              <a:rPr dirty="0" sz="2400" spc="-10"/>
              <a:t>e</a:t>
            </a:r>
            <a:r>
              <a:rPr dirty="0" sz="2400"/>
              <a:t>scriptive</a:t>
            </a:r>
            <a:endParaRPr sz="2400"/>
          </a:p>
        </p:txBody>
      </p:sp>
      <p:grpSp>
        <p:nvGrpSpPr>
          <p:cNvPr id="14" name="object 14"/>
          <p:cNvGrpSpPr/>
          <p:nvPr/>
        </p:nvGrpSpPr>
        <p:grpSpPr>
          <a:xfrm>
            <a:off x="358140" y="2209800"/>
            <a:ext cx="4728210" cy="2543175"/>
            <a:chOff x="358140" y="2209800"/>
            <a:chExt cx="4728210" cy="2543175"/>
          </a:xfrm>
        </p:grpSpPr>
        <p:sp>
          <p:nvSpPr>
            <p:cNvPr id="15" name="object 15"/>
            <p:cNvSpPr/>
            <p:nvPr/>
          </p:nvSpPr>
          <p:spPr>
            <a:xfrm>
              <a:off x="701040" y="2209800"/>
              <a:ext cx="2128266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516123" y="2209800"/>
              <a:ext cx="657606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854451" y="2209800"/>
              <a:ext cx="674370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208019" y="2209800"/>
              <a:ext cx="1538478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428743" y="2209800"/>
              <a:ext cx="657605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58140" y="2831591"/>
              <a:ext cx="1250442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41020" y="3252161"/>
              <a:ext cx="1137666" cy="6025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289304" y="2831591"/>
              <a:ext cx="488429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458468" y="2831591"/>
              <a:ext cx="1518666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58140" y="3453383"/>
              <a:ext cx="1250442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41020" y="3873953"/>
              <a:ext cx="1221486" cy="6025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289304" y="3453383"/>
              <a:ext cx="573785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542287" y="3453383"/>
              <a:ext cx="791718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930907" y="3453383"/>
              <a:ext cx="505206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033016" y="3453383"/>
              <a:ext cx="741426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71344" y="3453383"/>
              <a:ext cx="505206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473451" y="3453383"/>
              <a:ext cx="877062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58140" y="4075176"/>
              <a:ext cx="1250442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41020" y="4495745"/>
              <a:ext cx="1305306" cy="6025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289304" y="4075176"/>
              <a:ext cx="659129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626107" y="4075176"/>
              <a:ext cx="143637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746247" y="4075176"/>
              <a:ext cx="910589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339084" y="4075176"/>
              <a:ext cx="143636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372355" y="4075176"/>
              <a:ext cx="488429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535940" y="1556465"/>
            <a:ext cx="6024880" cy="2989580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45"/>
              </a:spcBef>
              <a:tabLst>
                <a:tab pos="1539875" algn="l"/>
                <a:tab pos="2289175" algn="l"/>
                <a:tab pos="3446779" algn="l"/>
                <a:tab pos="4315460" algn="l"/>
              </a:tabLst>
            </a:pP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</a:t>
            </a:r>
            <a:r>
              <a:rPr dirty="0" u="heavy" sz="2400" spc="-1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ldma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n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	</a:t>
            </a: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d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	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</a:t>
            </a:r>
            <a:r>
              <a:rPr dirty="0" u="heavy" sz="2400" spc="-1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o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hen</a:t>
            </a:r>
            <a:r>
              <a:rPr dirty="0" sz="2400" b="1" i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corp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rated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classification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FI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referring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  <a:p>
            <a:pPr marL="12700" marR="3414395">
              <a:lnSpc>
                <a:spcPts val="4900"/>
              </a:lnSpc>
              <a:spcBef>
                <a:spcPts val="495"/>
              </a:spcBef>
            </a:pP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incipient 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II</a:t>
            </a:r>
            <a:r>
              <a:rPr dirty="0" sz="2400" spc="-9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cul-de-sac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15"/>
              </a:spcBef>
            </a:pP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Grade III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through and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through.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3939" y="403859"/>
            <a:ext cx="6523990" cy="677545"/>
            <a:chOff x="1043939" y="403859"/>
            <a:chExt cx="6523990" cy="677545"/>
          </a:xfrm>
        </p:grpSpPr>
        <p:sp>
          <p:nvSpPr>
            <p:cNvPr id="3" name="object 3"/>
            <p:cNvSpPr/>
            <p:nvPr/>
          </p:nvSpPr>
          <p:spPr>
            <a:xfrm>
              <a:off x="1043939" y="403859"/>
              <a:ext cx="1248918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26819" y="824435"/>
              <a:ext cx="1663445" cy="69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75103" y="403859"/>
              <a:ext cx="1098042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70632" y="469391"/>
              <a:ext cx="2259330" cy="5707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87824" y="469391"/>
              <a:ext cx="1654302" cy="5707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999987" y="469391"/>
              <a:ext cx="1567434" cy="5707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22044" y="482853"/>
            <a:ext cx="617728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Hamp et 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al</a:t>
            </a:r>
            <a:r>
              <a:rPr dirty="0" sz="240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000"/>
              <a:t>further classified Glickman’s grade II</a:t>
            </a:r>
            <a:r>
              <a:rPr dirty="0" sz="2000" spc="-250"/>
              <a:t> </a:t>
            </a:r>
            <a:r>
              <a:rPr dirty="0" sz="2000" spc="-5"/>
              <a:t>FI: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74419" y="1211580"/>
            <a:ext cx="3838575" cy="1299210"/>
            <a:chOff x="1074419" y="1211580"/>
            <a:chExt cx="3838575" cy="1299210"/>
          </a:xfrm>
        </p:grpSpPr>
        <p:sp>
          <p:nvSpPr>
            <p:cNvPr id="11" name="object 11"/>
            <p:cNvSpPr/>
            <p:nvPr/>
          </p:nvSpPr>
          <p:spPr>
            <a:xfrm>
              <a:off x="1074419" y="1211580"/>
              <a:ext cx="1383030" cy="567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226819" y="1562100"/>
              <a:ext cx="1078230" cy="525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86939" y="1211580"/>
              <a:ext cx="2314193" cy="5676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74419" y="1577340"/>
              <a:ext cx="3838194" cy="5676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74419" y="1943100"/>
              <a:ext cx="1538478" cy="5676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4148328" y="3040379"/>
            <a:ext cx="3963670" cy="1664970"/>
            <a:chOff x="4148328" y="3040379"/>
            <a:chExt cx="3963670" cy="1664970"/>
          </a:xfrm>
        </p:grpSpPr>
        <p:sp>
          <p:nvSpPr>
            <p:cNvPr id="17" name="object 17"/>
            <p:cNvSpPr/>
            <p:nvPr/>
          </p:nvSpPr>
          <p:spPr>
            <a:xfrm>
              <a:off x="4148328" y="3040379"/>
              <a:ext cx="1451610" cy="5676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300728" y="3390899"/>
              <a:ext cx="1146810" cy="525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330952" y="3040379"/>
              <a:ext cx="2314194" cy="56769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48328" y="3406139"/>
              <a:ext cx="3961637" cy="5676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148328" y="3771899"/>
              <a:ext cx="3963162" cy="5676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148328" y="4137659"/>
              <a:ext cx="2451354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/>
          <p:cNvGrpSpPr/>
          <p:nvPr/>
        </p:nvGrpSpPr>
        <p:grpSpPr>
          <a:xfrm>
            <a:off x="1074419" y="5234940"/>
            <a:ext cx="4187190" cy="1299210"/>
            <a:chOff x="1074419" y="5234940"/>
            <a:chExt cx="4187190" cy="1299210"/>
          </a:xfrm>
        </p:grpSpPr>
        <p:sp>
          <p:nvSpPr>
            <p:cNvPr id="24" name="object 24"/>
            <p:cNvSpPr/>
            <p:nvPr/>
          </p:nvSpPr>
          <p:spPr>
            <a:xfrm>
              <a:off x="1074419" y="5234940"/>
              <a:ext cx="1523238" cy="56769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226819" y="5585460"/>
              <a:ext cx="1218438" cy="5257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327147" y="5234940"/>
              <a:ext cx="1511046" cy="56769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499103" y="5234940"/>
              <a:ext cx="1762505" cy="56769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44523" y="5600700"/>
              <a:ext cx="3283458" cy="56769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074419" y="5966460"/>
              <a:ext cx="4136898" cy="56769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1222044" y="1214983"/>
            <a:ext cx="665416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206115">
              <a:lnSpc>
                <a:spcPct val="120000"/>
              </a:lnSpc>
              <a:spcBef>
                <a:spcPts val="100"/>
              </a:spcBef>
            </a:pPr>
            <a:r>
              <a:rPr dirty="0" u="heavy" sz="20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I:</a:t>
            </a:r>
            <a:r>
              <a:rPr dirty="0" sz="20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horizontal loss of  periodontal tissue support</a:t>
            </a:r>
            <a:r>
              <a:rPr dirty="0"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less  than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3mm.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Arial"/>
              <a:cs typeface="Arial"/>
            </a:endParaRPr>
          </a:p>
          <a:p>
            <a:pPr marL="3086735" marR="5080">
              <a:lnSpc>
                <a:spcPct val="120000"/>
              </a:lnSpc>
            </a:pPr>
            <a:r>
              <a:rPr dirty="0" u="heavy" sz="20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</a:t>
            </a: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II:</a:t>
            </a:r>
            <a:r>
              <a:rPr dirty="0" sz="2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horizontal loss of  support exceeding 3mm but</a:t>
            </a:r>
            <a:r>
              <a:rPr dirty="0" sz="2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not  encompassing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width</a:t>
            </a:r>
            <a:r>
              <a:rPr dirty="0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 the furcation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area.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Arial"/>
              <a:cs typeface="Arial"/>
            </a:endParaRPr>
          </a:p>
          <a:p>
            <a:pPr marL="12700" marR="2835910">
              <a:lnSpc>
                <a:spcPct val="120000"/>
              </a:lnSpc>
            </a:pPr>
            <a:r>
              <a:rPr dirty="0" u="heavy" sz="20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</a:t>
            </a: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III:</a:t>
            </a:r>
            <a:r>
              <a:rPr dirty="0" sz="20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horizontal through and  through destruction of the  periodontal tissue in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furcation.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72000" y="1219200"/>
            <a:ext cx="1946148" cy="16291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47800" y="3048000"/>
            <a:ext cx="1981200" cy="166725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486400" y="4876800"/>
            <a:ext cx="1828800" cy="17724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661160"/>
            <a:ext cx="8392160" cy="2872105"/>
            <a:chOff x="414527" y="1661160"/>
            <a:chExt cx="8392160" cy="2872105"/>
          </a:xfrm>
        </p:grpSpPr>
        <p:sp>
          <p:nvSpPr>
            <p:cNvPr id="3" name="object 3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661160"/>
              <a:ext cx="1029461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3919" y="2081737"/>
              <a:ext cx="663701" cy="69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3708" y="1661160"/>
              <a:ext cx="1436369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654807" y="1661160"/>
              <a:ext cx="1148333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47872" y="1661160"/>
              <a:ext cx="87553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68139" y="1661160"/>
              <a:ext cx="152171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34583" y="1661160"/>
              <a:ext cx="89382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73139" y="1661160"/>
              <a:ext cx="1232154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50023" y="1661160"/>
              <a:ext cx="1183385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978139" y="1661160"/>
              <a:ext cx="828294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39" y="2209800"/>
              <a:ext cx="1674114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263139" y="2209800"/>
              <a:ext cx="2131314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282439" y="2209800"/>
              <a:ext cx="65760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28031" y="2209800"/>
              <a:ext cx="1332738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048756" y="2209800"/>
              <a:ext cx="1669542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604759" y="2209800"/>
              <a:ext cx="691133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183880" y="2209800"/>
              <a:ext cx="622553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39" y="2758440"/>
              <a:ext cx="1572006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962911" y="2758440"/>
              <a:ext cx="759713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412492" y="2758440"/>
              <a:ext cx="1181861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284220" y="2758440"/>
              <a:ext cx="570738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544823" y="2758440"/>
              <a:ext cx="1704594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939283" y="2758440"/>
              <a:ext cx="488429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117592" y="2758440"/>
              <a:ext cx="910589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18048" y="2758440"/>
              <a:ext cx="1352550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60463" y="2758440"/>
              <a:ext cx="573785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24116" y="2758440"/>
              <a:ext cx="842009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555992" y="2758440"/>
              <a:ext cx="1250442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39" y="3307080"/>
              <a:ext cx="657606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124711" y="3307080"/>
              <a:ext cx="145313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343911" y="3307080"/>
              <a:ext cx="1725930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835907" y="3307080"/>
              <a:ext cx="1165098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767072" y="3307080"/>
              <a:ext cx="944118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475731" y="3307080"/>
              <a:ext cx="995934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237731" y="3307080"/>
              <a:ext cx="672845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75119" y="3307080"/>
              <a:ext cx="136931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808975" y="3307080"/>
              <a:ext cx="997457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01039" y="3855720"/>
              <a:ext cx="572262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70204" y="3855720"/>
              <a:ext cx="912113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379219" y="3855720"/>
              <a:ext cx="488429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355600" marR="5080" indent="-342900">
              <a:lnSpc>
                <a:spcPct val="150000"/>
              </a:lnSpc>
              <a:spcBef>
                <a:spcPts val="105"/>
              </a:spcBef>
            </a:pPr>
            <a:r>
              <a:rPr dirty="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pc="18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Fedi</a:t>
            </a:r>
            <a:r>
              <a:rPr dirty="0" sz="2400" spc="-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/>
              <a:t>merged these </a:t>
            </a:r>
            <a:r>
              <a:rPr dirty="0" sz="2400" spc="-5"/>
              <a:t>two </a:t>
            </a:r>
            <a:r>
              <a:rPr dirty="0" sz="2400"/>
              <a:t>systems </a:t>
            </a:r>
            <a:r>
              <a:rPr dirty="0" sz="2400" spc="-5"/>
              <a:t>into one,in </a:t>
            </a:r>
            <a:r>
              <a:rPr dirty="0" sz="2400"/>
              <a:t>which  </a:t>
            </a:r>
            <a:r>
              <a:rPr dirty="0" sz="2400" spc="-745"/>
              <a:t>the</a:t>
            </a:r>
            <a:r>
              <a:rPr dirty="0" sz="2400"/>
              <a:t> Glickman </a:t>
            </a:r>
            <a:r>
              <a:rPr dirty="0" sz="2400" spc="-5"/>
              <a:t>classification of grades I,II,III,and </a:t>
            </a:r>
            <a:r>
              <a:rPr dirty="0" sz="2400"/>
              <a:t>IV  </a:t>
            </a:r>
            <a:r>
              <a:rPr dirty="0" sz="2400" spc="-10"/>
              <a:t>is </a:t>
            </a:r>
            <a:r>
              <a:rPr dirty="0" sz="2400"/>
              <a:t>used,but for </a:t>
            </a:r>
            <a:r>
              <a:rPr dirty="0" sz="2400" spc="-5"/>
              <a:t>grade II FI,degree </a:t>
            </a:r>
            <a:r>
              <a:rPr dirty="0" sz="2400"/>
              <a:t>I </a:t>
            </a:r>
            <a:r>
              <a:rPr dirty="0" sz="2400" spc="-5"/>
              <a:t>and degree </a:t>
            </a:r>
            <a:r>
              <a:rPr dirty="0" sz="2400"/>
              <a:t>II </a:t>
            </a:r>
            <a:r>
              <a:rPr dirty="0" sz="2400" spc="-5"/>
              <a:t>are  added </a:t>
            </a:r>
            <a:r>
              <a:rPr dirty="0" sz="2400"/>
              <a:t>to </a:t>
            </a:r>
            <a:r>
              <a:rPr dirty="0" sz="2400" spc="-5"/>
              <a:t>indicate horizontal depth </a:t>
            </a:r>
            <a:r>
              <a:rPr dirty="0" sz="2400"/>
              <a:t>less than </a:t>
            </a:r>
            <a:r>
              <a:rPr dirty="0" sz="2400" spc="-5"/>
              <a:t>or  </a:t>
            </a:r>
            <a:r>
              <a:rPr dirty="0" sz="2400"/>
              <a:t>greater than</a:t>
            </a:r>
            <a:r>
              <a:rPr dirty="0" sz="2400" spc="-20"/>
              <a:t> </a:t>
            </a:r>
            <a:r>
              <a:rPr dirty="0" sz="2400"/>
              <a:t>3mm.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59" y="312420"/>
            <a:ext cx="6402070" cy="787400"/>
            <a:chOff x="403859" y="312420"/>
            <a:chExt cx="6402070" cy="787400"/>
          </a:xfrm>
        </p:grpSpPr>
        <p:sp>
          <p:nvSpPr>
            <p:cNvPr id="3" name="object 3"/>
            <p:cNvSpPr/>
            <p:nvPr/>
          </p:nvSpPr>
          <p:spPr>
            <a:xfrm>
              <a:off x="403859" y="312420"/>
              <a:ext cx="1533906" cy="7871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17219" y="803192"/>
              <a:ext cx="5974841" cy="769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72768" y="312420"/>
              <a:ext cx="899921" cy="7871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06167" y="312420"/>
              <a:ext cx="1715261" cy="7871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51859" y="312420"/>
              <a:ext cx="2379726" cy="7871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69636" y="312420"/>
              <a:ext cx="802386" cy="7871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03975" y="312420"/>
              <a:ext cx="782574" cy="7871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219444" y="312420"/>
              <a:ext cx="585977" cy="78714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12140" y="405129"/>
            <a:ext cx="596074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Based on </a:t>
            </a:r>
            <a:r>
              <a:rPr dirty="0" u="heavy" sz="28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vertical </a:t>
            </a:r>
            <a:r>
              <a:rPr dirty="0" u="heavy" sz="28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component of</a:t>
            </a:r>
            <a:r>
              <a:rPr dirty="0" u="heavy" sz="2800" spc="5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FI: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3859" y="824483"/>
            <a:ext cx="8512810" cy="5630545"/>
            <a:chOff x="403859" y="824483"/>
            <a:chExt cx="8512810" cy="5630545"/>
          </a:xfrm>
        </p:grpSpPr>
        <p:sp>
          <p:nvSpPr>
            <p:cNvPr id="13" name="object 13"/>
            <p:cNvSpPr/>
            <p:nvPr/>
          </p:nvSpPr>
          <p:spPr>
            <a:xfrm>
              <a:off x="403859" y="824483"/>
              <a:ext cx="1514094" cy="78714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17219" y="1315211"/>
              <a:ext cx="2961894" cy="6629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635251" y="824483"/>
              <a:ext cx="1061465" cy="787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414015" y="824483"/>
              <a:ext cx="1378458" cy="7871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15867" y="888491"/>
              <a:ext cx="1660398" cy="68046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930139" y="888491"/>
              <a:ext cx="1235202" cy="68046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919215" y="888491"/>
              <a:ext cx="744473" cy="68046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17563" y="888491"/>
              <a:ext cx="1369314" cy="68046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540752" y="888491"/>
              <a:ext cx="948690" cy="6804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243316" y="888491"/>
              <a:ext cx="642366" cy="6804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77239" y="1315211"/>
              <a:ext cx="1151382" cy="6804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748027" y="1315211"/>
              <a:ext cx="660654" cy="68046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228087" y="1315211"/>
              <a:ext cx="2169414" cy="68046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16907" y="1315211"/>
              <a:ext cx="1863089" cy="68046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899404" y="1315211"/>
              <a:ext cx="727709" cy="68046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16039" y="1251203"/>
              <a:ext cx="1652777" cy="78714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629400" y="1741931"/>
              <a:ext cx="2073402" cy="6629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853171" y="1251203"/>
              <a:ext cx="1062990" cy="78714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46759" y="1677923"/>
              <a:ext cx="1753362" cy="78714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60119" y="2168651"/>
              <a:ext cx="1425702" cy="66294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162555" y="1741931"/>
              <a:ext cx="1657349" cy="68046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503676" y="1741931"/>
              <a:ext cx="558546" cy="68046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739895" y="1741931"/>
              <a:ext cx="642365" cy="68046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061459" y="1741931"/>
              <a:ext cx="915162" cy="68046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570475" y="1741931"/>
              <a:ext cx="491489" cy="68046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34339" y="2193036"/>
              <a:ext cx="1639062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17219" y="2613605"/>
              <a:ext cx="1724406" cy="6025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33371" y="2193036"/>
              <a:ext cx="605789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036064" y="2193036"/>
              <a:ext cx="488429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282952" y="2193036"/>
              <a:ext cx="136931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410711" y="2193036"/>
              <a:ext cx="1893569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5062727" y="2193036"/>
              <a:ext cx="657605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5478780" y="2193036"/>
              <a:ext cx="910589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147815" y="2193036"/>
              <a:ext cx="995934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6902195" y="2193036"/>
              <a:ext cx="657605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318248" y="2193036"/>
              <a:ext cx="826770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903464" y="2193036"/>
              <a:ext cx="979170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77239" y="2558795"/>
              <a:ext cx="2163318" cy="677417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627376" y="2558795"/>
              <a:ext cx="1334262" cy="677417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558539" y="2558795"/>
              <a:ext cx="572262" cy="67741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814571" y="2558795"/>
              <a:ext cx="657605" cy="67741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152900" y="2558795"/>
              <a:ext cx="572262" cy="677417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405883" y="2558795"/>
              <a:ext cx="1014222" cy="67741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017007" y="2558795"/>
              <a:ext cx="488429" cy="67741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34339" y="2997707"/>
              <a:ext cx="1639062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17219" y="3418277"/>
              <a:ext cx="1799082" cy="60252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789176" y="2997707"/>
              <a:ext cx="607313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993392" y="2997707"/>
              <a:ext cx="486918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196083" y="2997707"/>
              <a:ext cx="1418082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329939" y="2997707"/>
              <a:ext cx="1895093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940807" y="2997707"/>
              <a:ext cx="1572006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228588" y="2997707"/>
              <a:ext cx="877062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821424" y="2997707"/>
              <a:ext cx="1148333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685531" y="2997707"/>
              <a:ext cx="656081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8055864" y="2997707"/>
              <a:ext cx="826770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77239" y="3363467"/>
              <a:ext cx="2163318" cy="677417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627376" y="3363467"/>
              <a:ext cx="1334262" cy="677417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558539" y="3363467"/>
              <a:ext cx="572262" cy="677417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814571" y="3363467"/>
              <a:ext cx="657605" cy="67741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152900" y="3363467"/>
              <a:ext cx="572262" cy="677417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405883" y="3363467"/>
              <a:ext cx="1014222" cy="67741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017007" y="3363467"/>
              <a:ext cx="488429" cy="677417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34339" y="3802379"/>
              <a:ext cx="1639062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617219" y="4222949"/>
              <a:ext cx="1802130" cy="60252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894331" y="3802379"/>
              <a:ext cx="622554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113787" y="3802379"/>
              <a:ext cx="488429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2421636" y="3802379"/>
              <a:ext cx="2181606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422648" y="3802379"/>
              <a:ext cx="1536953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5779007" y="3802379"/>
              <a:ext cx="1896617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495031" y="3802379"/>
              <a:ext cx="893826" cy="677418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208264" y="3802379"/>
              <a:ext cx="674370" cy="67741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777239" y="4168139"/>
              <a:ext cx="1401318" cy="67741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862327" y="4168139"/>
              <a:ext cx="826769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2371343" y="4168139"/>
              <a:ext cx="1197102" cy="67741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3253739" y="4168139"/>
              <a:ext cx="995934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3931919" y="4168139"/>
              <a:ext cx="683513" cy="67741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4212336" y="4168139"/>
              <a:ext cx="572262" cy="67741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4465319" y="4168139"/>
              <a:ext cx="101422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076444" y="4168139"/>
              <a:ext cx="488429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490727" y="4725936"/>
              <a:ext cx="462546" cy="483857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777239" y="4607051"/>
              <a:ext cx="1826514" cy="67741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799587" y="4607051"/>
              <a:ext cx="1200150" cy="67741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4194048" y="4607051"/>
              <a:ext cx="979170" cy="67741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369051" y="4607051"/>
              <a:ext cx="741426" cy="67741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6304788" y="4607051"/>
              <a:ext cx="1658873" cy="67741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8159495" y="4607051"/>
              <a:ext cx="723138" cy="677418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777239" y="4972812"/>
              <a:ext cx="6215634" cy="677418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589775" y="4972812"/>
              <a:ext cx="488429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490727" y="5530595"/>
              <a:ext cx="462546" cy="483857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777239" y="5411724"/>
              <a:ext cx="1248918" cy="677418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776984" y="5411724"/>
              <a:ext cx="895350" cy="677418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2423159" y="5411724"/>
              <a:ext cx="2282190" cy="677418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4456175" y="5411724"/>
              <a:ext cx="843534" cy="677418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050536" y="5411724"/>
              <a:ext cx="741426" cy="67741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542788" y="5411724"/>
              <a:ext cx="808482" cy="677418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102095" y="5411724"/>
              <a:ext cx="639318" cy="677418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492239" y="5411724"/>
              <a:ext cx="1727454" cy="677418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7970519" y="5411724"/>
              <a:ext cx="912114" cy="677418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777239" y="5777483"/>
              <a:ext cx="1692402" cy="677418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2148839" y="5777483"/>
              <a:ext cx="1552193" cy="677418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3297936" y="5777483"/>
              <a:ext cx="488429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4" name="object 114"/>
          <p:cNvSpPr txBox="1"/>
          <p:nvPr/>
        </p:nvSpPr>
        <p:spPr>
          <a:xfrm>
            <a:off x="612140" y="917193"/>
            <a:ext cx="8073390" cy="5331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55600" marR="6350" indent="-343535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Eskow </a:t>
            </a:r>
            <a:r>
              <a:rPr dirty="0" u="heavy" sz="28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and </a:t>
            </a:r>
            <a:r>
              <a:rPr dirty="0" u="heavy" sz="2800" spc="-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Kapin</a:t>
            </a:r>
            <a:r>
              <a:rPr dirty="0" sz="2800" spc="-5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classified based on vertical loss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thirds of interradicular loss,where as </a:t>
            </a:r>
            <a:r>
              <a:rPr dirty="0" u="heavy" sz="2800" spc="-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Tarnow </a:t>
            </a:r>
            <a:r>
              <a:rPr dirty="0" u="heavy" sz="28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and </a:t>
            </a:r>
            <a:r>
              <a:rPr dirty="0" sz="2800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u="heavy" sz="2800" spc="-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Fletcher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classified it in</a:t>
            </a:r>
            <a:r>
              <a:rPr dirty="0" sz="24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mm:</a:t>
            </a:r>
            <a:endParaRPr sz="2400">
              <a:latin typeface="Arial"/>
              <a:cs typeface="Arial"/>
            </a:endParaRPr>
          </a:p>
          <a:p>
            <a:pPr algn="just" marL="355600" marR="5080" indent="-343535">
              <a:lnSpc>
                <a:spcPct val="100000"/>
              </a:lnSpc>
              <a:spcBef>
                <a:spcPts val="595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Subclass A:</a:t>
            </a:r>
            <a:r>
              <a:rPr dirty="0" sz="24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vertical destruction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one third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total  interradicular height(1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mm).</a:t>
            </a:r>
            <a:endParaRPr sz="2400">
              <a:latin typeface="Arial"/>
              <a:cs typeface="Arial"/>
            </a:endParaRPr>
          </a:p>
          <a:p>
            <a:pPr algn="just" marL="355600" marR="5715" indent="-343535">
              <a:lnSpc>
                <a:spcPct val="100000"/>
              </a:lnSpc>
              <a:spcBef>
                <a:spcPts val="575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Subclass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B: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Vertical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destruction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reaching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two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thirds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interradicular height(4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6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mm).</a:t>
            </a:r>
            <a:endParaRPr sz="2400">
              <a:latin typeface="Arial"/>
              <a:cs typeface="Arial"/>
            </a:endParaRPr>
          </a:p>
          <a:p>
            <a:pPr algn="just" marL="355600" marR="6985" indent="-343535">
              <a:lnSpc>
                <a:spcPct val="100000"/>
              </a:lnSpc>
              <a:spcBef>
                <a:spcPts val="580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Subclass C:</a:t>
            </a:r>
            <a:r>
              <a:rPr dirty="0" sz="24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Interradicular osseous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destruction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beyond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apical third (&gt;7</a:t>
            </a:r>
            <a:r>
              <a:rPr dirty="0" sz="24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mm).</a:t>
            </a:r>
            <a:endParaRPr sz="2400">
              <a:latin typeface="Arial"/>
              <a:cs typeface="Arial"/>
            </a:endParaRPr>
          </a:p>
          <a:p>
            <a:pPr algn="just" marL="355600" marR="5080" indent="-34353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623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 would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thus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classified </a:t>
            </a:r>
            <a:r>
              <a:rPr dirty="0" sz="2400" spc="-118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IA,IB,IC,IIA,IIB,IIC,IIIA,IIIB,IIIC,IVA,IVB,IVC.</a:t>
            </a:r>
            <a:endParaRPr sz="2400">
              <a:latin typeface="Arial"/>
              <a:cs typeface="Arial"/>
            </a:endParaRPr>
          </a:p>
          <a:p>
            <a:pPr algn="just" marL="355600" marR="5715" indent="-343535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623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These sub classifications are an aid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prognosis </a:t>
            </a:r>
            <a:r>
              <a:rPr dirty="0" sz="2400" spc="-78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planning.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6078855" cy="677545"/>
            <a:chOff x="358140" y="1546860"/>
            <a:chExt cx="6078855" cy="677545"/>
          </a:xfrm>
        </p:grpSpPr>
        <p:sp>
          <p:nvSpPr>
            <p:cNvPr id="3" name="object 3"/>
            <p:cNvSpPr/>
            <p:nvPr/>
          </p:nvSpPr>
          <p:spPr>
            <a:xfrm>
              <a:off x="358140" y="1546860"/>
              <a:ext cx="1367790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1967437"/>
              <a:ext cx="3288029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9700" y="1546860"/>
              <a:ext cx="94411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34540" y="1546860"/>
              <a:ext cx="189204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608832" y="1546860"/>
              <a:ext cx="2128266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23916" y="1546860"/>
              <a:ext cx="6576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62243" y="1546860"/>
              <a:ext cx="674370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5940" y="1625853"/>
            <a:ext cx="57010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Easley and Drennan’s </a:t>
            </a:r>
            <a:r>
              <a:rPr dirty="0" sz="2400" spc="-5">
                <a:solidFill>
                  <a:srgbClr val="FFFF00"/>
                </a:solidFill>
              </a:rPr>
              <a:t>classification of</a:t>
            </a:r>
            <a:r>
              <a:rPr dirty="0" sz="2400" spc="45">
                <a:solidFill>
                  <a:srgbClr val="FFFF00"/>
                </a:solidFill>
              </a:rPr>
              <a:t> </a:t>
            </a:r>
            <a:r>
              <a:rPr dirty="0" sz="2400" spc="-5">
                <a:solidFill>
                  <a:srgbClr val="FFFF00"/>
                </a:solidFill>
              </a:rPr>
              <a:t>FI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3004" y="1985772"/>
            <a:ext cx="8393430" cy="3899535"/>
            <a:chOff x="413004" y="1985772"/>
            <a:chExt cx="8393430" cy="3899535"/>
          </a:xfrm>
        </p:grpSpPr>
        <p:sp>
          <p:nvSpPr>
            <p:cNvPr id="12" name="object 12"/>
            <p:cNvSpPr/>
            <p:nvPr/>
          </p:nvSpPr>
          <p:spPr>
            <a:xfrm>
              <a:off x="413004" y="2103107"/>
              <a:ext cx="509777" cy="4854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40" y="1985772"/>
              <a:ext cx="1381506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83920" y="2406341"/>
              <a:ext cx="2271522" cy="602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769364" y="1985772"/>
              <a:ext cx="1568958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35224" y="1985772"/>
              <a:ext cx="48842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107436" y="1985772"/>
              <a:ext cx="741426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531108" y="1985772"/>
              <a:ext cx="674370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802380" y="1985772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3004" y="2542019"/>
              <a:ext cx="509777" cy="48540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2424684"/>
              <a:ext cx="1165098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83920" y="2845253"/>
              <a:ext cx="1064514" cy="6025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559051" y="2424684"/>
              <a:ext cx="488429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644395" y="2424684"/>
              <a:ext cx="48691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824228" y="2424684"/>
              <a:ext cx="1523238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040380" y="2424684"/>
              <a:ext cx="2030730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764024" y="2424684"/>
              <a:ext cx="639318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096256" y="2424684"/>
              <a:ext cx="1181862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971032" y="2424684"/>
              <a:ext cx="82676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490715" y="2424684"/>
              <a:ext cx="1216914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400544" y="2424684"/>
              <a:ext cx="1405890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40" y="2790444"/>
              <a:ext cx="657606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143000" y="2790444"/>
              <a:ext cx="826769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752600" y="2790444"/>
              <a:ext cx="1572005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110483" y="2790444"/>
              <a:ext cx="1588770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485132" y="2790444"/>
              <a:ext cx="622553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892039" y="2790444"/>
              <a:ext cx="1488186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164580" y="2790444"/>
              <a:ext cx="826770" cy="6774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775704" y="2790444"/>
              <a:ext cx="1098042" cy="67741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658099" y="2790444"/>
              <a:ext cx="622553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8065008" y="2790444"/>
              <a:ext cx="741426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01040" y="3156204"/>
              <a:ext cx="1384554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769364" y="3156204"/>
              <a:ext cx="1722882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77539" y="3156204"/>
              <a:ext cx="1910334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771644" y="3156204"/>
              <a:ext cx="657605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5109971" y="3156204"/>
              <a:ext cx="826770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617463" y="3156204"/>
              <a:ext cx="1081278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295644" y="3156204"/>
              <a:ext cx="488429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13004" y="3712451"/>
              <a:ext cx="521982" cy="48540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01040" y="3595116"/>
              <a:ext cx="1163573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83920" y="4015685"/>
              <a:ext cx="1140714" cy="6025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548384" y="3595116"/>
              <a:ext cx="573785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719071" y="3595116"/>
              <a:ext cx="488429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3063" y="4137672"/>
              <a:ext cx="387845" cy="401561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132331" y="4037076"/>
              <a:ext cx="906018" cy="56769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284731" y="4387595"/>
              <a:ext cx="938021" cy="52577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895856" y="4037076"/>
              <a:ext cx="479285" cy="56769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036064" y="4037076"/>
              <a:ext cx="424421" cy="56769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318004" y="4037076"/>
              <a:ext cx="480834" cy="56769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654808" y="4037076"/>
              <a:ext cx="1159002" cy="567690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671315" y="4037076"/>
              <a:ext cx="1440941" cy="567690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969763" y="4037076"/>
              <a:ext cx="793241" cy="567690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618988" y="4037076"/>
              <a:ext cx="550926" cy="56769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6027419" y="4037076"/>
              <a:ext cx="1593342" cy="567690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478268" y="4037076"/>
              <a:ext cx="749046" cy="567690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8084820" y="4037076"/>
              <a:ext cx="688085" cy="56769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132331" y="4341876"/>
              <a:ext cx="1735074" cy="567690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837687" y="4341876"/>
              <a:ext cx="692658" cy="567690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500627" y="4341876"/>
              <a:ext cx="1128522" cy="567690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599432" y="4341876"/>
              <a:ext cx="549401" cy="567690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119115" y="4341876"/>
              <a:ext cx="904493" cy="567690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993892" y="4341876"/>
              <a:ext cx="791717" cy="567690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755892" y="4341876"/>
              <a:ext cx="521970" cy="567690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7248144" y="4341876"/>
              <a:ext cx="1524761" cy="567690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132331" y="4646676"/>
              <a:ext cx="1443990" cy="56769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237231" y="4646676"/>
              <a:ext cx="409194" cy="56769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307336" y="4646676"/>
              <a:ext cx="918210" cy="56769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2951987" y="4646676"/>
              <a:ext cx="523493" cy="567690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3204971" y="4646676"/>
              <a:ext cx="622553" cy="567690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3558539" y="4646676"/>
              <a:ext cx="1159002" cy="567690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447032" y="4646676"/>
              <a:ext cx="1076706" cy="567690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5251704" y="4646676"/>
              <a:ext cx="566153" cy="567690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5547359" y="4646676"/>
              <a:ext cx="1075182" cy="567690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6353556" y="4646676"/>
              <a:ext cx="962405" cy="567690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7045451" y="4646676"/>
              <a:ext cx="550926" cy="56769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7327392" y="4646676"/>
              <a:ext cx="906018" cy="567690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7894320" y="4646676"/>
              <a:ext cx="409194" cy="56769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893063" y="5113032"/>
              <a:ext cx="387845" cy="401561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1132331" y="5012436"/>
              <a:ext cx="906018" cy="567689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284731" y="5362956"/>
              <a:ext cx="939545" cy="5257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812036" y="5012436"/>
              <a:ext cx="479285" cy="567689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952243" y="5012436"/>
              <a:ext cx="424421" cy="567689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150364" y="5012436"/>
              <a:ext cx="915162" cy="567689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2839211" y="5012436"/>
              <a:ext cx="523493" cy="567689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136392" y="5012436"/>
              <a:ext cx="480834" cy="56768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390899" y="5012436"/>
              <a:ext cx="1073658" cy="567689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4238244" y="5012436"/>
              <a:ext cx="566153" cy="567689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4578095" y="5012436"/>
              <a:ext cx="1075181" cy="567689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426963" y="5012436"/>
              <a:ext cx="889253" cy="567689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089904" y="5012436"/>
              <a:ext cx="962405" cy="567689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6825995" y="5012436"/>
              <a:ext cx="762761" cy="567689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7362444" y="5012436"/>
              <a:ext cx="480834" cy="567689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7616951" y="5012436"/>
              <a:ext cx="1155953" cy="567689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132331" y="5317236"/>
              <a:ext cx="1145286" cy="567690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007107" y="5317236"/>
              <a:ext cx="1599438" cy="567690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3332987" y="5317236"/>
              <a:ext cx="550926" cy="567690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3613404" y="5317236"/>
              <a:ext cx="692658" cy="567690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4035551" y="5317236"/>
              <a:ext cx="1597914" cy="567690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5359907" y="5317236"/>
              <a:ext cx="793241" cy="567690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5814059" y="5317236"/>
              <a:ext cx="409193" cy="56769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1" name="object 111"/>
          <p:cNvSpPr txBox="1"/>
          <p:nvPr/>
        </p:nvSpPr>
        <p:spPr>
          <a:xfrm>
            <a:off x="535940" y="1991994"/>
            <a:ext cx="8074659" cy="372110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75000"/>
              <a:buAutoNum type="alphaUcPeriod"/>
              <a:tabLst>
                <a:tab pos="355600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Normal anatomy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: no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FI.</a:t>
            </a:r>
            <a:endParaRPr sz="2400">
              <a:latin typeface="Arial"/>
              <a:cs typeface="Arial"/>
            </a:endParaRPr>
          </a:p>
          <a:p>
            <a:pPr algn="just" marL="355600" marR="698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lphaUcPeriod"/>
              <a:tabLst>
                <a:tab pos="355600" algn="l"/>
              </a:tabLst>
            </a:pP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 I: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incipient involvement in which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fluting coronal 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furcation entrance 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affected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but there is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no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definite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horizontal component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furca.</a:t>
            </a:r>
            <a:endParaRPr sz="2400">
              <a:latin typeface="Arial"/>
              <a:cs typeface="Arial"/>
            </a:endParaRPr>
          </a:p>
          <a:p>
            <a:pPr algn="just"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lphaUcPeriod"/>
              <a:tabLst>
                <a:tab pos="355600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II:</a:t>
            </a:r>
            <a:endParaRPr sz="2400">
              <a:latin typeface="Arial"/>
              <a:cs typeface="Arial"/>
            </a:endParaRPr>
          </a:p>
          <a:p>
            <a:pPr algn="just" lvl="1" marL="756285" marR="5080" indent="-287020">
              <a:lnSpc>
                <a:spcPct val="100000"/>
              </a:lnSpc>
              <a:spcBef>
                <a:spcPts val="484"/>
              </a:spcBef>
              <a:buClr>
                <a:srgbClr val="B1B1B1"/>
              </a:buClr>
              <a:buSzPct val="75000"/>
              <a:buFont typeface="Wingdings"/>
              <a:buChar char="⚫"/>
              <a:tabLst>
                <a:tab pos="756920" algn="l"/>
              </a:tabLst>
            </a:pPr>
            <a:r>
              <a:rPr dirty="0" u="heavy" sz="20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Type </a:t>
            </a:r>
            <a:r>
              <a:rPr dirty="0" u="heavy" sz="20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1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 definite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horizontal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loss 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attachment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dirty="0" sz="2000" spc="-62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furcation,but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pattern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bone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essentially  horizontal.there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no definite buccal or lingual ledge of</a:t>
            </a:r>
            <a:r>
              <a:rPr dirty="0"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bone.</a:t>
            </a:r>
            <a:endParaRPr sz="2000">
              <a:latin typeface="Arial"/>
              <a:cs typeface="Arial"/>
            </a:endParaRPr>
          </a:p>
          <a:p>
            <a:pPr algn="just" lvl="1" marL="756285" indent="-287020">
              <a:lnSpc>
                <a:spcPct val="100000"/>
              </a:lnSpc>
              <a:spcBef>
                <a:spcPts val="480"/>
              </a:spcBef>
              <a:buClr>
                <a:srgbClr val="B1B1B1"/>
              </a:buClr>
              <a:buSzPct val="75000"/>
              <a:buFont typeface="Wingdings"/>
              <a:buChar char="⚫"/>
              <a:tabLst>
                <a:tab pos="756920" algn="l"/>
              </a:tabLst>
            </a:pPr>
            <a:r>
              <a:rPr dirty="0" u="heavy" sz="20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Type</a:t>
            </a:r>
            <a:r>
              <a:rPr dirty="0" u="heavy" sz="2000" spc="34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0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2-</a:t>
            </a:r>
            <a:r>
              <a:rPr dirty="0" sz="2000" spc="3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dirty="0" sz="2000" spc="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000" spc="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buccal</a:t>
            </a:r>
            <a:r>
              <a:rPr dirty="0" sz="2000" spc="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2000" spc="3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lingual</a:t>
            </a:r>
            <a:r>
              <a:rPr dirty="0" sz="2000" spc="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bony</a:t>
            </a:r>
            <a:r>
              <a:rPr dirty="0" sz="2000" spc="3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ledge</a:t>
            </a:r>
            <a:r>
              <a:rPr dirty="0" sz="2000" spc="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3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000" spc="3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35">
                <a:solidFill>
                  <a:srgbClr val="FFFFFF"/>
                </a:solidFill>
                <a:latin typeface="Arial"/>
                <a:cs typeface="Arial"/>
              </a:rPr>
              <a:t>definite</a:t>
            </a:r>
            <a:endParaRPr sz="2000">
              <a:latin typeface="Arial"/>
              <a:cs typeface="Arial"/>
            </a:endParaRPr>
          </a:p>
          <a:p>
            <a:pPr algn="just" marL="756285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vertical component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attachment</a:t>
            </a:r>
            <a:r>
              <a:rPr dirty="0"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loss.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39" y="861060"/>
            <a:ext cx="4826000" cy="4189095"/>
            <a:chOff x="129539" y="861060"/>
            <a:chExt cx="4826000" cy="4189095"/>
          </a:xfrm>
        </p:grpSpPr>
        <p:sp>
          <p:nvSpPr>
            <p:cNvPr id="3" name="object 3"/>
            <p:cNvSpPr/>
            <p:nvPr/>
          </p:nvSpPr>
          <p:spPr>
            <a:xfrm>
              <a:off x="129539" y="861060"/>
              <a:ext cx="62255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48996" y="861060"/>
              <a:ext cx="488429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8160" y="861060"/>
              <a:ext cx="1163574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39" y="1281629"/>
              <a:ext cx="1306830" cy="602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365503" y="861060"/>
              <a:ext cx="6591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1536" y="861060"/>
              <a:ext cx="48842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787651" y="861060"/>
              <a:ext cx="605789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074163" y="861060"/>
              <a:ext cx="1436369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192779" y="861060"/>
              <a:ext cx="91059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29539" y="1299972"/>
              <a:ext cx="1436370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48156" y="1299972"/>
              <a:ext cx="944118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876044" y="1299972"/>
              <a:ext cx="657606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214372" y="1299972"/>
              <a:ext cx="1911857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06951" y="1299972"/>
              <a:ext cx="639318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28516" y="1299972"/>
              <a:ext cx="82676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13359" y="1738884"/>
              <a:ext cx="157200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382267" y="1738884"/>
              <a:ext cx="488429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551431" y="1738884"/>
              <a:ext cx="758190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991867" y="1738884"/>
              <a:ext cx="944118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618232" y="1738884"/>
              <a:ext cx="1096518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98519" y="1738884"/>
              <a:ext cx="57378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29539" y="2177796"/>
              <a:ext cx="1572005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29539" y="2616708"/>
              <a:ext cx="189509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703831" y="2616708"/>
              <a:ext cx="1352550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737104" y="2616708"/>
              <a:ext cx="65760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29539" y="3055620"/>
              <a:ext cx="1911858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722120" y="3055620"/>
              <a:ext cx="944118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48484" y="3055620"/>
              <a:ext cx="979169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009900" y="3055620"/>
              <a:ext cx="741426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29539" y="3494532"/>
              <a:ext cx="182498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551431" y="3494532"/>
              <a:ext cx="572262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720595" y="3494532"/>
              <a:ext cx="505206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911095" y="3494532"/>
              <a:ext cx="67436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266188" y="3494532"/>
              <a:ext cx="1098041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046475" y="3494532"/>
              <a:ext cx="979170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706368" y="3494532"/>
              <a:ext cx="741426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130039" y="3494532"/>
              <a:ext cx="572262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29539" y="3933444"/>
              <a:ext cx="1367790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181100" y="3933444"/>
              <a:ext cx="1910333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773679" y="3933444"/>
              <a:ext cx="65760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29539" y="4372356"/>
              <a:ext cx="1384554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197864" y="4372356"/>
              <a:ext cx="1165098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959863" y="4372356"/>
              <a:ext cx="488429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307340" y="866901"/>
            <a:ext cx="4448810" cy="3976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D. </a:t>
            </a: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III: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through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through loss of attachment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furcation. As with class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II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endParaRPr sz="2400">
              <a:latin typeface="Arial"/>
              <a:cs typeface="Arial"/>
            </a:endParaRPr>
          </a:p>
          <a:p>
            <a:pPr marL="12700" marR="257175">
              <a:lnSpc>
                <a:spcPct val="12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defects,the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pattern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attachment loss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horizontal(1) or there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a  vertical component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varying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depth.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00600" y="914400"/>
            <a:ext cx="4151376" cy="472440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3470" y="36322"/>
            <a:ext cx="28752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DIAGNOSIS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5535" y="609854"/>
            <a:ext cx="2849880" cy="53340"/>
          </a:xfrm>
          <a:custGeom>
            <a:avLst/>
            <a:gdLst/>
            <a:ahLst/>
            <a:cxnLst/>
            <a:rect l="l" t="t" r="r" b="b"/>
            <a:pathLst>
              <a:path w="2849879" h="53340">
                <a:moveTo>
                  <a:pt x="2849879" y="0"/>
                </a:moveTo>
                <a:lnTo>
                  <a:pt x="0" y="0"/>
                </a:lnTo>
                <a:lnTo>
                  <a:pt x="0" y="53340"/>
                </a:lnTo>
                <a:lnTo>
                  <a:pt x="2849879" y="53340"/>
                </a:lnTo>
                <a:lnTo>
                  <a:pt x="28498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38327" y="1127760"/>
            <a:ext cx="8392160" cy="4664710"/>
            <a:chOff x="338327" y="1127760"/>
            <a:chExt cx="8392160" cy="4664710"/>
          </a:xfrm>
        </p:grpSpPr>
        <p:sp>
          <p:nvSpPr>
            <p:cNvPr id="5" name="object 5"/>
            <p:cNvSpPr/>
            <p:nvPr/>
          </p:nvSpPr>
          <p:spPr>
            <a:xfrm>
              <a:off x="338327" y="12466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24839" y="1127760"/>
              <a:ext cx="213436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56104" y="1127760"/>
              <a:ext cx="488429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546604" y="1127760"/>
              <a:ext cx="671321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919983" y="1127760"/>
              <a:ext cx="843533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64051" y="1127760"/>
              <a:ext cx="1081277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45863" y="1127760"/>
              <a:ext cx="89382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41748" y="1127760"/>
              <a:ext cx="1572005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115812" y="1127760"/>
              <a:ext cx="639317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457187" y="1127760"/>
              <a:ext cx="201701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76259" y="1127760"/>
              <a:ext cx="553974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24839" y="1676400"/>
              <a:ext cx="97916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64563" y="1676400"/>
              <a:ext cx="843534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168651" y="1676400"/>
              <a:ext cx="1165098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194304" y="1676400"/>
              <a:ext cx="1268730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323587" y="1676400"/>
              <a:ext cx="1421130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605272" y="1676400"/>
              <a:ext cx="2420874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886699" y="1676400"/>
              <a:ext cx="843533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24839" y="2225040"/>
              <a:ext cx="1570482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792224" y="2225040"/>
              <a:ext cx="488429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38327" y="296571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24839" y="2846832"/>
              <a:ext cx="1029461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505711" y="2846832"/>
              <a:ext cx="179603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153155" y="2846832"/>
              <a:ext cx="505206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255263" y="2846832"/>
              <a:ext cx="1709165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561331" y="2846832"/>
              <a:ext cx="505206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917948" y="2846832"/>
              <a:ext cx="912113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681472" y="2846832"/>
              <a:ext cx="1369314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902196" y="2846832"/>
              <a:ext cx="995933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495032" y="2846832"/>
              <a:ext cx="505205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597139" y="2846832"/>
              <a:ext cx="1133094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624839" y="3395472"/>
              <a:ext cx="2010918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322576" y="3395472"/>
              <a:ext cx="1299210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305555" y="3395472"/>
              <a:ext cx="741426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730751" y="3395472"/>
              <a:ext cx="1148334" cy="67741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475987" y="3395472"/>
              <a:ext cx="488429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38327" y="413614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24839" y="4017264"/>
              <a:ext cx="657606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970787" y="4017264"/>
              <a:ext cx="826769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487424" y="4017264"/>
              <a:ext cx="2013966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91255" y="4017264"/>
              <a:ext cx="826769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709416" y="4017264"/>
              <a:ext cx="1454658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853939" y="4017264"/>
              <a:ext cx="657606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199887" y="4017264"/>
              <a:ext cx="826769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716524" y="4017264"/>
              <a:ext cx="1826514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232904" y="4017264"/>
              <a:ext cx="1081277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004047" y="4017264"/>
              <a:ext cx="726185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24839" y="4565904"/>
              <a:ext cx="928878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312163" y="4565904"/>
              <a:ext cx="724662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1795272" y="4565904"/>
              <a:ext cx="1079753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633472" y="4565904"/>
              <a:ext cx="1029462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421379" y="4565904"/>
              <a:ext cx="1183386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4363212" y="4565904"/>
              <a:ext cx="826769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4946904" y="4565904"/>
              <a:ext cx="927353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632704" y="4565904"/>
              <a:ext cx="1535429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6926580" y="4565904"/>
              <a:ext cx="1302257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987284" y="4565904"/>
              <a:ext cx="742950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624839" y="5114544"/>
              <a:ext cx="1721358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943100" y="5114544"/>
              <a:ext cx="488429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 txBox="1"/>
          <p:nvPr/>
        </p:nvSpPr>
        <p:spPr>
          <a:xfrm>
            <a:off x="459740" y="1024360"/>
            <a:ext cx="8073390" cy="45618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just" marL="355600" marR="5715" indent="-342900">
              <a:lnSpc>
                <a:spcPct val="150100"/>
              </a:lnSpc>
              <a:spcBef>
                <a:spcPts val="9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Radiographs: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 often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first detected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radiographs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if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they are made before probing measurements are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obtained.</a:t>
            </a:r>
            <a:endParaRPr sz="2400">
              <a:latin typeface="Arial"/>
              <a:cs typeface="Arial"/>
            </a:endParaRPr>
          </a:p>
          <a:p>
            <a:pPr algn="just" marL="355600" indent="-342900">
              <a:lnSpc>
                <a:spcPct val="100000"/>
              </a:lnSpc>
              <a:spcBef>
                <a:spcPts val="202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Both paralleling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“periapical”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vertical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10">
                <a:solidFill>
                  <a:srgbClr val="FFFFFF"/>
                </a:solidFill>
                <a:latin typeface="Arial"/>
                <a:cs typeface="Arial"/>
              </a:rPr>
              <a:t>“bite-wing”</a:t>
            </a:r>
            <a:endParaRPr sz="2400">
              <a:latin typeface="Arial"/>
              <a:cs typeface="Arial"/>
            </a:endParaRPr>
          </a:p>
          <a:p>
            <a:pPr algn="just" marL="35560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radiographs should be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taken.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1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the radiographs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interdental bone </a:t>
            </a:r>
            <a:r>
              <a:rPr dirty="0" sz="2400" spc="-115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well as bone level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within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 complex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examined.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7263" y="4471415"/>
            <a:ext cx="8337550" cy="1908810"/>
            <a:chOff x="207263" y="4471415"/>
            <a:chExt cx="8337550" cy="1908810"/>
          </a:xfrm>
        </p:grpSpPr>
        <p:sp>
          <p:nvSpPr>
            <p:cNvPr id="3" name="object 3"/>
            <p:cNvSpPr/>
            <p:nvPr/>
          </p:nvSpPr>
          <p:spPr>
            <a:xfrm>
              <a:off x="207263" y="4572012"/>
              <a:ext cx="387845" cy="4015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2920" y="4471415"/>
              <a:ext cx="678942" cy="5676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1351" y="4471415"/>
              <a:ext cx="465569" cy="5676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37844" y="4471415"/>
              <a:ext cx="424421" cy="5676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23188" y="4471415"/>
              <a:ext cx="692657" cy="5676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43811" y="4471415"/>
              <a:ext cx="861822" cy="5676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36647" y="4471415"/>
              <a:ext cx="550926" cy="5676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17063" y="4471415"/>
              <a:ext cx="1341882" cy="5676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489960" y="4471415"/>
              <a:ext cx="1315974" cy="56769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09015" y="4837175"/>
              <a:ext cx="3379470" cy="5676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14928" y="4837175"/>
              <a:ext cx="1218438" cy="5676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30123" y="5202935"/>
              <a:ext cx="523494" cy="5676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54736" y="5202935"/>
              <a:ext cx="1565909" cy="5676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920240" y="5202935"/>
              <a:ext cx="890777" cy="5676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612136" y="5202935"/>
              <a:ext cx="831341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244596" y="5202935"/>
              <a:ext cx="692657" cy="5676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736848" y="5202935"/>
              <a:ext cx="1073658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611623" y="5202935"/>
              <a:ext cx="566153" cy="56768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977384" y="5202935"/>
              <a:ext cx="933450" cy="5676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710428" y="5202935"/>
              <a:ext cx="902970" cy="56768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414516" y="5202935"/>
              <a:ext cx="537210" cy="56768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752844" y="5202935"/>
              <a:ext cx="691133" cy="56768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245095" y="5202935"/>
              <a:ext cx="1299209" cy="56768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02920" y="5507735"/>
              <a:ext cx="1312926" cy="56769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783080" y="5507735"/>
              <a:ext cx="1693925" cy="56769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442715" y="5507735"/>
              <a:ext cx="749046" cy="56769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158996" y="5507735"/>
              <a:ext cx="902970" cy="56769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029199" y="5507735"/>
              <a:ext cx="1005077" cy="56769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999987" y="5507735"/>
              <a:ext cx="607301" cy="56769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574535" y="5507735"/>
              <a:ext cx="691133" cy="56769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232904" y="5507735"/>
              <a:ext cx="1311402" cy="56769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02920" y="5812535"/>
              <a:ext cx="977646" cy="56769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141475" y="5812535"/>
              <a:ext cx="409194" cy="56769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211580" y="5812535"/>
              <a:ext cx="424421" cy="56769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296924" y="5812535"/>
              <a:ext cx="2300478" cy="56769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258312" y="5812535"/>
              <a:ext cx="422910" cy="56769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342131" y="5812535"/>
              <a:ext cx="409193" cy="56769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307340" y="4475835"/>
            <a:ext cx="8071484" cy="17329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61315" marR="3717290" indent="-349250">
              <a:lnSpc>
                <a:spcPct val="120000"/>
              </a:lnSpc>
              <a:spcBef>
                <a:spcPts val="100"/>
              </a:spcBef>
            </a:pPr>
            <a:r>
              <a:rPr dirty="0" sz="1500" spc="156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500" spc="1140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x-ray films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of maxillary </a:t>
            </a:r>
            <a:r>
              <a:rPr dirty="0" sz="2000" spc="-220">
                <a:solidFill>
                  <a:srgbClr val="FFFFFF"/>
                </a:solidFill>
                <a:latin typeface="Arial"/>
                <a:cs typeface="Arial"/>
              </a:rPr>
              <a:t>molars,a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small,triangular,radiolucent</a:t>
            </a:r>
            <a:r>
              <a:rPr dirty="0"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shadow</a:t>
            </a:r>
            <a:endParaRPr sz="2000">
              <a:latin typeface="Arial"/>
              <a:cs typeface="Arial"/>
            </a:endParaRPr>
          </a:p>
          <a:p>
            <a:pPr algn="just" marL="355600" marR="5080" indent="-273050">
              <a:lnSpc>
                <a:spcPct val="100000"/>
              </a:lnSpc>
              <a:spcBef>
                <a:spcPts val="480"/>
              </a:spcBef>
            </a:pP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is sometimes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seen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mesial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or distal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roots in the proximal 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areas,which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been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called as the </a:t>
            </a:r>
            <a:r>
              <a:rPr dirty="0" sz="2000" spc="-5">
                <a:solidFill>
                  <a:srgbClr val="FFFFFF"/>
                </a:solidFill>
                <a:latin typeface="Arial"/>
                <a:cs typeface="Arial"/>
              </a:rPr>
              <a:t>furcation  arrow.</a:t>
            </a:r>
            <a:r>
              <a:rPr dirty="0" sz="2000" spc="-5">
                <a:solidFill>
                  <a:srgbClr val="FFFF00"/>
                </a:solidFill>
                <a:latin typeface="Arial"/>
                <a:cs typeface="Arial"/>
              </a:rPr>
              <a:t>(hardekopf,dunlap).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257800" y="533400"/>
            <a:ext cx="2971800" cy="21610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19200" y="2209800"/>
            <a:ext cx="2819400" cy="19812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410200" y="2971800"/>
            <a:ext cx="3048000" cy="21336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147061" y="636778"/>
            <a:ext cx="2574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6050" algn="l"/>
                <a:tab pos="180467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arance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	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9740" y="636778"/>
            <a:ext cx="23907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•"/>
              <a:tabLst>
                <a:tab pos="156210" algn="l"/>
                <a:tab pos="1075055" algn="l"/>
                <a:tab pos="1503045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Radiographic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grees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	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urc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61842" y="911097"/>
            <a:ext cx="16598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6939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olvem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nt	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9740" y="1185417"/>
            <a:ext cx="3314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maxillary and mandibular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molars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4692" y="390855"/>
            <a:ext cx="55225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BASIC</a:t>
            </a:r>
            <a:r>
              <a:rPr dirty="0" sz="4000" spc="-7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TERMINOLOGY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47139" y="964691"/>
            <a:ext cx="5495925" cy="53340"/>
          </a:xfrm>
          <a:custGeom>
            <a:avLst/>
            <a:gdLst/>
            <a:ahLst/>
            <a:cxnLst/>
            <a:rect l="l" t="t" r="r" b="b"/>
            <a:pathLst>
              <a:path w="5495925" h="53340">
                <a:moveTo>
                  <a:pt x="5495544" y="0"/>
                </a:moveTo>
                <a:lnTo>
                  <a:pt x="0" y="0"/>
                </a:lnTo>
                <a:lnTo>
                  <a:pt x="0" y="53212"/>
                </a:lnTo>
                <a:lnTo>
                  <a:pt x="5495544" y="53212"/>
                </a:lnTo>
                <a:lnTo>
                  <a:pt x="54955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85928" y="1546860"/>
            <a:ext cx="8634730" cy="4847590"/>
            <a:chOff x="185928" y="1546860"/>
            <a:chExt cx="8634730" cy="4847590"/>
          </a:xfrm>
        </p:grpSpPr>
        <p:sp>
          <p:nvSpPr>
            <p:cNvPr id="5" name="object 5"/>
            <p:cNvSpPr/>
            <p:nvPr/>
          </p:nvSpPr>
          <p:spPr>
            <a:xfrm>
              <a:off x="185928" y="16657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72439" y="1546860"/>
              <a:ext cx="256870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55319" y="1967437"/>
              <a:ext cx="2202942" cy="69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23388" y="1546860"/>
              <a:ext cx="358825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08548" y="1546860"/>
              <a:ext cx="129920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04659" y="1546860"/>
              <a:ext cx="1471422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2439" y="1912620"/>
              <a:ext cx="8347709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72439" y="2278380"/>
              <a:ext cx="285978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5928" y="283617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2439" y="2717292"/>
              <a:ext cx="2044446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55319" y="3137869"/>
              <a:ext cx="1678686" cy="693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197607" y="2717292"/>
              <a:ext cx="6456426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5928" y="327508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55319" y="3576781"/>
              <a:ext cx="4197858" cy="693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72439" y="3156204"/>
              <a:ext cx="446151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530851" y="3156204"/>
              <a:ext cx="50520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715256" y="3156204"/>
              <a:ext cx="213283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72439" y="3521964"/>
              <a:ext cx="1640586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09928" y="3521964"/>
              <a:ext cx="4184141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67868" y="3960876"/>
              <a:ext cx="977646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42416" y="3960876"/>
              <a:ext cx="157200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211323" y="3960876"/>
              <a:ext cx="3896105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85928" y="4518672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72439" y="4399788"/>
              <a:ext cx="1992630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55319" y="4820364"/>
              <a:ext cx="1626870" cy="6938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147316" y="4399788"/>
              <a:ext cx="3723894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67868" y="4838700"/>
              <a:ext cx="4095750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85928" y="5396483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72439" y="5277612"/>
              <a:ext cx="4537710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67868" y="5716524"/>
              <a:ext cx="825246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90015" y="5716524"/>
              <a:ext cx="570357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07340" y="1625853"/>
            <a:ext cx="8227695" cy="4561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Root Complex: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portion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 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located  apical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CEJ.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divided into two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parts: the root trunk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cone.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Root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trunk: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represents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undivided region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root.</a:t>
            </a:r>
            <a:endParaRPr sz="2400">
              <a:latin typeface="Arial"/>
              <a:cs typeface="Arial"/>
            </a:endParaRPr>
          </a:p>
          <a:p>
            <a:pPr marL="350520" marR="1976120" indent="-338455">
              <a:lnSpc>
                <a:spcPct val="110000"/>
              </a:lnSpc>
              <a:spcBef>
                <a:spcPts val="28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The height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 the root trunk -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distance  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CEJ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separation  line(furcation) 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two root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cones.</a:t>
            </a:r>
            <a:endParaRPr sz="2400">
              <a:latin typeface="Arial"/>
              <a:cs typeface="Arial"/>
            </a:endParaRPr>
          </a:p>
          <a:p>
            <a:pPr marL="350520" marR="2867660" indent="-338455">
              <a:lnSpc>
                <a:spcPct val="120000"/>
              </a:lnSpc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Root cone: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included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divided  region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root</a:t>
            </a:r>
            <a:r>
              <a:rPr dirty="0" sz="24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complex.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Two or more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cones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endParaRPr sz="2400">
              <a:latin typeface="Arial"/>
              <a:cs typeface="Arial"/>
            </a:endParaRPr>
          </a:p>
          <a:p>
            <a:pPr marL="35052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furcated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root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complex.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830568" y="3419855"/>
            <a:ext cx="2178557" cy="332917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0264" y="516762"/>
            <a:ext cx="49022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CLINICAL</a:t>
            </a:r>
            <a:r>
              <a:rPr dirty="0" sz="4000" spc="-7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PROBING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32710" y="1090041"/>
            <a:ext cx="4876800" cy="53340"/>
          </a:xfrm>
          <a:custGeom>
            <a:avLst/>
            <a:gdLst/>
            <a:ahLst/>
            <a:cxnLst/>
            <a:rect l="l" t="t" r="r" b="b"/>
            <a:pathLst>
              <a:path w="4876800" h="53340">
                <a:moveTo>
                  <a:pt x="4876799" y="0"/>
                </a:moveTo>
                <a:lnTo>
                  <a:pt x="0" y="0"/>
                </a:lnTo>
                <a:lnTo>
                  <a:pt x="0" y="53339"/>
                </a:lnTo>
                <a:lnTo>
                  <a:pt x="4876799" y="53339"/>
                </a:lnTo>
                <a:lnTo>
                  <a:pt x="487679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3048000"/>
            <a:ext cx="4038600" cy="298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05400" y="2971800"/>
            <a:ext cx="3733800" cy="3037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93444" y="2237359"/>
            <a:ext cx="1811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No.23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explorer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61228" y="2237359"/>
            <a:ext cx="2767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Nabers No.1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probes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659" y="464819"/>
            <a:ext cx="3003550" cy="787400"/>
            <a:chOff x="327659" y="464819"/>
            <a:chExt cx="3003550" cy="787400"/>
          </a:xfrm>
        </p:grpSpPr>
        <p:sp>
          <p:nvSpPr>
            <p:cNvPr id="3" name="object 3"/>
            <p:cNvSpPr/>
            <p:nvPr/>
          </p:nvSpPr>
          <p:spPr>
            <a:xfrm>
              <a:off x="327659" y="464819"/>
              <a:ext cx="1614678" cy="78714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19" y="955547"/>
              <a:ext cx="2576322" cy="66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75815" y="464819"/>
              <a:ext cx="1655826" cy="7871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64536" y="464819"/>
              <a:ext cx="566153" cy="78714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5940" y="557529"/>
            <a:ext cx="256159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Clinical</a:t>
            </a:r>
            <a:r>
              <a:rPr dirty="0" u="heavy" sz="2800" spc="-25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probing: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979932"/>
            <a:ext cx="5198110" cy="677545"/>
            <a:chOff x="414527" y="979932"/>
            <a:chExt cx="5198110" cy="677545"/>
          </a:xfrm>
        </p:grpSpPr>
        <p:sp>
          <p:nvSpPr>
            <p:cNvPr id="9" name="object 9"/>
            <p:cNvSpPr/>
            <p:nvPr/>
          </p:nvSpPr>
          <p:spPr>
            <a:xfrm>
              <a:off x="414527" y="1098816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39" y="979932"/>
              <a:ext cx="6576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62811" y="979932"/>
              <a:ext cx="160705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74035" y="979932"/>
              <a:ext cx="131749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695699" y="979932"/>
              <a:ext cx="8267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326636" y="979932"/>
              <a:ext cx="1285493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535940" y="1058926"/>
            <a:ext cx="48761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817244" algn="l"/>
                <a:tab pos="2228215" algn="l"/>
                <a:tab pos="3350260" algn="l"/>
                <a:tab pos="3981450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maxillary	</a:t>
            </a:r>
            <a:r>
              <a:rPr dirty="0" sz="2400" spc="-40">
                <a:solidFill>
                  <a:srgbClr val="FFFFFF"/>
                </a:solidFill>
                <a:latin typeface="Arial"/>
                <a:cs typeface="Arial"/>
              </a:rPr>
              <a:t>molars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mesial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14771" y="979932"/>
            <a:ext cx="3392170" cy="677545"/>
            <a:chOff x="5414771" y="979932"/>
            <a:chExt cx="3392170" cy="677545"/>
          </a:xfrm>
        </p:grpSpPr>
        <p:sp>
          <p:nvSpPr>
            <p:cNvPr id="17" name="object 17"/>
            <p:cNvSpPr/>
            <p:nvPr/>
          </p:nvSpPr>
          <p:spPr>
            <a:xfrm>
              <a:off x="5414771" y="979932"/>
              <a:ext cx="157352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792467" y="979932"/>
              <a:ext cx="158877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185403" y="979932"/>
              <a:ext cx="621029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593460" y="1058926"/>
            <a:ext cx="30156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0015" algn="l"/>
                <a:tab pos="2783205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cation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entrance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1040" y="1345691"/>
            <a:ext cx="8105775" cy="1409065"/>
            <a:chOff x="701040" y="1345691"/>
            <a:chExt cx="8105775" cy="1409065"/>
          </a:xfrm>
        </p:grpSpPr>
        <p:sp>
          <p:nvSpPr>
            <p:cNvPr id="22" name="object 22"/>
            <p:cNvSpPr/>
            <p:nvPr/>
          </p:nvSpPr>
          <p:spPr>
            <a:xfrm>
              <a:off x="701040" y="1345691"/>
              <a:ext cx="1386078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956815" y="1345691"/>
              <a:ext cx="1216914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043428" y="1345691"/>
              <a:ext cx="656081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569207" y="1345691"/>
              <a:ext cx="825246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64151" y="1345691"/>
              <a:ext cx="1303781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436107" y="1345691"/>
              <a:ext cx="995934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301740" y="1345691"/>
              <a:ext cx="656082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825995" y="1345691"/>
              <a:ext cx="82677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522463" y="1345691"/>
              <a:ext cx="1283970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01040" y="1711451"/>
              <a:ext cx="1402842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700784" y="1711451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86128" y="1711451"/>
              <a:ext cx="97916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471928" y="1711451"/>
              <a:ext cx="8267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005328" y="1711451"/>
              <a:ext cx="1282446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994404" y="1711451"/>
              <a:ext cx="1575053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276087" y="1711451"/>
              <a:ext cx="1300734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284975" y="1711451"/>
              <a:ext cx="74295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736080" y="1711451"/>
              <a:ext cx="135102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795259" y="1711451"/>
              <a:ext cx="1011174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01040" y="2077211"/>
              <a:ext cx="82676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208531" y="2077211"/>
              <a:ext cx="1299209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193036" y="2077211"/>
              <a:ext cx="130073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090672" y="2077211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878839" y="1424685"/>
            <a:ext cx="773049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located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closer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palatal than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buccal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surface.thus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mesial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should be probed from  the palatal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aspect.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14527" y="5149596"/>
            <a:ext cx="8392160" cy="1409065"/>
            <a:chOff x="414527" y="5149596"/>
            <a:chExt cx="8392160" cy="1409065"/>
          </a:xfrm>
        </p:grpSpPr>
        <p:sp>
          <p:nvSpPr>
            <p:cNvPr id="47" name="object 47"/>
            <p:cNvSpPr/>
            <p:nvPr/>
          </p:nvSpPr>
          <p:spPr>
            <a:xfrm>
              <a:off x="414527" y="526846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01039" y="5149596"/>
              <a:ext cx="927354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322831" y="5149596"/>
              <a:ext cx="1114806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132076" y="5149596"/>
              <a:ext cx="1572005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400044" y="5149596"/>
              <a:ext cx="1590294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684775" y="5149596"/>
              <a:ext cx="622553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001768" y="5149596"/>
              <a:ext cx="1421130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117336" y="5149596"/>
              <a:ext cx="1437893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249668" y="5149596"/>
              <a:ext cx="1556766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01039" y="5515356"/>
              <a:ext cx="82676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223772" y="5515356"/>
              <a:ext cx="1282446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202179" y="5515356"/>
              <a:ext cx="910590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808732" y="5515356"/>
              <a:ext cx="1303782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808475" y="5515356"/>
              <a:ext cx="1401318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905756" y="5515356"/>
              <a:ext cx="1232153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833872" y="5515356"/>
              <a:ext cx="877062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6405372" y="5515356"/>
              <a:ext cx="1572005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673339" y="5515356"/>
              <a:ext cx="1133094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01039" y="5881116"/>
              <a:ext cx="741426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124711" y="5881116"/>
              <a:ext cx="135102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159507" y="5881116"/>
              <a:ext cx="1014221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854451" y="5881116"/>
              <a:ext cx="1165098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3701795" y="5881116"/>
              <a:ext cx="8267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209287" y="5881116"/>
              <a:ext cx="1282446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175504" y="5881116"/>
              <a:ext cx="674370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532119" y="5881116"/>
              <a:ext cx="8267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6039612" y="5881116"/>
              <a:ext cx="1299210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7024116" y="5881116"/>
              <a:ext cx="1300733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921751" y="5881116"/>
              <a:ext cx="48842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535940" y="5229605"/>
            <a:ext cx="807212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distal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entrance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present midway</a:t>
            </a:r>
            <a:r>
              <a:rPr dirty="0" sz="24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340">
                <a:solidFill>
                  <a:srgbClr val="FFFFFF"/>
                </a:solidFill>
                <a:latin typeface="Arial"/>
                <a:cs typeface="Arial"/>
              </a:rPr>
              <a:t>between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buccal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palatal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surface hence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could  be probed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either the buccal or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palatal</a:t>
            </a:r>
            <a:r>
              <a:rPr dirty="0" sz="24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aspect.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438400" y="2583179"/>
            <a:ext cx="3657600" cy="259842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6175628" y="3151759"/>
            <a:ext cx="7226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tal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mesial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270242" y="3151759"/>
            <a:ext cx="164274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2710" algn="l"/>
              </a:tabLst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app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for</a:t>
            </a:r>
            <a:endParaRPr sz="1800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tabLst>
                <a:tab pos="1449705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fur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175628" y="3700653"/>
            <a:ext cx="1612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maxillary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molar.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25853"/>
            <a:ext cx="8071484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Due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anatomic variations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limited access,  </a:t>
            </a:r>
            <a:r>
              <a:rPr dirty="0" sz="2400" spc="-75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clinical assessment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involvement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 maxillary premolars is often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difficult.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67400" y="2895600"/>
            <a:ext cx="1641348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212594" y="3990213"/>
            <a:ext cx="31476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Furcation in maxillary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premolar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594359"/>
            <a:ext cx="8350884" cy="6263640"/>
            <a:chOff x="414527" y="594359"/>
            <a:chExt cx="8350884" cy="6263640"/>
          </a:xfrm>
        </p:grpSpPr>
        <p:sp>
          <p:nvSpPr>
            <p:cNvPr id="3" name="object 3"/>
            <p:cNvSpPr/>
            <p:nvPr/>
          </p:nvSpPr>
          <p:spPr>
            <a:xfrm>
              <a:off x="414527" y="7132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594359"/>
              <a:ext cx="238582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683763" y="594359"/>
              <a:ext cx="1908810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79392" y="594359"/>
              <a:ext cx="17244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86043" y="594359"/>
              <a:ext cx="2725674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39" y="1143000"/>
              <a:ext cx="3591305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9248" y="1143000"/>
              <a:ext cx="1282446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55463" y="1143000"/>
              <a:ext cx="1965197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39" y="1691640"/>
              <a:ext cx="2486406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71216" y="1691640"/>
              <a:ext cx="2590037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58156" y="1691640"/>
              <a:ext cx="2145029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800087" y="1691640"/>
              <a:ext cx="48842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4527" y="243231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39" y="2313431"/>
              <a:ext cx="8064246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39" y="2862071"/>
              <a:ext cx="601446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312407" y="2862071"/>
              <a:ext cx="1994154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39" y="3410711"/>
              <a:ext cx="177622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074163" y="3410711"/>
              <a:ext cx="2131314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87724" y="3410711"/>
              <a:ext cx="4860798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1039" y="3959351"/>
              <a:ext cx="1486661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84603" y="3959351"/>
              <a:ext cx="1081278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462783" y="3959351"/>
              <a:ext cx="48842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14527" y="470002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01039" y="4581144"/>
              <a:ext cx="2879598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177539" y="4581144"/>
              <a:ext cx="2111502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975860" y="4581144"/>
              <a:ext cx="3678174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1039" y="5129783"/>
              <a:ext cx="8012430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1039" y="5678424"/>
              <a:ext cx="5537454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01039" y="6227062"/>
              <a:ext cx="1198625" cy="63093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496567" y="6227062"/>
              <a:ext cx="488429" cy="63093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581911" y="6227062"/>
              <a:ext cx="505206" cy="63093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684019" y="6227062"/>
              <a:ext cx="4281678" cy="63093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562599" y="6227062"/>
              <a:ext cx="590550" cy="63093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535940" y="490473"/>
            <a:ext cx="7957184" cy="6207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69570" indent="-342900">
              <a:lnSpc>
                <a:spcPct val="15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Probing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 furcations is relatively </a:t>
            </a:r>
            <a:r>
              <a:rPr dirty="0" sz="2400" spc="-254">
                <a:solidFill>
                  <a:srgbClr val="FFFFFF"/>
                </a:solidFill>
                <a:latin typeface="Arial"/>
                <a:cs typeface="Arial"/>
              </a:rPr>
              <a:t>easy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because there are only buccal and lingual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entrances,each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located midway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mesiodistally.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Vertical attachment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loss on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adjacent roots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be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probed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at the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line angle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each root,angling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probe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somewhat,to place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tip of the probe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slightly  into the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furca.</a:t>
            </a:r>
            <a:endParaRPr sz="2400">
              <a:latin typeface="Arial"/>
              <a:cs typeface="Arial"/>
            </a:endParaRPr>
          </a:p>
          <a:p>
            <a:pPr marL="355600" marR="57785" indent="-342900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Bone sounding or transgingival probing should be 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done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determine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bone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contours associated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accurately after anesthetizing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soft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tissue.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(Easley,Greenberg,Listgarten).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609" y="335407"/>
            <a:ext cx="7880984" cy="10013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670685" marR="5080" indent="-1658620">
              <a:lnSpc>
                <a:spcPct val="100000"/>
              </a:lnSpc>
              <a:spcBef>
                <a:spcPts val="100"/>
              </a:spcBef>
              <a:tabLst>
                <a:tab pos="4104640" algn="l"/>
              </a:tabLst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Measurement of </a:t>
            </a:r>
            <a:r>
              <a:rPr dirty="0" u="heavy" sz="32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vertical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attachment</a:t>
            </a:r>
            <a:r>
              <a:rPr dirty="0" u="heavy" sz="3200" spc="-10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loss </a:t>
            </a:r>
            <a:r>
              <a:rPr dirty="0" sz="320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at</a:t>
            </a:r>
            <a:r>
              <a:rPr dirty="0" u="heavy" sz="3200" spc="-2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furcation	</a:t>
            </a:r>
            <a:r>
              <a:rPr dirty="0" u="heavy" sz="32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line</a:t>
            </a:r>
            <a:r>
              <a:rPr dirty="0" u="heavy" sz="3200" spc="-2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angles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1828800"/>
            <a:ext cx="4343400" cy="4219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1090041"/>
            <a:ext cx="5552440" cy="53340"/>
          </a:xfrm>
          <a:custGeom>
            <a:avLst/>
            <a:gdLst/>
            <a:ahLst/>
            <a:cxnLst/>
            <a:rect l="l" t="t" r="r" b="b"/>
            <a:pathLst>
              <a:path w="5552440" h="53340">
                <a:moveTo>
                  <a:pt x="5551932" y="0"/>
                </a:moveTo>
                <a:lnTo>
                  <a:pt x="0" y="0"/>
                </a:lnTo>
                <a:lnTo>
                  <a:pt x="0" y="53339"/>
                </a:lnTo>
                <a:lnTo>
                  <a:pt x="5551932" y="53339"/>
                </a:lnTo>
                <a:lnTo>
                  <a:pt x="555193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516762"/>
            <a:ext cx="55797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FURCATION</a:t>
            </a:r>
            <a:r>
              <a:rPr dirty="0" sz="4000" spc="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THERAPY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8140" y="1661160"/>
            <a:ext cx="8448675" cy="3018790"/>
            <a:chOff x="358140" y="1661160"/>
            <a:chExt cx="8448675" cy="3018790"/>
          </a:xfrm>
        </p:grpSpPr>
        <p:sp>
          <p:nvSpPr>
            <p:cNvPr id="5" name="object 5"/>
            <p:cNvSpPr/>
            <p:nvPr/>
          </p:nvSpPr>
          <p:spPr>
            <a:xfrm>
              <a:off x="358140" y="1661160"/>
              <a:ext cx="2330958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41020" y="2081737"/>
              <a:ext cx="2067306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286000" y="1661160"/>
              <a:ext cx="50520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14528" y="2401836"/>
              <a:ext cx="462546" cy="4838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40" y="2282952"/>
              <a:ext cx="1896618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68295" y="2282952"/>
              <a:ext cx="654557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791968" y="2282952"/>
              <a:ext cx="826769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389375" y="2282952"/>
              <a:ext cx="1623822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83836" y="2282952"/>
              <a:ext cx="1317498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71972" y="2282952"/>
              <a:ext cx="1012698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53784" y="2282952"/>
              <a:ext cx="82524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249668" y="2282952"/>
              <a:ext cx="1556766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40" y="2831592"/>
              <a:ext cx="1555242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37004" y="2831592"/>
              <a:ext cx="65760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275332" y="2831592"/>
              <a:ext cx="826769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784347" y="2831592"/>
              <a:ext cx="928877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393947" y="2831592"/>
              <a:ext cx="1535429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526280" y="2831592"/>
              <a:ext cx="488429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14528" y="3572268"/>
              <a:ext cx="462546" cy="4838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01040" y="3453383"/>
              <a:ext cx="2318766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776728" y="3453383"/>
              <a:ext cx="656081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189732" y="3453383"/>
              <a:ext cx="739902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685031" y="3453383"/>
              <a:ext cx="1572006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013960" y="3453383"/>
              <a:ext cx="656082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425440" y="3453383"/>
              <a:ext cx="826769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009131" y="3453383"/>
              <a:ext cx="1485138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251192" y="3453383"/>
              <a:ext cx="1555242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40" y="4002024"/>
              <a:ext cx="912113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293876" y="4002024"/>
              <a:ext cx="1672589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648712" y="4002024"/>
              <a:ext cx="1283969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6451" y="4002024"/>
              <a:ext cx="877062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090416" y="4002024"/>
              <a:ext cx="5052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4192524" y="4002024"/>
              <a:ext cx="1792986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666231" y="4002024"/>
              <a:ext cx="1315973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669024" y="4002024"/>
              <a:ext cx="1317498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583423" y="4002024"/>
              <a:ext cx="488429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/>
          <p:nvPr/>
        </p:nvSpPr>
        <p:spPr>
          <a:xfrm>
            <a:off x="535940" y="1739849"/>
            <a:ext cx="8072120" cy="273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OBJECTIVES: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  <a:tab pos="2022475" algn="l"/>
                <a:tab pos="2446655" algn="l"/>
                <a:tab pos="3044190" algn="l"/>
                <a:tab pos="4438650" algn="l"/>
                <a:tab pos="5527040" algn="l"/>
                <a:tab pos="6308725" algn="l"/>
                <a:tab pos="69049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Elim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nat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	th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microbi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expos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  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surfaces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complex.</a:t>
            </a:r>
            <a:endParaRPr sz="2400">
              <a:latin typeface="Arial"/>
              <a:cs typeface="Arial"/>
            </a:endParaRPr>
          </a:p>
          <a:p>
            <a:pPr marL="355600" marR="6350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  <a:tab pos="2431415" algn="l"/>
                <a:tab pos="2844800" algn="l"/>
                <a:tab pos="3340100" algn="l"/>
                <a:tab pos="4669155" algn="l"/>
                <a:tab pos="5080635" algn="l"/>
                <a:tab pos="5664200" algn="l"/>
                <a:tab pos="6906895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ish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of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tomy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	the	a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ted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faces                    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facilitates proper self-performed plaque</a:t>
            </a:r>
            <a:r>
              <a:rPr dirty="0" sz="24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control.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149478"/>
            <a:ext cx="452945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REC</a:t>
            </a:r>
            <a:r>
              <a:rPr dirty="0" sz="4400" spc="-15" b="1" i="1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MMENDED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8640" y="780669"/>
            <a:ext cx="8045450" cy="59690"/>
          </a:xfrm>
          <a:custGeom>
            <a:avLst/>
            <a:gdLst/>
            <a:ahLst/>
            <a:cxnLst/>
            <a:rect l="l" t="t" r="r" b="b"/>
            <a:pathLst>
              <a:path w="8045450" h="59690">
                <a:moveTo>
                  <a:pt x="8045195" y="0"/>
                </a:moveTo>
                <a:lnTo>
                  <a:pt x="0" y="0"/>
                </a:lnTo>
                <a:lnTo>
                  <a:pt x="0" y="59435"/>
                </a:lnTo>
                <a:lnTo>
                  <a:pt x="8045195" y="59435"/>
                </a:lnTo>
                <a:lnTo>
                  <a:pt x="804519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727572" y="149478"/>
            <a:ext cx="288226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 i="1">
                <a:solidFill>
                  <a:srgbClr val="FFFF00"/>
                </a:solidFill>
                <a:latin typeface="Arial"/>
                <a:cs typeface="Arial"/>
              </a:rPr>
              <a:t>THERAPY: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1940" y="1203960"/>
            <a:ext cx="8524875" cy="5359400"/>
            <a:chOff x="281940" y="1203960"/>
            <a:chExt cx="8524875" cy="5359400"/>
          </a:xfrm>
        </p:grpSpPr>
        <p:sp>
          <p:nvSpPr>
            <p:cNvPr id="6" name="object 6"/>
            <p:cNvSpPr/>
            <p:nvPr/>
          </p:nvSpPr>
          <p:spPr>
            <a:xfrm>
              <a:off x="281940" y="1203960"/>
              <a:ext cx="57226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4820" y="1624529"/>
              <a:ext cx="1629918" cy="60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1104" y="1203960"/>
              <a:ext cx="488429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36448" y="1203960"/>
              <a:ext cx="140131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21536" y="1203960"/>
              <a:ext cx="4884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706879" y="1203960"/>
              <a:ext cx="48842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74520" y="1203960"/>
              <a:ext cx="826769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382012" y="1203960"/>
              <a:ext cx="910589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976372" y="1203960"/>
              <a:ext cx="2367533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40807" y="1203960"/>
              <a:ext cx="488429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81940" y="1825752"/>
              <a:ext cx="572262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64820" y="2246321"/>
              <a:ext cx="2334006" cy="6025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51104" y="1825752"/>
              <a:ext cx="488429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36448" y="1825752"/>
              <a:ext cx="140436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932432" y="1825752"/>
              <a:ext cx="57073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100072" y="1825752"/>
              <a:ext cx="48842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578607" y="1825752"/>
              <a:ext cx="157048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140707" y="1825752"/>
              <a:ext cx="2117598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249924" y="1825752"/>
              <a:ext cx="2556510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24840" y="2374392"/>
              <a:ext cx="2402586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709672" y="2374392"/>
              <a:ext cx="2451354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843272" y="2374392"/>
              <a:ext cx="657605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181599" y="2374392"/>
              <a:ext cx="1908809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775704" y="2374392"/>
              <a:ext cx="1317498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690104" y="2374392"/>
              <a:ext cx="488429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81940" y="2996183"/>
              <a:ext cx="572262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64820" y="3416753"/>
              <a:ext cx="2401062" cy="6025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51104" y="2996183"/>
              <a:ext cx="48842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536448" y="2996183"/>
              <a:ext cx="140436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923288" y="2996183"/>
              <a:ext cx="656082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176272" y="2996183"/>
              <a:ext cx="486918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645663" y="2996183"/>
              <a:ext cx="1233677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863340" y="2996183"/>
              <a:ext cx="2556510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403848" y="2996183"/>
              <a:ext cx="240258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24840" y="3544824"/>
              <a:ext cx="1722882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944623" y="3544824"/>
              <a:ext cx="488429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38328" y="4285500"/>
              <a:ext cx="462546" cy="48385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24840" y="4166616"/>
              <a:ext cx="2010918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321051" y="4166616"/>
              <a:ext cx="2181605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184904" y="4166616"/>
              <a:ext cx="657605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523231" y="4166616"/>
              <a:ext cx="1062989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269992" y="4166616"/>
              <a:ext cx="674370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38328" y="4907292"/>
              <a:ext cx="462546" cy="48385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24840" y="4788407"/>
              <a:ext cx="927354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304543" y="4788407"/>
              <a:ext cx="1657350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714244" y="4788407"/>
              <a:ext cx="657606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124200" y="4788407"/>
              <a:ext cx="2148078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023104" y="4788407"/>
              <a:ext cx="1914905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690360" y="4788407"/>
              <a:ext cx="1453133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895844" y="4788407"/>
              <a:ext cx="910590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24840" y="5337048"/>
              <a:ext cx="826769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139951" y="5337048"/>
              <a:ext cx="1521713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350007" y="5337048"/>
              <a:ext cx="910590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948940" y="5337048"/>
              <a:ext cx="1027938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3665219" y="5337048"/>
              <a:ext cx="1317498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4669536" y="5337048"/>
              <a:ext cx="910589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5268468" y="5337048"/>
              <a:ext cx="842010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798819" y="5337048"/>
              <a:ext cx="1860042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347204" y="5337048"/>
              <a:ext cx="944118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979663" y="5337048"/>
              <a:ext cx="826770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24840" y="5885688"/>
              <a:ext cx="1451610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761743" y="5885688"/>
              <a:ext cx="843533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2287523" y="5885688"/>
              <a:ext cx="826769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2795016" y="5885688"/>
              <a:ext cx="1029461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3506723" y="5885688"/>
              <a:ext cx="657605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845051" y="5885688"/>
              <a:ext cx="1384553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913375" y="5885688"/>
              <a:ext cx="572262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166360" y="5885688"/>
              <a:ext cx="1692401" cy="67741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6537960" y="5885688"/>
              <a:ext cx="1518666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7653528" y="5885688"/>
              <a:ext cx="488429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6" name="object 76"/>
          <p:cNvSpPr txBox="1"/>
          <p:nvPr/>
        </p:nvSpPr>
        <p:spPr>
          <a:xfrm>
            <a:off x="459740" y="1282953"/>
            <a:ext cx="8148320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66700" indent="-254635">
              <a:lnSpc>
                <a:spcPct val="100000"/>
              </a:lnSpc>
              <a:spcBef>
                <a:spcPts val="100"/>
              </a:spcBef>
              <a:buSzPct val="95833"/>
              <a:buAutoNum type="arabicPeriod"/>
              <a:tabLst>
                <a:tab pos="267335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I: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srp and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furcationplasty.</a:t>
            </a:r>
            <a:endParaRPr sz="2400">
              <a:latin typeface="Arial"/>
              <a:cs typeface="Arial"/>
            </a:endParaRPr>
          </a:p>
          <a:p>
            <a:pPr algn="just" marL="266700" indent="-254635">
              <a:lnSpc>
                <a:spcPct val="100000"/>
              </a:lnSpc>
              <a:spcBef>
                <a:spcPts val="2014"/>
              </a:spcBef>
              <a:buSzPct val="95833"/>
              <a:buAutoNum type="arabicPeriod"/>
              <a:tabLst>
                <a:tab pos="267335" algn="l"/>
              </a:tabLst>
            </a:pP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</a:t>
            </a:r>
            <a:r>
              <a:rPr dirty="0" u="heavy" sz="24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II:</a:t>
            </a:r>
            <a:r>
              <a:rPr dirty="0" sz="2400" spc="-1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plasty,tunnel</a:t>
            </a:r>
            <a:r>
              <a:rPr dirty="0" sz="2400" spc="6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preparation,root</a:t>
            </a:r>
            <a:endParaRPr sz="2400">
              <a:latin typeface="Arial"/>
              <a:cs typeface="Arial"/>
            </a:endParaRPr>
          </a:p>
          <a:p>
            <a:pPr algn="just" marL="355600">
              <a:lnSpc>
                <a:spcPct val="100000"/>
              </a:lnSpc>
              <a:spcBef>
                <a:spcPts val="144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resection,tooth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extraction,GTR 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molars.</a:t>
            </a:r>
            <a:endParaRPr sz="2400">
              <a:latin typeface="Arial"/>
              <a:cs typeface="Arial"/>
            </a:endParaRPr>
          </a:p>
          <a:p>
            <a:pPr algn="just" marL="267335" marR="5715" indent="-267335">
              <a:lnSpc>
                <a:spcPct val="150100"/>
              </a:lnSpc>
              <a:spcBef>
                <a:spcPts val="570"/>
              </a:spcBef>
              <a:buSzPct val="95833"/>
              <a:buAutoNum type="arabicPeriod" startAt="3"/>
              <a:tabLst>
                <a:tab pos="267335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III:</a:t>
            </a:r>
            <a:r>
              <a:rPr dirty="0" sz="24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tunnel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preparation,root resection,tooth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extraction.</a:t>
            </a:r>
            <a:endParaRPr sz="2400">
              <a:latin typeface="Arial"/>
              <a:cs typeface="Arial"/>
            </a:endParaRPr>
          </a:p>
          <a:p>
            <a:pPr algn="just" marL="355600" indent="-342900">
              <a:lnSpc>
                <a:spcPct val="100000"/>
              </a:lnSpc>
              <a:spcBef>
                <a:spcPts val="2014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Therapeutic management of early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FI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presence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inflammatory periodontal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disease </a:t>
            </a:r>
            <a:r>
              <a:rPr dirty="0" sz="2400" spc="-79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etiologic and local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factors 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 associated with the  disease are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keys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making a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decision.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043" y="304800"/>
            <a:ext cx="8408035" cy="6337300"/>
            <a:chOff x="352043" y="304800"/>
            <a:chExt cx="8408035" cy="6337300"/>
          </a:xfrm>
        </p:grpSpPr>
        <p:sp>
          <p:nvSpPr>
            <p:cNvPr id="3" name="object 3"/>
            <p:cNvSpPr/>
            <p:nvPr/>
          </p:nvSpPr>
          <p:spPr>
            <a:xfrm>
              <a:off x="352043" y="304800"/>
              <a:ext cx="4189476" cy="6324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495799" y="312420"/>
              <a:ext cx="4264152" cy="63291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661160"/>
            <a:ext cx="8392160" cy="4042410"/>
            <a:chOff x="414527" y="1661160"/>
            <a:chExt cx="8392160" cy="4042410"/>
          </a:xfrm>
        </p:grpSpPr>
        <p:sp>
          <p:nvSpPr>
            <p:cNvPr id="3" name="object 3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661160"/>
              <a:ext cx="140284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11680" y="1661160"/>
              <a:ext cx="91211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831592" y="1661160"/>
              <a:ext cx="1757933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97324" y="1661160"/>
              <a:ext cx="2184654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78880" y="1661160"/>
              <a:ext cx="48691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672072" y="1661160"/>
              <a:ext cx="213436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39" y="2209800"/>
              <a:ext cx="1248918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45919" y="2209800"/>
              <a:ext cx="1928622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270504" y="2209800"/>
              <a:ext cx="845058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811524" y="2209800"/>
              <a:ext cx="1062989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68951" y="2209800"/>
              <a:ext cx="75818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023104" y="2209800"/>
              <a:ext cx="1521713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240780" y="2209800"/>
              <a:ext cx="135102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287768" y="2209800"/>
              <a:ext cx="639318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623047" y="2209800"/>
              <a:ext cx="1183386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39" y="2758440"/>
              <a:ext cx="741426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196340" y="2758440"/>
              <a:ext cx="2166366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116579" y="2758440"/>
              <a:ext cx="1081278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951731" y="2758440"/>
              <a:ext cx="2030730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736336" y="2758440"/>
              <a:ext cx="2061210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551420" y="2758440"/>
              <a:ext cx="589013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894320" y="2758440"/>
              <a:ext cx="912114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01039" y="3307080"/>
              <a:ext cx="826769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208531" y="3307080"/>
              <a:ext cx="1453133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343911" y="3307080"/>
              <a:ext cx="843534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869692" y="3307080"/>
              <a:ext cx="182498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291583" y="3307080"/>
              <a:ext cx="488429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14527" y="404775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01039" y="3928872"/>
              <a:ext cx="1792986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2232660" y="3928872"/>
              <a:ext cx="622554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595372" y="3928872"/>
              <a:ext cx="1283970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619500" y="3928872"/>
              <a:ext cx="657605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017263" y="3928872"/>
              <a:ext cx="1300734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058156" y="3928872"/>
              <a:ext cx="1741170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539483" y="3928872"/>
              <a:ext cx="2183129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319516" y="3928872"/>
              <a:ext cx="48691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01039" y="4477511"/>
              <a:ext cx="1742694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161032" y="4477511"/>
              <a:ext cx="657606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2534411" y="4477511"/>
              <a:ext cx="1081277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332988" y="4477511"/>
              <a:ext cx="1672589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722875" y="4477511"/>
              <a:ext cx="2129789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688836" y="4477511"/>
              <a:ext cx="657605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063739" y="4477511"/>
              <a:ext cx="1198626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979663" y="4477511"/>
              <a:ext cx="826770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01039" y="5026151"/>
              <a:ext cx="1334261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719072" y="5026151"/>
              <a:ext cx="1081277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481072" y="5026151"/>
              <a:ext cx="1588770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666743" y="5026151"/>
              <a:ext cx="488429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535940" y="1556465"/>
            <a:ext cx="8073390" cy="3941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355600" marR="5715" indent="-342900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Scaling and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curettage,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gingivectomy, </a:t>
            </a:r>
            <a:r>
              <a:rPr dirty="0" sz="2400" spc="-195">
                <a:solidFill>
                  <a:srgbClr val="FFFFFF"/>
                </a:solidFill>
                <a:latin typeface="Arial"/>
                <a:cs typeface="Arial"/>
              </a:rPr>
              <a:t>odontoplasty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These procedures are used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incipient lesions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which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 interradicular bone involvement exists(grade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I)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pockets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suprabony.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1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Treatment is limited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pocket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reduction, </a:t>
            </a:r>
            <a:r>
              <a:rPr dirty="0" sz="2400" spc="-185">
                <a:solidFill>
                  <a:srgbClr val="FFFFFF"/>
                </a:solidFill>
                <a:latin typeface="Arial"/>
                <a:cs typeface="Arial"/>
              </a:rPr>
              <a:t>gingivectomy,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reshaping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structure, odontoplasty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widen the  narrow furca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entrance.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2127" y="1661160"/>
            <a:ext cx="8773160" cy="4116070"/>
            <a:chOff x="262127" y="1661160"/>
            <a:chExt cx="8773160" cy="4116070"/>
          </a:xfrm>
        </p:grpSpPr>
        <p:sp>
          <p:nvSpPr>
            <p:cNvPr id="3" name="object 3"/>
            <p:cNvSpPr/>
            <p:nvPr/>
          </p:nvSpPr>
          <p:spPr>
            <a:xfrm>
              <a:off x="2621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8639" y="1661160"/>
              <a:ext cx="9273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25880" y="1661160"/>
              <a:ext cx="141960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93848" y="1661160"/>
              <a:ext cx="152323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65448" y="1661160"/>
              <a:ext cx="622553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436363" y="1661160"/>
              <a:ext cx="184632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31051" y="1661160"/>
              <a:ext cx="82829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07708" y="1661160"/>
              <a:ext cx="960881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616951" y="1661160"/>
              <a:ext cx="74295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208263" y="1661160"/>
              <a:ext cx="82677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48639" y="2209800"/>
              <a:ext cx="1657350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87295" y="2209800"/>
              <a:ext cx="656082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424683" y="2209800"/>
              <a:ext cx="1454658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60648" y="2209800"/>
              <a:ext cx="82524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267199" y="2209800"/>
              <a:ext cx="739901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788407" y="2209800"/>
              <a:ext cx="825246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394960" y="2209800"/>
              <a:ext cx="1029462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205727" y="2209800"/>
              <a:ext cx="2829305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48639" y="2758440"/>
              <a:ext cx="1572006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802891" y="2758440"/>
              <a:ext cx="1858518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45179" y="2758440"/>
              <a:ext cx="944118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973068" y="2758440"/>
              <a:ext cx="826769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480560" y="2758440"/>
              <a:ext cx="1451610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529072" y="2758440"/>
              <a:ext cx="488429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614416" y="2758440"/>
              <a:ext cx="505206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16524" y="2758440"/>
              <a:ext cx="2993898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307323" y="2758440"/>
              <a:ext cx="505205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409432" y="2758440"/>
              <a:ext cx="488429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62127" y="349911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48639" y="3380232"/>
              <a:ext cx="152019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752600" y="3380232"/>
              <a:ext cx="759713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191511" y="3380232"/>
              <a:ext cx="1690877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564636" y="3380232"/>
              <a:ext cx="657606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902963" y="3380232"/>
              <a:ext cx="1722882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311139" y="3380232"/>
              <a:ext cx="1572006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565392" y="3380232"/>
              <a:ext cx="2027681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189975" y="3380232"/>
              <a:ext cx="488429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62127" y="412090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548639" y="4002024"/>
              <a:ext cx="152019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780031" y="4002024"/>
              <a:ext cx="759713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2250948" y="4002024"/>
              <a:ext cx="1096518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058667" y="4002024"/>
              <a:ext cx="570725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340607" y="4002024"/>
              <a:ext cx="1722882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774692" y="4002024"/>
              <a:ext cx="1216914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702807" y="4002024"/>
              <a:ext cx="945641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359651" y="4002024"/>
              <a:ext cx="82677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6897623" y="4002024"/>
              <a:ext cx="1232153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840980" y="4002024"/>
              <a:ext cx="657605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8209787" y="4002024"/>
              <a:ext cx="825246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48639" y="4550664"/>
              <a:ext cx="1725930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1993392" y="4550664"/>
              <a:ext cx="910590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622804" y="4550664"/>
              <a:ext cx="1369314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710939" y="4550664"/>
              <a:ext cx="1911858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5341619" y="4550664"/>
              <a:ext cx="1451609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510527" y="4550664"/>
              <a:ext cx="2149602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378951" y="4550664"/>
              <a:ext cx="656081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548639" y="5099304"/>
              <a:ext cx="893826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124711" y="5099304"/>
              <a:ext cx="1858518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668523" y="5099304"/>
              <a:ext cx="1062989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413760" y="5099304"/>
              <a:ext cx="1826514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922519" y="5099304"/>
              <a:ext cx="82677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5430012" y="5099304"/>
              <a:ext cx="157200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6684263" y="5099304"/>
              <a:ext cx="657605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022592" y="5099304"/>
              <a:ext cx="82677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530084" y="5099304"/>
              <a:ext cx="1081277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8208263" y="5099304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9" name="object 69"/>
          <p:cNvSpPr txBox="1"/>
          <p:nvPr/>
        </p:nvSpPr>
        <p:spPr>
          <a:xfrm>
            <a:off x="383540" y="1556465"/>
            <a:ext cx="8454390" cy="4014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715" indent="-342900">
              <a:lnSpc>
                <a:spcPct val="1501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therapy required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dependent not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only on </a:t>
            </a:r>
            <a:r>
              <a:rPr dirty="0" sz="2400" spc="-74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presence of disease but 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dental/periodontal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anatomy associated with the</a:t>
            </a:r>
            <a:r>
              <a:rPr dirty="0" sz="240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disease.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(Glickman,Goldman).</a:t>
            </a:r>
            <a:endParaRPr sz="2400">
              <a:latin typeface="Arial"/>
              <a:cs typeface="Arial"/>
            </a:endParaRPr>
          </a:p>
          <a:p>
            <a:pPr algn="just" marL="355600" indent="-342900">
              <a:lnSpc>
                <a:spcPct val="100000"/>
              </a:lnSpc>
              <a:spcBef>
                <a:spcPts val="202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Therapy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moderate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advanced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involvement: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1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Therapy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 II furcations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varies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extent of </a:t>
            </a:r>
            <a:r>
              <a:rPr dirty="0" sz="2400" spc="-74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17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horizontal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vertical attachment loss,the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configuration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 any associated bony defect,and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anatomy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87653"/>
            <a:ext cx="763905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dirty="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u="heavy" sz="2400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Furcation: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/>
              <a:t>is </a:t>
            </a:r>
            <a:r>
              <a:rPr dirty="0" sz="2400"/>
              <a:t>the </a:t>
            </a:r>
            <a:r>
              <a:rPr dirty="0" sz="2400" spc="-5"/>
              <a:t>area located between individual </a:t>
            </a:r>
            <a:r>
              <a:rPr dirty="0" sz="2400" spc="-250"/>
              <a:t>root  </a:t>
            </a:r>
            <a:r>
              <a:rPr dirty="0" sz="2400"/>
              <a:t>cones.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4153280"/>
            <a:ext cx="558419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5430" marR="5080" indent="-253365">
              <a:lnSpc>
                <a:spcPct val="12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entrance: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transitional  area 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undivided</a:t>
            </a:r>
            <a:endParaRPr sz="240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58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divided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part of the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root.</a:t>
            </a:r>
            <a:endParaRPr sz="2400">
              <a:latin typeface="Arial"/>
              <a:cs typeface="Arial"/>
            </a:endParaRPr>
          </a:p>
          <a:p>
            <a:pPr algn="r" marL="342265" marR="447040" indent="-342265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42265" algn="l"/>
                <a:tab pos="3429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 Fornix: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roof of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algn="r" marR="522605">
              <a:lnSpc>
                <a:spcPct val="100000"/>
              </a:lnSpc>
              <a:spcBef>
                <a:spcPts val="57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1200" y="1828800"/>
            <a:ext cx="4343400" cy="205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91200" y="4572000"/>
            <a:ext cx="3124200" cy="1935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8448675" cy="2653030"/>
            <a:chOff x="358140" y="1546860"/>
            <a:chExt cx="8448675" cy="2653030"/>
          </a:xfrm>
        </p:grpSpPr>
        <p:sp>
          <p:nvSpPr>
            <p:cNvPr id="3" name="object 3"/>
            <p:cNvSpPr/>
            <p:nvPr/>
          </p:nvSpPr>
          <p:spPr>
            <a:xfrm>
              <a:off x="358140" y="1546860"/>
              <a:ext cx="201244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1967437"/>
              <a:ext cx="4943094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48256" y="1546860"/>
              <a:ext cx="81000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38984" y="1546860"/>
              <a:ext cx="15720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791711" y="1546860"/>
              <a:ext cx="1773174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161787" y="1546860"/>
              <a:ext cx="5052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3004" y="2103107"/>
              <a:ext cx="483857" cy="48540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5340" y="1985772"/>
              <a:ext cx="1437894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95500" y="1985772"/>
              <a:ext cx="656082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93847" y="1985772"/>
              <a:ext cx="1895094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331207" y="1985772"/>
              <a:ext cx="1826514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99987" y="1985772"/>
              <a:ext cx="82676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667499" y="1985772"/>
              <a:ext cx="1570481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080247" y="1985772"/>
              <a:ext cx="726185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15340" y="2351532"/>
              <a:ext cx="1334261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09572" y="2351532"/>
              <a:ext cx="1404365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073907" y="2351532"/>
              <a:ext cx="912114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745992" y="2351532"/>
              <a:ext cx="92887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434840" y="2351532"/>
              <a:ext cx="1387602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82411" y="2351532"/>
              <a:ext cx="1436369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780275" y="2351532"/>
              <a:ext cx="82677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367016" y="2351532"/>
              <a:ext cx="1439418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15340" y="2717292"/>
              <a:ext cx="1265682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677923" y="2717292"/>
              <a:ext cx="488429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58140" y="3156204"/>
              <a:ext cx="572262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27304" y="3156204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47927" y="3156204"/>
              <a:ext cx="1994154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874263" y="3156204"/>
              <a:ext cx="659129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465575" y="3156204"/>
              <a:ext cx="2131314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529072" y="3156204"/>
              <a:ext cx="675894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137148" y="3156204"/>
              <a:ext cx="1725929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795259" y="3156204"/>
              <a:ext cx="1011174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01040" y="3521964"/>
              <a:ext cx="2486406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871216" y="3521964"/>
              <a:ext cx="639318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192779" y="3521964"/>
              <a:ext cx="82676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701795" y="3521964"/>
              <a:ext cx="1655826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041392" y="3521964"/>
              <a:ext cx="657606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379719" y="3521964"/>
              <a:ext cx="1079753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143243" y="3521964"/>
              <a:ext cx="91059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736080" y="3521964"/>
              <a:ext cx="1468374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801356" y="3521964"/>
              <a:ext cx="48842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535940" y="1552320"/>
            <a:ext cx="8073390" cy="24409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Indications for surgical</a:t>
            </a:r>
            <a:r>
              <a:rPr dirty="0" u="heavy" sz="2400" spc="-5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approach:</a:t>
            </a:r>
            <a:endParaRPr sz="2400">
              <a:latin typeface="Arial"/>
              <a:cs typeface="Arial"/>
            </a:endParaRPr>
          </a:p>
          <a:p>
            <a:pPr algn="just" marL="469900" marR="5080" indent="-457834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rabicPeriod"/>
              <a:tabLst>
                <a:tab pos="470534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Inability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adequately instrument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by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routine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Scaling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planing through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gingival  sulcus.</a:t>
            </a:r>
            <a:endParaRPr sz="2400">
              <a:latin typeface="Arial"/>
              <a:cs typeface="Arial"/>
            </a:endParaRPr>
          </a:p>
          <a:p>
            <a:pPr algn="just" marL="602615" indent="-59055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60325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Persistence of inflammation or exudation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endParaRPr sz="2400">
              <a:latin typeface="Arial"/>
              <a:cs typeface="Arial"/>
            </a:endParaRPr>
          </a:p>
          <a:p>
            <a:pPr algn="just" marL="3556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instrumentation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presence of good oral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hygiene.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642873"/>
            <a:ext cx="7920990" cy="331787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540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Surgical debridement of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furcations</a:t>
            </a:r>
            <a:endParaRPr sz="2400">
              <a:latin typeface="Arial"/>
              <a:cs typeface="Arial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reflection of a flap provides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access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visibility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 furcation which facilitates thorough removal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plaque,</a:t>
            </a:r>
            <a:endParaRPr sz="2400">
              <a:latin typeface="Arial"/>
              <a:cs typeface="Arial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calculus and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any bacterial contaminants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from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  surfaces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furcation which results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a resolution of  inflammation and potentially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reduction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pocket</a:t>
            </a:r>
            <a:r>
              <a:rPr dirty="0" sz="24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depth.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448675" cy="2396490"/>
            <a:chOff x="358140" y="1661160"/>
            <a:chExt cx="8448675" cy="2396490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236753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2081737"/>
              <a:ext cx="4539234" cy="693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404872" y="1661160"/>
              <a:ext cx="94411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29712" y="1661160"/>
              <a:ext cx="2148078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74692" y="1661160"/>
              <a:ext cx="4884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14528" y="2401836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40" y="2282952"/>
              <a:ext cx="92735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35023" y="2282952"/>
              <a:ext cx="147294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14600" y="2282952"/>
              <a:ext cx="65760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78835" y="2282952"/>
              <a:ext cx="213131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16780" y="2282952"/>
              <a:ext cx="912113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335524" y="2282952"/>
              <a:ext cx="194691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987540" y="2282952"/>
              <a:ext cx="657605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351775" y="2282952"/>
              <a:ext cx="1454657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40" y="2831592"/>
              <a:ext cx="2100834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540507" y="2831592"/>
              <a:ext cx="1555242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834384" y="2831592"/>
              <a:ext cx="572262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43755" y="2831592"/>
              <a:ext cx="1317498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199887" y="2831592"/>
              <a:ext cx="657606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96128" y="2831592"/>
              <a:ext cx="1401318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736080" y="2831592"/>
              <a:ext cx="826770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301483" y="2831592"/>
              <a:ext cx="1504950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01040" y="3380232"/>
              <a:ext cx="1789938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177795" y="3380232"/>
              <a:ext cx="65760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516123" y="3380232"/>
              <a:ext cx="826770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023616" y="3380232"/>
              <a:ext cx="1572006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277868" y="3380232"/>
              <a:ext cx="1386077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260848" y="3380232"/>
              <a:ext cx="488429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346192" y="3380232"/>
              <a:ext cx="505206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448299" y="3380232"/>
              <a:ext cx="2687574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732775" y="3380232"/>
              <a:ext cx="505205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535940" y="1739849"/>
            <a:ext cx="8071484" cy="2111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Odontoplasty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and</a:t>
            </a:r>
            <a:r>
              <a:rPr dirty="0" u="heavy" sz="2400" spc="-4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Osteoplasty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580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addition of odontoplasty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osteoplasty to </a:t>
            </a:r>
            <a:r>
              <a:rPr dirty="0" sz="2400" spc="-295">
                <a:solidFill>
                  <a:srgbClr val="FFFFFF"/>
                </a:solidFill>
                <a:latin typeface="Arial"/>
                <a:cs typeface="Arial"/>
              </a:rPr>
              <a:t>surgical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debridement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provides a means of altering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physical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dimension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furcation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defects.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(Lindhe,Friedman)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661160"/>
            <a:ext cx="8392160" cy="4591050"/>
            <a:chOff x="414527" y="1661160"/>
            <a:chExt cx="8392160" cy="4591050"/>
          </a:xfrm>
        </p:grpSpPr>
        <p:sp>
          <p:nvSpPr>
            <p:cNvPr id="3" name="object 3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661160"/>
              <a:ext cx="2364486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83919" y="2081737"/>
              <a:ext cx="1998726" cy="69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38272" y="1661160"/>
              <a:ext cx="155676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67783" y="1661160"/>
              <a:ext cx="572262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812792" y="1661160"/>
              <a:ext cx="131749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003036" y="1661160"/>
              <a:ext cx="65760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533387" y="1661160"/>
              <a:ext cx="1572005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978139" y="1661160"/>
              <a:ext cx="828294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039" y="2209800"/>
              <a:ext cx="2082546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546604" y="2209800"/>
              <a:ext cx="1809749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119372" y="2209800"/>
              <a:ext cx="1081277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63668" y="2209800"/>
              <a:ext cx="912113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638799" y="2209800"/>
              <a:ext cx="826770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228587" y="2209800"/>
              <a:ext cx="1232154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223759" y="2209800"/>
              <a:ext cx="656081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642859" y="2209800"/>
              <a:ext cx="1163574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1039" y="2758440"/>
              <a:ext cx="995934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440180" y="2758440"/>
              <a:ext cx="825245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007108" y="2758440"/>
              <a:ext cx="1570482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174492" y="2758440"/>
              <a:ext cx="488429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406139" y="2758440"/>
              <a:ext cx="1418082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567427" y="2758440"/>
              <a:ext cx="1573529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884163" y="2758440"/>
              <a:ext cx="82676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52616" y="2758440"/>
              <a:ext cx="1386078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581899" y="2758440"/>
              <a:ext cx="656081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979663" y="2758440"/>
              <a:ext cx="826770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1039" y="3307080"/>
              <a:ext cx="1572006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955291" y="3307080"/>
              <a:ext cx="1233678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785872" y="3307080"/>
              <a:ext cx="48842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14527" y="404775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01039" y="3928872"/>
              <a:ext cx="2148078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83919" y="4349449"/>
              <a:ext cx="1782318" cy="6938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619755" y="3928872"/>
              <a:ext cx="1488186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878580" y="3928872"/>
              <a:ext cx="82677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475987" y="3928872"/>
              <a:ext cx="1503426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5750051" y="3928872"/>
              <a:ext cx="1794509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7315199" y="3928872"/>
              <a:ext cx="657605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743444" y="3928872"/>
              <a:ext cx="1062990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01039" y="4477511"/>
              <a:ext cx="1302258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749552" y="4477511"/>
              <a:ext cx="912113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407920" y="4477511"/>
              <a:ext cx="180975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963924" y="4477511"/>
              <a:ext cx="656081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364736" y="4477511"/>
              <a:ext cx="1555241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666231" y="4477511"/>
              <a:ext cx="1573530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986016" y="4477511"/>
              <a:ext cx="1248918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981187" y="4477511"/>
              <a:ext cx="82524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01039" y="5026151"/>
              <a:ext cx="1572006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110739" y="5026151"/>
              <a:ext cx="656082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2604516" y="5026151"/>
              <a:ext cx="1335785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777995" y="5026151"/>
              <a:ext cx="995934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4611624" y="5026151"/>
              <a:ext cx="82677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5276087" y="5026151"/>
              <a:ext cx="893826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007607" y="5026151"/>
              <a:ext cx="910589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6755892" y="5026151"/>
              <a:ext cx="1012698" cy="67741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606284" y="5026151"/>
              <a:ext cx="1200150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701039" y="5574792"/>
              <a:ext cx="1910334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295144" y="5574792"/>
              <a:ext cx="65760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633472" y="5574792"/>
              <a:ext cx="82677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140963" y="5574792"/>
              <a:ext cx="1572006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309872" y="5574792"/>
              <a:ext cx="488429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 txBox="1"/>
          <p:nvPr/>
        </p:nvSpPr>
        <p:spPr>
          <a:xfrm>
            <a:off x="535940" y="1556465"/>
            <a:ext cx="8074025" cy="4489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355600" marR="5080" indent="-342900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Odontoplasty</a:t>
            </a:r>
            <a:r>
              <a:rPr dirty="0" sz="2400" spc="-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provides a means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reducing </a:t>
            </a:r>
            <a:r>
              <a:rPr dirty="0" sz="2400" spc="-74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4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intermediate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bifurcation ridge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extent of dome  over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furcation, thereby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reducing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volume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furcation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defect.</a:t>
            </a:r>
            <a:endParaRPr sz="24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Osteoplasty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reduces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physical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dimension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90">
                <a:solidFill>
                  <a:srgbClr val="FFFFFF"/>
                </a:solidFill>
                <a:latin typeface="Arial"/>
                <a:cs typeface="Arial"/>
              </a:rPr>
              <a:t>bony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ledges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placement of strategic grooving allows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therapist to reduce both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soft and hard tissue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component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furcation.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0764" y="548766"/>
            <a:ext cx="45224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6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FUR</a:t>
            </a: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</a:t>
            </a: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ATIONPLASTY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828800"/>
            <a:ext cx="2971800" cy="1935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43400" y="1828800"/>
            <a:ext cx="3200400" cy="1969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4600" y="4191000"/>
            <a:ext cx="3200400" cy="2171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59" y="1531619"/>
            <a:ext cx="2481834" cy="787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624024"/>
            <a:ext cx="203898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5" b="1" i="1"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Limitations: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8140" y="2022392"/>
            <a:ext cx="8507730" cy="3335654"/>
            <a:chOff x="358140" y="2022392"/>
            <a:chExt cx="8507730" cy="3335654"/>
          </a:xfrm>
        </p:grpSpPr>
        <p:sp>
          <p:nvSpPr>
            <p:cNvPr id="5" name="object 5"/>
            <p:cNvSpPr/>
            <p:nvPr/>
          </p:nvSpPr>
          <p:spPr>
            <a:xfrm>
              <a:off x="541020" y="2022392"/>
              <a:ext cx="2055114" cy="769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8140" y="2046731"/>
              <a:ext cx="206425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300" y="2046731"/>
              <a:ext cx="190881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613404" y="2046731"/>
              <a:ext cx="2282190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80887" y="2046731"/>
              <a:ext cx="3284982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2412491"/>
              <a:ext cx="6012942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2778251"/>
              <a:ext cx="262051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008375" y="2778251"/>
              <a:ext cx="1232153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837431" y="2778251"/>
              <a:ext cx="172440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244084" y="2778251"/>
              <a:ext cx="3252977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3144011"/>
              <a:ext cx="7201661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40" y="3509772"/>
              <a:ext cx="2995422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8140" y="3948683"/>
              <a:ext cx="1925574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880615" y="3948683"/>
              <a:ext cx="50520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82723" y="3948683"/>
              <a:ext cx="6014466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1040" y="4314444"/>
              <a:ext cx="7933182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4680204"/>
              <a:ext cx="3879341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35940" y="2126107"/>
            <a:ext cx="8040370" cy="3025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67970">
              <a:lnSpc>
                <a:spcPct val="100000"/>
              </a:lnSpc>
              <a:spcBef>
                <a:spcPts val="100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Limited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 molars;buccal 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maxillary  molars with early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moderate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degrees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involvement;and those furcations where aberrations in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root/furcation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morphology and significant osseous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absent.</a:t>
            </a:r>
            <a:endParaRPr sz="2400">
              <a:latin typeface="Arial"/>
              <a:cs typeface="Arial"/>
            </a:endParaRPr>
          </a:p>
          <a:p>
            <a:pPr marL="355600" marR="219710" indent="-342900">
              <a:lnSpc>
                <a:spcPct val="100000"/>
              </a:lnSpc>
              <a:spcBef>
                <a:spcPts val="575"/>
              </a:spcBef>
              <a:buSzPct val="95833"/>
              <a:buAutoNum type="arabicPeriod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long-term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success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dependent 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access for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plaque removal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patient’s willingness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perform  daily hygiene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procedures.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930" y="579246"/>
            <a:ext cx="761555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ROOT RESECTION AND</a:t>
            </a:r>
            <a:r>
              <a:rPr dirty="0" u="heavy" sz="3200" spc="-8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HEMISECTION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8140" y="1546860"/>
            <a:ext cx="8509635" cy="4700905"/>
            <a:chOff x="358140" y="1546860"/>
            <a:chExt cx="8509635" cy="4700905"/>
          </a:xfrm>
        </p:grpSpPr>
        <p:sp>
          <p:nvSpPr>
            <p:cNvPr id="4" name="object 4"/>
            <p:cNvSpPr/>
            <p:nvPr/>
          </p:nvSpPr>
          <p:spPr>
            <a:xfrm>
              <a:off x="414528" y="16657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040" y="1546860"/>
              <a:ext cx="81663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1912620"/>
              <a:ext cx="657606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55548" y="1912620"/>
              <a:ext cx="1910333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549651" y="1912620"/>
              <a:ext cx="1166622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8140" y="2351532"/>
              <a:ext cx="3315462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1020" y="2772109"/>
              <a:ext cx="2949702" cy="693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14528" y="290932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040" y="2790444"/>
              <a:ext cx="2809494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83920" y="3211013"/>
              <a:ext cx="2443734" cy="602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107435" y="2790444"/>
              <a:ext cx="5420106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3156204"/>
              <a:ext cx="3490722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14528" y="3714000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40" y="3595116"/>
              <a:ext cx="2538222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83920" y="4015685"/>
              <a:ext cx="2172462" cy="6025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836163" y="3595116"/>
              <a:ext cx="4130801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4528" y="4152912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4034027"/>
              <a:ext cx="1908810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296668" y="4034027"/>
              <a:ext cx="4403598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01040" y="4399788"/>
              <a:ext cx="2027682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325623" y="4399788"/>
              <a:ext cx="2186178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108704" y="4399788"/>
              <a:ext cx="224713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044184" y="4399788"/>
              <a:ext cx="2268473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01040" y="4765548"/>
              <a:ext cx="4316730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14528" y="5323331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1040" y="5204460"/>
              <a:ext cx="6590538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701040" y="5570219"/>
              <a:ext cx="1995677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535940" y="1625853"/>
            <a:ext cx="8061325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resection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removing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one or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more roots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from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multirooted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Clinical</a:t>
            </a:r>
            <a:r>
              <a:rPr dirty="0" u="heavy" sz="2400" spc="-2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terminology</a:t>
            </a:r>
            <a:endParaRPr sz="2400">
              <a:latin typeface="Arial"/>
              <a:cs typeface="Arial"/>
            </a:endParaRPr>
          </a:p>
          <a:p>
            <a:pPr marL="355600" marR="35814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Tooth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sectioning: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defined as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division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200">
                <a:solidFill>
                  <a:srgbClr val="FFFFFF"/>
                </a:solidFill>
                <a:latin typeface="Arial"/>
                <a:cs typeface="Arial"/>
              </a:rPr>
              <a:t>tooth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into its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individual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roots.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Root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resection: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removal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part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400">
              <a:latin typeface="Arial"/>
              <a:cs typeface="Arial"/>
            </a:endParaRPr>
          </a:p>
          <a:p>
            <a:pPr marL="355600" marR="57531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 molars are usually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  hemisection(also termed bicupidization or separation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with or without root removal).</a:t>
            </a:r>
            <a:endParaRPr sz="2400">
              <a:latin typeface="Arial"/>
              <a:cs typeface="Arial"/>
            </a:endParaRPr>
          </a:p>
          <a:p>
            <a:pPr marL="355600" marR="158432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Maxillary molars are generally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400" spc="-250">
                <a:solidFill>
                  <a:srgbClr val="FFFFFF"/>
                </a:solidFill>
                <a:latin typeface="Arial"/>
                <a:cs typeface="Arial"/>
              </a:rPr>
              <a:t>root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amputation.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5740" y="327659"/>
            <a:ext cx="8559800" cy="5579110"/>
            <a:chOff x="205740" y="327659"/>
            <a:chExt cx="8559800" cy="5579110"/>
          </a:xfrm>
        </p:grpSpPr>
        <p:sp>
          <p:nvSpPr>
            <p:cNvPr id="3" name="object 3"/>
            <p:cNvSpPr/>
            <p:nvPr/>
          </p:nvSpPr>
          <p:spPr>
            <a:xfrm>
              <a:off x="205740" y="327659"/>
              <a:ext cx="1945386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88620" y="748235"/>
              <a:ext cx="1681733" cy="69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48028" y="327659"/>
              <a:ext cx="50520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60604" y="883907"/>
              <a:ext cx="483857" cy="4854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48640" y="766572"/>
              <a:ext cx="843534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89076" y="766572"/>
              <a:ext cx="1233677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03475" y="766572"/>
              <a:ext cx="6861809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48640" y="1132331"/>
              <a:ext cx="479526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60604" y="1688579"/>
              <a:ext cx="483857" cy="4854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48640" y="1571243"/>
              <a:ext cx="7489698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48640" y="1937004"/>
              <a:ext cx="1657350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60604" y="2493251"/>
              <a:ext cx="483857" cy="4854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48640" y="2375915"/>
              <a:ext cx="6974585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60604" y="2932163"/>
              <a:ext cx="483857" cy="4854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48640" y="2814827"/>
              <a:ext cx="7997190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48640" y="3180587"/>
              <a:ext cx="101422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60604" y="3736835"/>
              <a:ext cx="483857" cy="48540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48640" y="3619500"/>
              <a:ext cx="184327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988819" y="3619500"/>
              <a:ext cx="1824989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497580" y="3619500"/>
              <a:ext cx="491261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8640" y="3985259"/>
              <a:ext cx="101422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60604" y="4541507"/>
              <a:ext cx="483857" cy="48540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48640" y="4424171"/>
              <a:ext cx="1536954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682495" y="4424171"/>
              <a:ext cx="1910333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276600" y="4424171"/>
              <a:ext cx="2081022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954524" y="4424171"/>
              <a:ext cx="2044446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684263" y="4424171"/>
              <a:ext cx="707898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48640" y="4789931"/>
              <a:ext cx="1840230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985772" y="4789931"/>
              <a:ext cx="488429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60604" y="5346192"/>
              <a:ext cx="483857" cy="485406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548640" y="5228844"/>
              <a:ext cx="4822698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383540" y="332676"/>
            <a:ext cx="8092440" cy="536765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Objectives: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resect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open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area and make possible  debridement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residual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root.</a:t>
            </a:r>
            <a:endParaRPr sz="2400">
              <a:latin typeface="Arial"/>
              <a:cs typeface="Arial"/>
            </a:endParaRPr>
          </a:p>
          <a:p>
            <a:pPr marL="355600" marR="72644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eliminate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periodontal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pocket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removing the  furcation.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improve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form 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dental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hygiene.</a:t>
            </a:r>
            <a:endParaRPr sz="2400">
              <a:latin typeface="Arial"/>
              <a:cs typeface="Arial"/>
            </a:endParaRPr>
          </a:p>
          <a:p>
            <a:pPr marL="355600" marR="222885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preserve maximum periodontal tissue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residual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root.</a:t>
            </a:r>
            <a:endParaRPr sz="2400">
              <a:latin typeface="Arial"/>
              <a:cs typeface="Arial"/>
            </a:endParaRPr>
          </a:p>
          <a:p>
            <a:pPr marL="355600" marR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control interdental space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area adjacent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 root.</a:t>
            </a:r>
            <a:endParaRPr sz="2400">
              <a:latin typeface="Arial"/>
              <a:cs typeface="Arial"/>
            </a:endParaRPr>
          </a:p>
          <a:p>
            <a:pPr marL="355600" marR="137223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treat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multirooted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where endodontics is  impossible.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treat 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severe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caries.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645" y="274446"/>
            <a:ext cx="836422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ROOT </a:t>
            </a:r>
            <a:r>
              <a:rPr dirty="0" u="heavy" sz="36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RESECTION AND</a:t>
            </a:r>
            <a:r>
              <a:rPr dirty="0" u="heavy" sz="3600" spc="-1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HEMISECTION</a:t>
            </a: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: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740" y="1127760"/>
            <a:ext cx="8101330" cy="5432425"/>
            <a:chOff x="205740" y="1127760"/>
            <a:chExt cx="8101330" cy="5432425"/>
          </a:xfrm>
        </p:grpSpPr>
        <p:sp>
          <p:nvSpPr>
            <p:cNvPr id="4" name="object 4"/>
            <p:cNvSpPr/>
            <p:nvPr/>
          </p:nvSpPr>
          <p:spPr>
            <a:xfrm>
              <a:off x="205740" y="1127760"/>
              <a:ext cx="1945386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88620" y="1548329"/>
              <a:ext cx="1664970" cy="60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48028" y="1127760"/>
              <a:ext cx="488429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33372" y="1127760"/>
              <a:ext cx="5052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016251" y="1548329"/>
              <a:ext cx="2765298" cy="602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35479" y="1127760"/>
              <a:ext cx="185851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77768" y="1127760"/>
              <a:ext cx="148666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5740" y="1749552"/>
              <a:ext cx="636955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72199" y="1749552"/>
              <a:ext cx="1910333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48640" y="2298192"/>
              <a:ext cx="7098030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05740" y="2919983"/>
              <a:ext cx="5810250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612892" y="2919983"/>
              <a:ext cx="212979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339583" y="2919983"/>
              <a:ext cx="488429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05740" y="3541776"/>
              <a:ext cx="776097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48640" y="4090416"/>
              <a:ext cx="2399538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05740" y="4712207"/>
              <a:ext cx="6517385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05740" y="5334000"/>
              <a:ext cx="74142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44068" y="5334000"/>
              <a:ext cx="2161794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392679" y="5334000"/>
              <a:ext cx="5913882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48640" y="5882639"/>
              <a:ext cx="518693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383540" y="1206753"/>
            <a:ext cx="763460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Indications :</a:t>
            </a:r>
            <a:r>
              <a:rPr dirty="0" u="heavy" sz="2400" spc="-5" i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(Bassaraba N</a:t>
            </a:r>
            <a:r>
              <a:rPr dirty="0" u="heavy" sz="2400" spc="35" i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i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1969)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14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Severe vertical bone loss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multirooted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tooth not amenable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regeneration/reattachment.</a:t>
            </a:r>
            <a:endParaRPr sz="2400">
              <a:latin typeface="Arial"/>
              <a:cs typeface="Arial"/>
            </a:endParaRPr>
          </a:p>
          <a:p>
            <a:pPr marL="351155" indent="-339090">
              <a:lnSpc>
                <a:spcPct val="100000"/>
              </a:lnSpc>
              <a:spcBef>
                <a:spcPts val="2014"/>
              </a:spcBef>
              <a:buSzPct val="95833"/>
              <a:buAutoNum type="arabicPeriod" startAt="2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invasion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correctable by</a:t>
            </a:r>
            <a:r>
              <a:rPr dirty="0" sz="24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odontoplasty.</a:t>
            </a:r>
            <a:endParaRPr sz="2400">
              <a:latin typeface="Arial"/>
              <a:cs typeface="Arial"/>
            </a:endParaRPr>
          </a:p>
          <a:p>
            <a:pPr marL="355600" marR="341630" indent="-342900">
              <a:lnSpc>
                <a:spcPct val="150000"/>
              </a:lnSpc>
              <a:spcBef>
                <a:spcPts val="575"/>
              </a:spcBef>
              <a:buSzPct val="95833"/>
              <a:buAutoNum type="arabicPeriod" startAt="2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Proximal furcation invasion in combination with root  approximation.</a:t>
            </a:r>
            <a:endParaRPr sz="2400">
              <a:latin typeface="Arial"/>
              <a:cs typeface="Arial"/>
            </a:endParaRPr>
          </a:p>
          <a:p>
            <a:pPr marL="350520" indent="-338455">
              <a:lnSpc>
                <a:spcPct val="100000"/>
              </a:lnSpc>
              <a:spcBef>
                <a:spcPts val="2014"/>
              </a:spcBef>
              <a:buSzPct val="95833"/>
              <a:buAutoNum type="arabicPeriod" startAt="2"/>
              <a:tabLst>
                <a:tab pos="35115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invasion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maintainable.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80"/>
              </a:spcBef>
              <a:buSzPct val="95833"/>
              <a:buAutoNum type="arabicPeriod" startAt="2"/>
              <a:tabLst>
                <a:tab pos="35115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Periodontally involved abutment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a hopeless  prognosis associated with one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711453"/>
            <a:ext cx="7349490" cy="2366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361315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Degree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of separation: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angle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separation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roots.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Divergence: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distance 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two roots; </a:t>
            </a:r>
            <a:r>
              <a:rPr dirty="0" sz="2400" spc="-254">
                <a:solidFill>
                  <a:srgbClr val="FFFFFF"/>
                </a:solidFill>
                <a:latin typeface="Arial"/>
                <a:cs typeface="Arial"/>
              </a:rPr>
              <a:t>this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distance normally increases in apical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direction.</a:t>
            </a:r>
            <a:endParaRPr sz="2400">
              <a:latin typeface="Arial"/>
              <a:cs typeface="Arial"/>
            </a:endParaRPr>
          </a:p>
          <a:p>
            <a:pPr marL="355600" marR="12827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Coefficient of separation:</a:t>
            </a:r>
            <a:r>
              <a:rPr dirty="0" sz="240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length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245">
                <a:solidFill>
                  <a:srgbClr val="FFFFFF"/>
                </a:solidFill>
                <a:latin typeface="Arial"/>
                <a:cs typeface="Arial"/>
              </a:rPr>
              <a:t>root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cones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relation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length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root</a:t>
            </a:r>
            <a:r>
              <a:rPr dirty="0" sz="240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complex.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4039" y="3581400"/>
            <a:ext cx="227076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52871" y="3733800"/>
            <a:ext cx="1938527" cy="281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140" y="1661160"/>
            <a:ext cx="5252466" cy="677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739849"/>
            <a:ext cx="487426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6.Vertical </a:t>
            </a:r>
            <a:r>
              <a:rPr dirty="0" sz="2400"/>
              <a:t>or </a:t>
            </a:r>
            <a:r>
              <a:rPr dirty="0" sz="2400" spc="-5"/>
              <a:t>horizontal </a:t>
            </a:r>
            <a:r>
              <a:rPr dirty="0" sz="2400"/>
              <a:t>root</a:t>
            </a:r>
            <a:r>
              <a:rPr dirty="0" sz="2400" spc="15"/>
              <a:t> </a:t>
            </a:r>
            <a:r>
              <a:rPr dirty="0" sz="2400"/>
              <a:t>fracture.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358140" y="2282951"/>
            <a:ext cx="8268970" cy="3807460"/>
            <a:chOff x="358140" y="2282951"/>
            <a:chExt cx="8268970" cy="3807460"/>
          </a:xfrm>
        </p:grpSpPr>
        <p:sp>
          <p:nvSpPr>
            <p:cNvPr id="5" name="object 5"/>
            <p:cNvSpPr/>
            <p:nvPr/>
          </p:nvSpPr>
          <p:spPr>
            <a:xfrm>
              <a:off x="358140" y="2282951"/>
              <a:ext cx="487603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58140" y="2904743"/>
              <a:ext cx="8268461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040" y="3453383"/>
              <a:ext cx="1910334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95144" y="3453383"/>
              <a:ext cx="1166621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86199" y="3657599"/>
              <a:ext cx="1461515" cy="24323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019799" y="3657599"/>
              <a:ext cx="1461516" cy="24323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35940" y="2362327"/>
            <a:ext cx="7806690" cy="2735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SzPct val="95833"/>
              <a:buAutoNum type="arabicPeriod" startAt="7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Uncorrectable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dehiscence.</a:t>
            </a:r>
            <a:endParaRPr sz="2400">
              <a:latin typeface="Arial"/>
              <a:cs typeface="Arial"/>
            </a:endParaRPr>
          </a:p>
          <a:p>
            <a:pPr marL="267970" marR="5080" indent="-267970">
              <a:lnSpc>
                <a:spcPct val="150100"/>
              </a:lnSpc>
              <a:spcBef>
                <a:spcPts val="570"/>
              </a:spcBef>
              <a:buSzPct val="95833"/>
              <a:buAutoNum type="arabicPeriod" startAt="7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When endodontic therapy is impossible on one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multirooted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393700" marR="5179060">
              <a:lnSpc>
                <a:spcPct val="100000"/>
              </a:lnSpc>
              <a:spcBef>
                <a:spcPts val="1814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Proper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tooth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selection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resection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289925" cy="4262120"/>
            <a:chOff x="358140" y="1661160"/>
            <a:chExt cx="8289925" cy="4262120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502996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2081729"/>
              <a:ext cx="4664202" cy="60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13004" y="2400287"/>
              <a:ext cx="483857" cy="4854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2282952"/>
              <a:ext cx="677799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75932" y="2282952"/>
              <a:ext cx="505205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78040" y="2282952"/>
              <a:ext cx="657605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432547" y="2282952"/>
              <a:ext cx="505205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534656" y="2282952"/>
              <a:ext cx="101269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2831592"/>
              <a:ext cx="1081278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13004" y="3570719"/>
              <a:ext cx="483857" cy="4854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40" y="3453383"/>
              <a:ext cx="555269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13004" y="4192511"/>
              <a:ext cx="483857" cy="48540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4075176"/>
              <a:ext cx="1079754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377695" y="4075176"/>
              <a:ext cx="2347722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413760" y="4075176"/>
              <a:ext cx="522198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3004" y="4814303"/>
              <a:ext cx="483857" cy="48540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40" y="4696967"/>
              <a:ext cx="7946898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1040" y="5245607"/>
              <a:ext cx="2064258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62200" y="5245607"/>
              <a:ext cx="175945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35940" y="1739849"/>
            <a:ext cx="7900034" cy="3977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Contraindications </a:t>
            </a:r>
            <a:r>
              <a:rPr dirty="0" u="heavy" sz="24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to root</a:t>
            </a:r>
            <a:r>
              <a:rPr dirty="0" u="heavy" sz="2400" spc="3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resection</a:t>
            </a:r>
            <a:endParaRPr sz="2400">
              <a:latin typeface="Arial"/>
              <a:cs typeface="Arial"/>
            </a:endParaRPr>
          </a:p>
          <a:p>
            <a:pPr marL="355600" marR="175895" indent="-342900">
              <a:lnSpc>
                <a:spcPct val="150000"/>
              </a:lnSpc>
              <a:spcBef>
                <a:spcPts val="58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Advanced bone loss with an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unfavorable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crown-to-root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ratio.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2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Fused roots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cannot be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separated.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 endodontically inoperable canal would be</a:t>
            </a:r>
            <a:r>
              <a:rPr dirty="0" sz="24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retained.</a:t>
            </a:r>
            <a:endParaRPr sz="2400">
              <a:latin typeface="Arial"/>
              <a:cs typeface="Arial"/>
            </a:endParaRPr>
          </a:p>
          <a:p>
            <a:pPr marL="355600" marR="64769" indent="-342900">
              <a:lnSpc>
                <a:spcPct val="150100"/>
              </a:lnSpc>
              <a:spcBef>
                <a:spcPts val="570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remaining root(s)would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inadequate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serve as  a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prosthetic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abutment.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489950" cy="4262120"/>
            <a:chOff x="358140" y="1661160"/>
            <a:chExt cx="8489950" cy="4262120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6404610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8140" y="2282952"/>
              <a:ext cx="848944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040" y="2831592"/>
              <a:ext cx="2794254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92195" y="2831592"/>
              <a:ext cx="1501902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79392" y="2831592"/>
              <a:ext cx="1319022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140" y="3453383"/>
              <a:ext cx="6896861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40" y="4002024"/>
              <a:ext cx="216484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8140" y="4623816"/>
              <a:ext cx="426643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58140" y="5245607"/>
              <a:ext cx="6520433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35940" y="1739849"/>
            <a:ext cx="8026400" cy="3977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0520" indent="-338455">
              <a:lnSpc>
                <a:spcPct val="100000"/>
              </a:lnSpc>
              <a:spcBef>
                <a:spcPts val="100"/>
              </a:spcBef>
              <a:buAutoNum type="arabicPeriod" startAt="5"/>
              <a:tabLst>
                <a:tab pos="351155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indicated splinting cannot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performed.</a:t>
            </a:r>
            <a:endParaRPr sz="2400">
              <a:latin typeface="Arial"/>
              <a:cs typeface="Arial"/>
            </a:endParaRPr>
          </a:p>
          <a:p>
            <a:pPr marL="267970" marR="5080" indent="-267970">
              <a:lnSpc>
                <a:spcPct val="150000"/>
              </a:lnSpc>
              <a:spcBef>
                <a:spcPts val="580"/>
              </a:spcBef>
              <a:buAutoNum type="arabicPeriod" startAt="5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When periodontal support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after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resection is inadequate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 withstand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normal occlusal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forces.</a:t>
            </a:r>
            <a:endParaRPr sz="2400">
              <a:latin typeface="Arial"/>
              <a:cs typeface="Arial"/>
            </a:endParaRPr>
          </a:p>
          <a:p>
            <a:pPr marL="267970" marR="1601470" indent="-267970">
              <a:lnSpc>
                <a:spcPct val="150000"/>
              </a:lnSpc>
              <a:spcBef>
                <a:spcPts val="580"/>
              </a:spcBef>
              <a:buAutoNum type="arabicPeriod" startAt="5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Inability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create a good postsurgical gingival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environment.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14"/>
              </a:spcBef>
              <a:buAutoNum type="arabicPeriod" startAt="5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Socioeconomic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conditions.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20"/>
              </a:spcBef>
              <a:buAutoNum type="arabicPeriod" startAt="5"/>
              <a:tabLst>
                <a:tab pos="26797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presence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inadequate oral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hygiene.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1333" y="335407"/>
            <a:ext cx="6099175" cy="10013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863089" marR="5080" indent="-1851025">
              <a:lnSpc>
                <a:spcPct val="100000"/>
              </a:lnSpc>
              <a:spcBef>
                <a:spcPts val="100"/>
              </a:spcBef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CONTRAINDICATION OF</a:t>
            </a:r>
            <a:r>
              <a:rPr dirty="0" u="heavy" sz="3200" spc="-11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ROOT </a:t>
            </a:r>
            <a:r>
              <a:rPr dirty="0" sz="320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RESECTION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1676400"/>
            <a:ext cx="1548384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86200" y="3886200"/>
            <a:ext cx="1463039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81200" y="3886200"/>
            <a:ext cx="1463039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91200" y="3886200"/>
            <a:ext cx="1539240" cy="175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6200" y="1676400"/>
            <a:ext cx="1485900" cy="182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91200" y="1676400"/>
            <a:ext cx="1584959" cy="1828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5592" y="149478"/>
            <a:ext cx="651319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 i="1">
                <a:latin typeface="Arial"/>
                <a:cs typeface="Arial"/>
              </a:rPr>
              <a:t>WHICH ROOT AND</a:t>
            </a:r>
            <a:r>
              <a:rPr dirty="0" sz="4400" spc="-100" b="1" i="1">
                <a:latin typeface="Arial"/>
                <a:cs typeface="Arial"/>
              </a:rPr>
              <a:t> </a:t>
            </a:r>
            <a:r>
              <a:rPr dirty="0" sz="4400" spc="-5" b="1" i="1">
                <a:latin typeface="Arial"/>
                <a:cs typeface="Arial"/>
              </a:rPr>
              <a:t>WHY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8038" y="780669"/>
            <a:ext cx="6487795" cy="59690"/>
          </a:xfrm>
          <a:custGeom>
            <a:avLst/>
            <a:gdLst/>
            <a:ahLst/>
            <a:cxnLst/>
            <a:rect l="l" t="t" r="r" b="b"/>
            <a:pathLst>
              <a:path w="6487795" h="59690">
                <a:moveTo>
                  <a:pt x="6487668" y="0"/>
                </a:moveTo>
                <a:lnTo>
                  <a:pt x="0" y="0"/>
                </a:lnTo>
                <a:lnTo>
                  <a:pt x="0" y="59435"/>
                </a:lnTo>
                <a:lnTo>
                  <a:pt x="6487668" y="59435"/>
                </a:lnTo>
                <a:lnTo>
                  <a:pt x="6487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13004" y="1661160"/>
            <a:ext cx="7927340" cy="4810760"/>
            <a:chOff x="413004" y="1661160"/>
            <a:chExt cx="7927340" cy="4810760"/>
          </a:xfrm>
        </p:grpSpPr>
        <p:sp>
          <p:nvSpPr>
            <p:cNvPr id="5" name="object 5"/>
            <p:cNvSpPr/>
            <p:nvPr/>
          </p:nvSpPr>
          <p:spPr>
            <a:xfrm>
              <a:off x="413004" y="1778495"/>
              <a:ext cx="483857" cy="4854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1661160"/>
              <a:ext cx="1012697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310640" y="1661160"/>
              <a:ext cx="7029450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2209800"/>
              <a:ext cx="1504949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3004" y="2948927"/>
              <a:ext cx="483857" cy="4854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2831592"/>
              <a:ext cx="6945630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3380232"/>
              <a:ext cx="691667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13004" y="4119359"/>
              <a:ext cx="483857" cy="4854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40" y="4002024"/>
              <a:ext cx="6881622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13004" y="4741151"/>
              <a:ext cx="483857" cy="48540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4623816"/>
              <a:ext cx="395706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255007" y="4623816"/>
              <a:ext cx="1977389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17692" y="4623816"/>
              <a:ext cx="226695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40" y="5172456"/>
              <a:ext cx="2335530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633471" y="5172456"/>
              <a:ext cx="488429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13004" y="5911595"/>
              <a:ext cx="483857" cy="48540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5794248"/>
              <a:ext cx="7216902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35940" y="1556465"/>
            <a:ext cx="7517765" cy="4709160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545"/>
              </a:spcBef>
              <a:buClr>
                <a:srgbClr val="FFFFCC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that has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least amount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remaining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bony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support.</a:t>
            </a:r>
            <a:endParaRPr sz="2400">
              <a:latin typeface="Arial"/>
              <a:cs typeface="Arial"/>
            </a:endParaRPr>
          </a:p>
          <a:p>
            <a:pPr marL="355600" marR="628015" indent="-342900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obliterate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contribute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 elimination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any associated periodontal</a:t>
            </a:r>
            <a:r>
              <a:rPr dirty="0" sz="24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lr>
                <a:srgbClr val="FFFFCC"/>
              </a:buClr>
              <a:buSzPct val="75000"/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Provides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postsurgical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maintainable</a:t>
            </a:r>
            <a:r>
              <a:rPr dirty="0" sz="240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architecture.</a:t>
            </a:r>
            <a:endParaRPr sz="2400">
              <a:latin typeface="Arial"/>
              <a:cs typeface="Arial"/>
            </a:endParaRPr>
          </a:p>
          <a:p>
            <a:pPr marL="355600" marR="157480" indent="-342900">
              <a:lnSpc>
                <a:spcPct val="1501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most difficult for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endodontist or restorative  dentist 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treat.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4"/>
              </a:spcBef>
              <a:buClr>
                <a:srgbClr val="FFFFCC"/>
              </a:buClr>
              <a:buSzPct val="75000"/>
              <a:buAutoNum type="arabicPeriod" startAt="2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Least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complicates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periodontal</a:t>
            </a:r>
            <a:r>
              <a:rPr dirty="0" sz="2400" spc="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maintenance.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4956" y="565276"/>
            <a:ext cx="7452359" cy="59690"/>
          </a:xfrm>
          <a:custGeom>
            <a:avLst/>
            <a:gdLst/>
            <a:ahLst/>
            <a:cxnLst/>
            <a:rect l="l" t="t" r="r" b="b"/>
            <a:pathLst>
              <a:path w="7452359" h="59690">
                <a:moveTo>
                  <a:pt x="7452334" y="0"/>
                </a:moveTo>
                <a:lnTo>
                  <a:pt x="0" y="0"/>
                </a:lnTo>
                <a:lnTo>
                  <a:pt x="0" y="59436"/>
                </a:lnTo>
                <a:lnTo>
                  <a:pt x="7452334" y="59436"/>
                </a:lnTo>
                <a:lnTo>
                  <a:pt x="745233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2510" y="0"/>
            <a:ext cx="74796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VITAL V/S NONVITAL</a:t>
            </a:r>
            <a:r>
              <a:rPr dirty="0" sz="4400" spc="-8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ROOT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8366" y="604215"/>
            <a:ext cx="328866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RESECTI</a:t>
            </a:r>
            <a:r>
              <a:rPr dirty="0" sz="4400" spc="-10" b="1" i="1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N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8327" y="1203960"/>
            <a:ext cx="7760970" cy="1226185"/>
            <a:chOff x="338327" y="1203960"/>
            <a:chExt cx="7760970" cy="1226185"/>
          </a:xfrm>
        </p:grpSpPr>
        <p:sp>
          <p:nvSpPr>
            <p:cNvPr id="6" name="object 6"/>
            <p:cNvSpPr/>
            <p:nvPr/>
          </p:nvSpPr>
          <p:spPr>
            <a:xfrm>
              <a:off x="2940430" y="1235837"/>
              <a:ext cx="3263265" cy="59690"/>
            </a:xfrm>
            <a:custGeom>
              <a:avLst/>
              <a:gdLst/>
              <a:ahLst/>
              <a:cxnLst/>
              <a:rect l="l" t="t" r="r" b="b"/>
              <a:pathLst>
                <a:path w="3263265" h="59690">
                  <a:moveTo>
                    <a:pt x="3262883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3262883" y="59436"/>
                  </a:lnTo>
                  <a:lnTo>
                    <a:pt x="326288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8327" y="13228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4839" y="1203960"/>
              <a:ext cx="20322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253995" y="1203960"/>
              <a:ext cx="3082289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933187" y="1203960"/>
              <a:ext cx="135255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82639" y="1203960"/>
              <a:ext cx="2216658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24839" y="1752600"/>
              <a:ext cx="1675638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97380" y="1752600"/>
              <a:ext cx="2062733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59740" y="1100560"/>
            <a:ext cx="7355205" cy="1122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95"/>
              </a:spcBef>
              <a:tabLst>
                <a:tab pos="354965" algn="l"/>
              </a:tabLst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Completing endodontic therapy before RSR has </a:t>
            </a:r>
            <a:r>
              <a:rPr dirty="0" sz="2400" spc="-325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following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advantages: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1940" y="2996183"/>
            <a:ext cx="8437880" cy="3862070"/>
            <a:chOff x="281940" y="2996183"/>
            <a:chExt cx="8437880" cy="3862070"/>
          </a:xfrm>
        </p:grpSpPr>
        <p:sp>
          <p:nvSpPr>
            <p:cNvPr id="16" name="object 16"/>
            <p:cNvSpPr/>
            <p:nvPr/>
          </p:nvSpPr>
          <p:spPr>
            <a:xfrm>
              <a:off x="281940" y="2996183"/>
              <a:ext cx="577519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54040" y="2996183"/>
              <a:ext cx="2164841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502651" y="2996183"/>
              <a:ext cx="639318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24840" y="3544823"/>
              <a:ext cx="3489198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710940" y="3544823"/>
              <a:ext cx="212979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526024" y="3544823"/>
              <a:ext cx="1165098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24840" y="4093463"/>
              <a:ext cx="179298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014728" y="4093463"/>
              <a:ext cx="590550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202179" y="4093463"/>
              <a:ext cx="1315973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115056" y="4093463"/>
              <a:ext cx="590549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281940" y="4715255"/>
              <a:ext cx="8437626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24840" y="5263895"/>
              <a:ext cx="5842254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81940" y="5885688"/>
              <a:ext cx="6200394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624840" y="6434322"/>
              <a:ext cx="977646" cy="42367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199387" y="6434322"/>
              <a:ext cx="488429" cy="42367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284731" y="6434322"/>
              <a:ext cx="505206" cy="42367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386840" y="6434322"/>
              <a:ext cx="2570226" cy="42367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553968" y="6434322"/>
              <a:ext cx="590550" cy="42367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459740" y="2892425"/>
            <a:ext cx="7973059" cy="4013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77215" indent="-267970">
              <a:lnSpc>
                <a:spcPct val="150000"/>
              </a:lnSpc>
              <a:spcBef>
                <a:spcPts val="100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Facilitates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surgical removal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root,because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allows more extensive odontoplasty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performed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.(Lindhe).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14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reduces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potential contamination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surgical</a:t>
            </a:r>
            <a:r>
              <a:rPr dirty="0" sz="2400" spc="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by metallic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fragments from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restoration.</a:t>
            </a:r>
            <a:endParaRPr sz="2400">
              <a:latin typeface="Arial"/>
              <a:cs typeface="Arial"/>
            </a:endParaRPr>
          </a:p>
          <a:p>
            <a:pPr marL="267970" marR="2242185" indent="-267970">
              <a:lnSpc>
                <a:spcPct val="150000"/>
              </a:lnSpc>
              <a:spcBef>
                <a:spcPts val="575"/>
              </a:spcBef>
              <a:buSzPct val="95833"/>
              <a:buAutoNum type="arabicPeriod" startAt="3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Minimizes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potential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postoperative  pain.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(Smukler,Tagger).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200" y="914400"/>
            <a:ext cx="1933955" cy="213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76800" y="2743200"/>
            <a:ext cx="1981200" cy="1958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38400" y="4712208"/>
            <a:ext cx="2133600" cy="1955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2140" y="322021"/>
            <a:ext cx="7611109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20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MAXILLARY </a:t>
            </a:r>
            <a:r>
              <a:rPr dirty="0" u="heavy" sz="20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ROOT RESECTION – SEQUENCE OF</a:t>
            </a:r>
            <a:r>
              <a:rPr dirty="0" u="heavy" sz="2000" spc="-12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000" spc="-1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TREATMENT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2375" y="1543303"/>
            <a:ext cx="361505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a).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Before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resection –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outlines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were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40" y="3609213"/>
            <a:ext cx="39185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b) Bone removal over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affected root  using round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Arial"/>
                <a:cs typeface="Arial"/>
              </a:rPr>
              <a:t>bur.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6175" y="5438343"/>
            <a:ext cx="36874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701 L bur is used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second 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cut.A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flame shaped enamel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finishing  bur is used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third horizontal  oblique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cut.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600" y="990600"/>
            <a:ext cx="1764792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162800" y="2743200"/>
            <a:ext cx="1813559" cy="182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1000" y="4724400"/>
            <a:ext cx="1828800" cy="1926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0" y="381000"/>
            <a:ext cx="2286000" cy="1958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19600" y="2590800"/>
            <a:ext cx="2209800" cy="196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62200" y="4800600"/>
            <a:ext cx="2286000" cy="1844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08828" y="712978"/>
            <a:ext cx="371538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d) Oblique </a:t>
            </a:r>
            <a:r>
              <a:rPr dirty="0"/>
              <a:t>cut </a:t>
            </a:r>
            <a:r>
              <a:rPr dirty="0" spc="-5"/>
              <a:t>completed and final  internal countouring established </a:t>
            </a:r>
            <a:r>
              <a:rPr dirty="0" spc="-15"/>
              <a:t>with  </a:t>
            </a:r>
            <a:r>
              <a:rPr dirty="0" spc="-5"/>
              <a:t>round and oval enamel finishing</a:t>
            </a:r>
            <a:r>
              <a:rPr dirty="0" spc="25"/>
              <a:t> </a:t>
            </a:r>
            <a:r>
              <a:rPr dirty="0" spc="-5"/>
              <a:t>bur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3444" y="3380358"/>
            <a:ext cx="20935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e) Root tip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removed.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6175" y="5438343"/>
            <a:ext cx="376047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345179" algn="l"/>
              </a:tabLst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f)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contour</a:t>
            </a:r>
            <a:r>
              <a:rPr dirty="0" sz="18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establ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shed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ith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No.6 round bur and hand  instrumentation.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15328" y="2590800"/>
            <a:ext cx="2328672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8600" y="4800600"/>
            <a:ext cx="198120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381000"/>
            <a:ext cx="2202179" cy="1828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609600"/>
            <a:ext cx="23622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09800" y="3733800"/>
            <a:ext cx="2667000" cy="2488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70828" y="1322578"/>
            <a:ext cx="28435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g) Final osseous surgery  completed and flap</a:t>
            </a:r>
            <a:r>
              <a:rPr dirty="0" spc="-15"/>
              <a:t> </a:t>
            </a:r>
            <a:r>
              <a:rPr dirty="0" spc="-5"/>
              <a:t>sutured.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47028" y="4599813"/>
            <a:ext cx="203136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h) Final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prostheses.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2127" y="816863"/>
            <a:ext cx="2633472" cy="2002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8704" y="291084"/>
            <a:ext cx="8454390" cy="5281930"/>
            <a:chOff x="298704" y="291084"/>
            <a:chExt cx="8454390" cy="5281930"/>
          </a:xfrm>
        </p:grpSpPr>
        <p:sp>
          <p:nvSpPr>
            <p:cNvPr id="3" name="object 3"/>
            <p:cNvSpPr/>
            <p:nvPr/>
          </p:nvSpPr>
          <p:spPr>
            <a:xfrm>
              <a:off x="348996" y="397776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1604" y="291084"/>
              <a:ext cx="6759702" cy="6210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41604" y="794003"/>
              <a:ext cx="6869430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41604" y="1296923"/>
              <a:ext cx="6622542" cy="6210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41604" y="1799844"/>
              <a:ext cx="2420874" cy="6210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70631" y="1799844"/>
              <a:ext cx="534695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41604" y="2302763"/>
              <a:ext cx="2187702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59736" y="2302763"/>
              <a:ext cx="447281" cy="6210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37459" y="2302763"/>
              <a:ext cx="462546" cy="6210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630424" y="2302763"/>
              <a:ext cx="1393698" cy="6210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33800" y="2302763"/>
              <a:ext cx="913638" cy="62102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77868" y="2302763"/>
              <a:ext cx="1335786" cy="6210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44083" y="2302763"/>
              <a:ext cx="991362" cy="6210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865875" y="2302763"/>
              <a:ext cx="540258" cy="6210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298704" y="2872739"/>
              <a:ext cx="2030730" cy="62102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66344" y="3256842"/>
              <a:ext cx="1788414" cy="6319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59864" y="2872739"/>
              <a:ext cx="462546" cy="62102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48996" y="3549408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41604" y="3442716"/>
              <a:ext cx="6230874" cy="6210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502907" y="3442716"/>
              <a:ext cx="1939290" cy="6210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150351" y="3442716"/>
              <a:ext cx="602729" cy="6210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41604" y="3945636"/>
              <a:ext cx="1751838" cy="6210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103120" y="3945636"/>
              <a:ext cx="1347978" cy="6210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160776" y="3945636"/>
              <a:ext cx="5191506" cy="6210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41604" y="4448555"/>
              <a:ext cx="7462266" cy="6210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641604" y="4951475"/>
              <a:ext cx="1192530" cy="6210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464564" y="4951475"/>
              <a:ext cx="462546" cy="62103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557528" y="4951475"/>
              <a:ext cx="3149346" cy="62103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419600" y="4951475"/>
              <a:ext cx="1084326" cy="6210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459740" y="191747"/>
            <a:ext cx="8034020" cy="51904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636905" indent="-342900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involvement is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identified during  periodontal surgery RSR can be done first but canal  entrances of the remaining roots must be properly  sealed.Definitive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root canal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therapy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be completed  within 2 weeks.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(Smukler and Tagger</a:t>
            </a:r>
            <a:r>
              <a:rPr dirty="0" sz="2200" spc="7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1976).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Hemisection:</a:t>
            </a:r>
            <a:endParaRPr sz="22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2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It is 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surgical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process by which a two rooted tooth,usually </a:t>
            </a:r>
            <a:r>
              <a:rPr dirty="0" sz="2200" spc="-675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200" spc="-4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mandibular molar,is converted into a single rooted tooth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by 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removal of one root and the associated portion of the  crown.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(Gargiulo,Wentz,Orban</a:t>
            </a:r>
            <a:r>
              <a:rPr dirty="0" sz="2200" spc="4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1961)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0546" y="516762"/>
            <a:ext cx="69024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ANATOMY 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FURCATIONS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2992" y="1090041"/>
            <a:ext cx="6876415" cy="53340"/>
          </a:xfrm>
          <a:custGeom>
            <a:avLst/>
            <a:gdLst/>
            <a:ahLst/>
            <a:cxnLst/>
            <a:rect l="l" t="t" r="r" b="b"/>
            <a:pathLst>
              <a:path w="6876415" h="53340">
                <a:moveTo>
                  <a:pt x="6876262" y="0"/>
                </a:moveTo>
                <a:lnTo>
                  <a:pt x="0" y="0"/>
                </a:lnTo>
                <a:lnTo>
                  <a:pt x="0" y="53339"/>
                </a:lnTo>
                <a:lnTo>
                  <a:pt x="6876262" y="53339"/>
                </a:lnTo>
                <a:lnTo>
                  <a:pt x="68762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58140" y="1546860"/>
            <a:ext cx="8448675" cy="4993640"/>
            <a:chOff x="358140" y="1546860"/>
            <a:chExt cx="8448675" cy="4993640"/>
          </a:xfrm>
        </p:grpSpPr>
        <p:sp>
          <p:nvSpPr>
            <p:cNvPr id="5" name="object 5"/>
            <p:cNvSpPr/>
            <p:nvPr/>
          </p:nvSpPr>
          <p:spPr>
            <a:xfrm>
              <a:off x="358140" y="1546860"/>
              <a:ext cx="118186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22248" y="1546860"/>
              <a:ext cx="12321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138172" y="1546860"/>
              <a:ext cx="910589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31007" y="1546860"/>
              <a:ext cx="158877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03548" y="1546860"/>
              <a:ext cx="1113281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4528" y="2104656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1985772"/>
              <a:ext cx="927354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485900" y="1985772"/>
              <a:ext cx="1116330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459735" y="1985772"/>
              <a:ext cx="196215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79392" y="1985772"/>
              <a:ext cx="1555241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692140" y="1985772"/>
              <a:ext cx="826769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76416" y="1985772"/>
              <a:ext cx="977645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211568" y="1985772"/>
              <a:ext cx="910590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979663" y="1985772"/>
              <a:ext cx="826770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40" y="2351532"/>
              <a:ext cx="157200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985772" y="2351532"/>
              <a:ext cx="1590294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288791" y="2351532"/>
              <a:ext cx="640841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42360" y="2351532"/>
              <a:ext cx="1081277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436363" y="2351532"/>
              <a:ext cx="944117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093207" y="2351532"/>
              <a:ext cx="572262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378195" y="2351532"/>
              <a:ext cx="1081277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172199" y="2351532"/>
              <a:ext cx="1079753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964680" y="2351532"/>
              <a:ext cx="979170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656575" y="2351532"/>
              <a:ext cx="1149857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1040" y="2717292"/>
              <a:ext cx="639318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307592" y="2717292"/>
              <a:ext cx="1066037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340863" y="2717292"/>
              <a:ext cx="672845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980944" y="2717292"/>
              <a:ext cx="910590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858768" y="2717292"/>
              <a:ext cx="944117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770119" y="2717292"/>
              <a:ext cx="657605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5394960" y="2717292"/>
              <a:ext cx="1910334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7272528" y="2717292"/>
              <a:ext cx="912114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150351" y="2717292"/>
              <a:ext cx="656081" cy="67741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01040" y="3083052"/>
              <a:ext cx="2044446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342388" y="3083052"/>
              <a:ext cx="505206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444495" y="3083052"/>
              <a:ext cx="2334006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466843" y="3083052"/>
              <a:ext cx="1079753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143499" y="3083052"/>
              <a:ext cx="1352550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179819" y="3083052"/>
              <a:ext cx="1079753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6856475" y="3083052"/>
              <a:ext cx="505205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6958583" y="3083052"/>
              <a:ext cx="488429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14528" y="3640848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01040" y="3521964"/>
              <a:ext cx="92735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400556" y="3521964"/>
              <a:ext cx="1506474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679191" y="3521964"/>
              <a:ext cx="1235202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686555" y="3521964"/>
              <a:ext cx="657605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116324" y="3521964"/>
              <a:ext cx="826770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715255" y="3521964"/>
              <a:ext cx="927353" cy="677418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414772" y="3521964"/>
              <a:ext cx="1081277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268211" y="3521964"/>
              <a:ext cx="6576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696455" y="3521964"/>
              <a:ext cx="1607057" cy="677418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8075675" y="3521964"/>
              <a:ext cx="573785" cy="677418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8307323" y="3560064"/>
              <a:ext cx="438137" cy="46405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701040" y="3887724"/>
              <a:ext cx="1317498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801368" y="3887724"/>
              <a:ext cx="622554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2208275" y="3887724"/>
              <a:ext cx="57226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377440" y="3887724"/>
              <a:ext cx="912113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072384" y="3887724"/>
              <a:ext cx="656082" cy="677418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509772" y="3887724"/>
              <a:ext cx="826770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119372" y="3887724"/>
              <a:ext cx="1369314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085587" y="3887724"/>
              <a:ext cx="573786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5256275" y="3887724"/>
              <a:ext cx="912113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5951219" y="3887724"/>
              <a:ext cx="656081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6388607" y="3887724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6998208" y="3887724"/>
              <a:ext cx="1113281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7894320" y="3887724"/>
              <a:ext cx="912114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701040" y="4253483"/>
              <a:ext cx="57226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870204" y="4253483"/>
              <a:ext cx="488429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955548" y="4253483"/>
              <a:ext cx="572262" cy="677418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1124712" y="4253483"/>
              <a:ext cx="912113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717548" y="4253483"/>
              <a:ext cx="657606" cy="677418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055875" y="4253483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2563368" y="4253483"/>
              <a:ext cx="1706118" cy="67741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3953255" y="4253483"/>
              <a:ext cx="157200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5207507" y="4253483"/>
              <a:ext cx="1588769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393180" y="4253483"/>
              <a:ext cx="488429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14528" y="4811280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01040" y="4692395"/>
              <a:ext cx="92735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495043" y="4692395"/>
              <a:ext cx="1283970" cy="67741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2645663" y="4692395"/>
              <a:ext cx="912113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3424428" y="4692395"/>
              <a:ext cx="1287018" cy="677418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578095" y="4692395"/>
              <a:ext cx="1570481" cy="67741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6015228" y="4692395"/>
              <a:ext cx="1588770" cy="677418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7470647" y="4692395"/>
              <a:ext cx="640842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7978140" y="4692395"/>
              <a:ext cx="828294" cy="677418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701040" y="5058156"/>
              <a:ext cx="1914906" cy="677418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2321051" y="5058156"/>
              <a:ext cx="572262" cy="677418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2551175" y="5096256"/>
              <a:ext cx="439686" cy="464057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2756916" y="5058156"/>
              <a:ext cx="1317497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3779519" y="5058156"/>
              <a:ext cx="843534" cy="677418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4328160" y="5058156"/>
              <a:ext cx="1386077" cy="677418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419343" y="5058156"/>
              <a:ext cx="572262" cy="677418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588507" y="5058156"/>
              <a:ext cx="912113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205728" y="5058156"/>
              <a:ext cx="910590" cy="67741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6821424" y="5058156"/>
              <a:ext cx="572262" cy="67741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6990587" y="5058156"/>
              <a:ext cx="912113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7607808" y="5058156"/>
              <a:ext cx="1198626" cy="67741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701040" y="5423916"/>
              <a:ext cx="657606" cy="677418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039368" y="5423916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546859" y="5423916"/>
              <a:ext cx="977646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2121407" y="5423916"/>
              <a:ext cx="488429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414528" y="5981700"/>
              <a:ext cx="462546" cy="4838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701040" y="5862827"/>
              <a:ext cx="92735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310640" y="5862827"/>
              <a:ext cx="12321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2226563" y="5862827"/>
              <a:ext cx="6576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2564891" y="5862827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3072384" y="5862827"/>
              <a:ext cx="928878" cy="677418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3681984" y="5862827"/>
              <a:ext cx="1081277" cy="677418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4443984" y="5862827"/>
              <a:ext cx="6576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4782311" y="5862827"/>
              <a:ext cx="826769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5289804" y="5862827"/>
              <a:ext cx="572262" cy="677418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5519928" y="5900927"/>
              <a:ext cx="506717" cy="464058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5769863" y="5862827"/>
              <a:ext cx="1165097" cy="677418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6617207" y="5862827"/>
              <a:ext cx="622553" cy="677418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6922008" y="5862827"/>
              <a:ext cx="1637538" cy="677418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0" name="object 120"/>
          <p:cNvSpPr txBox="1"/>
          <p:nvPr/>
        </p:nvSpPr>
        <p:spPr>
          <a:xfrm>
            <a:off x="485140" y="1552320"/>
            <a:ext cx="8199755" cy="478218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63500">
              <a:lnSpc>
                <a:spcPct val="100000"/>
              </a:lnSpc>
              <a:spcBef>
                <a:spcPts val="6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Trunk length and entrance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width</a:t>
            </a:r>
            <a:endParaRPr sz="2400">
              <a:latin typeface="Arial"/>
              <a:cs typeface="Arial"/>
            </a:endParaRPr>
          </a:p>
          <a:p>
            <a:pPr algn="just" marL="406400" marR="79375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4064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close relationship between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CEJ and </a:t>
            </a:r>
            <a:r>
              <a:rPr dirty="0" sz="2400" spc="-74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entrance in 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a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short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trunk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result 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early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FI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loss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attachment due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periodontitis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(Gher&amp;Vernino 1980,Larato</a:t>
            </a:r>
            <a:r>
              <a:rPr dirty="0" sz="2400" spc="8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1975).</a:t>
            </a:r>
            <a:endParaRPr sz="2400">
              <a:latin typeface="Arial"/>
              <a:cs typeface="Arial"/>
            </a:endParaRPr>
          </a:p>
          <a:p>
            <a:pPr algn="just" marL="406400" marR="79375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4064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average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length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root trunk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maxillary </a:t>
            </a:r>
            <a:r>
              <a:rPr dirty="0" sz="2400" spc="-66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baseline="24305" sz="2400" spc="-997">
                <a:solidFill>
                  <a:srgbClr val="FFFFFF"/>
                </a:solidFill>
                <a:latin typeface="Arial"/>
                <a:cs typeface="Arial"/>
              </a:rPr>
              <a:t>st </a:t>
            </a:r>
            <a:r>
              <a:rPr dirty="0"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 is 3mm at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mesial,5mm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distal and  3.5mm at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vestibular furcation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entrance.</a:t>
            </a:r>
            <a:endParaRPr sz="2400">
              <a:latin typeface="Arial"/>
              <a:cs typeface="Arial"/>
            </a:endParaRPr>
          </a:p>
          <a:p>
            <a:pPr algn="just" marL="406400" marR="8128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4064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buccal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lingual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entrance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74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mandibular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baseline="24305" sz="2400" spc="-7">
                <a:solidFill>
                  <a:srgbClr val="FFFFFF"/>
                </a:solidFill>
                <a:latin typeface="Arial"/>
                <a:cs typeface="Arial"/>
              </a:rPr>
              <a:t>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 are located 3mm and 4mm apical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CEJ.</a:t>
            </a:r>
            <a:endParaRPr sz="2400">
              <a:latin typeface="Arial"/>
              <a:cs typeface="Arial"/>
            </a:endParaRPr>
          </a:p>
          <a:p>
            <a:pPr algn="just" marL="4064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4064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length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root trunk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the 2</a:t>
            </a:r>
            <a:r>
              <a:rPr dirty="0" baseline="24305" sz="2400" spc="-7">
                <a:solidFill>
                  <a:srgbClr val="FFFFFF"/>
                </a:solidFill>
                <a:latin typeface="Arial"/>
                <a:cs typeface="Arial"/>
              </a:rPr>
              <a:t>nd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 is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generally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904" y="291084"/>
            <a:ext cx="8439150" cy="6421755"/>
            <a:chOff x="374904" y="291084"/>
            <a:chExt cx="8439150" cy="6421755"/>
          </a:xfrm>
        </p:grpSpPr>
        <p:sp>
          <p:nvSpPr>
            <p:cNvPr id="3" name="object 3"/>
            <p:cNvSpPr/>
            <p:nvPr/>
          </p:nvSpPr>
          <p:spPr>
            <a:xfrm>
              <a:off x="425196" y="397776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17804" y="291084"/>
              <a:ext cx="4397502" cy="6210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745736" y="291084"/>
              <a:ext cx="1861565" cy="621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315456" y="291084"/>
              <a:ext cx="2298954" cy="6210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17804" y="794003"/>
              <a:ext cx="6870954" cy="6210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7804" y="1296923"/>
              <a:ext cx="763295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7804" y="1799844"/>
              <a:ext cx="1861566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09799" y="1799844"/>
              <a:ext cx="447281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4904" y="2369819"/>
              <a:ext cx="1937766" cy="6210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42544" y="2753922"/>
              <a:ext cx="1602486" cy="631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4904" y="2939795"/>
              <a:ext cx="7165085" cy="6210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17804" y="3442716"/>
              <a:ext cx="5097018" cy="6210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74904" y="4012692"/>
              <a:ext cx="2964942" cy="6210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970276" y="4012692"/>
              <a:ext cx="2157222" cy="6210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835651" y="4012692"/>
              <a:ext cx="1319022" cy="6210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85104" y="4012692"/>
              <a:ext cx="1751838" cy="6210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246620" y="4012692"/>
              <a:ext cx="1287018" cy="6210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17804" y="4515612"/>
              <a:ext cx="7974330" cy="6210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7804" y="5018531"/>
              <a:ext cx="4725162" cy="6210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74904" y="5588507"/>
              <a:ext cx="8439150" cy="6210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17804" y="6091428"/>
              <a:ext cx="3601974" cy="6210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35940" y="191747"/>
            <a:ext cx="8011159" cy="6330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200025" indent="-342900">
              <a:lnSpc>
                <a:spcPct val="15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dirty="0" sz="1650" spc="1739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650" spc="1739">
                <a:solidFill>
                  <a:srgbClr val="FFFFCC"/>
                </a:solidFill>
                <a:latin typeface="Times New Roman"/>
                <a:cs typeface="Times New Roman"/>
              </a:rPr>
              <a:t>	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economic consequences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of hemisection and the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advent 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other therapeutic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methods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such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dental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implant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placement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resulted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 a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reduction in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frequency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of  hemisection.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0"/>
              </a:spcBef>
            </a:pP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Indications:</a:t>
            </a:r>
            <a:endParaRPr sz="2200">
              <a:latin typeface="Arial"/>
              <a:cs typeface="Arial"/>
            </a:endParaRPr>
          </a:p>
          <a:p>
            <a:pPr marL="245745" indent="-233679">
              <a:lnSpc>
                <a:spcPct val="100000"/>
              </a:lnSpc>
              <a:spcBef>
                <a:spcPts val="1850"/>
              </a:spcBef>
              <a:buSzPct val="95454"/>
              <a:buAutoNum type="arabicPeriod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Patients who experience vertical root fracture or</a:t>
            </a:r>
            <a:r>
              <a:rPr dirty="0" sz="220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320"/>
              </a:spcBef>
            </a:pP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perforation during endodontic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therapy.</a:t>
            </a:r>
            <a:endParaRPr sz="2200">
              <a:latin typeface="Arial"/>
              <a:cs typeface="Arial"/>
            </a:endParaRPr>
          </a:p>
          <a:p>
            <a:pPr marL="246379" marR="113664" indent="-246379">
              <a:lnSpc>
                <a:spcPct val="150000"/>
              </a:lnSpc>
              <a:spcBef>
                <a:spcPts val="530"/>
              </a:spcBef>
              <a:buSzPct val="95454"/>
              <a:buAutoNum type="arabicPeriod" startAt="2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Patients who have endodontically treated mandibular molars  with advanced bone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on only one root that are serving as  terminal abutments of a</a:t>
            </a:r>
            <a:r>
              <a:rPr dirty="0" sz="22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prosthesis.</a:t>
            </a:r>
            <a:endParaRPr sz="2200">
              <a:latin typeface="Arial"/>
              <a:cs typeface="Arial"/>
            </a:endParaRPr>
          </a:p>
          <a:p>
            <a:pPr marL="246379" marR="5080" indent="-246379">
              <a:lnSpc>
                <a:spcPct val="150000"/>
              </a:lnSpc>
              <a:spcBef>
                <a:spcPts val="530"/>
              </a:spcBef>
              <a:buSzPct val="95454"/>
              <a:buAutoNum type="arabicPeriod" startAt="2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Patients who have local anatomy that precludes extraction and  simple implant</a:t>
            </a:r>
            <a:r>
              <a:rPr dirty="0" sz="2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placement.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4343400"/>
            <a:ext cx="2665476" cy="216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62000" y="4343400"/>
            <a:ext cx="2438400" cy="2089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9600" y="457200"/>
            <a:ext cx="2743200" cy="2258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05200" y="457200"/>
            <a:ext cx="2299716" cy="2284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870828" y="499618"/>
            <a:ext cx="3176905" cy="84836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MANDIBULAR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HEMISECTION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A) Pre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operative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40" y="3532454"/>
            <a:ext cx="327660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B)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Line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drawn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along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grade</a:t>
            </a:r>
            <a:r>
              <a:rPr dirty="0" sz="18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after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flap reflection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9828" y="3609213"/>
            <a:ext cx="2513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C) Sectioning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4495800"/>
            <a:ext cx="2971800" cy="2058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1000" y="3200400"/>
            <a:ext cx="2590800" cy="2302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96000" y="1752600"/>
            <a:ext cx="2743200" cy="2327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95400" y="228600"/>
            <a:ext cx="2628900" cy="2252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46575" y="712978"/>
            <a:ext cx="244919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D) Mesial root</a:t>
            </a:r>
            <a:r>
              <a:rPr dirty="0" spc="-20"/>
              <a:t> </a:t>
            </a:r>
            <a:r>
              <a:rPr dirty="0" spc="-5"/>
              <a:t>extracted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041775" y="2694559"/>
            <a:ext cx="1853564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E)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Flap placed in  position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sutured 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apically.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140" y="5819343"/>
            <a:ext cx="2005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dirty="0"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Prostheses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61429" y="5362143"/>
            <a:ext cx="211709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G)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Post op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years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later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600212"/>
            <a:ext cx="8305800" cy="4495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126" y="579246"/>
            <a:ext cx="752729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HEMISECTION AND</a:t>
            </a:r>
            <a:r>
              <a:rPr dirty="0" u="heavy" sz="3200" spc="-6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BICUSPIDIZATION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195" y="1053083"/>
            <a:ext cx="8422640" cy="4342765"/>
            <a:chOff x="425195" y="1053083"/>
            <a:chExt cx="8422640" cy="4342765"/>
          </a:xfrm>
        </p:grpSpPr>
        <p:sp>
          <p:nvSpPr>
            <p:cNvPr id="3" name="object 3"/>
            <p:cNvSpPr/>
            <p:nvPr/>
          </p:nvSpPr>
          <p:spPr>
            <a:xfrm>
              <a:off x="425195" y="1159776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17804" y="1053083"/>
              <a:ext cx="8129778" cy="621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17804" y="1556003"/>
              <a:ext cx="1241297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89531" y="1556003"/>
              <a:ext cx="1581150" cy="6210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01112" y="1556003"/>
              <a:ext cx="1907286" cy="6210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38828" y="1556003"/>
              <a:ext cx="447281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25195" y="2232672"/>
              <a:ext cx="424421" cy="442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17804" y="2125980"/>
              <a:ext cx="4066794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85444" y="2510082"/>
              <a:ext cx="3731513" cy="631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25195" y="2801111"/>
              <a:ext cx="444258" cy="4457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32104" y="2695955"/>
              <a:ext cx="7378446" cy="6210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5195" y="3371088"/>
              <a:ext cx="444258" cy="44576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32104" y="3265932"/>
              <a:ext cx="3138678" cy="6210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601212" y="3265932"/>
              <a:ext cx="1861565" cy="6210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093207" y="3265932"/>
              <a:ext cx="991362" cy="6210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14999" y="3265932"/>
              <a:ext cx="2779013" cy="62102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32104" y="3768851"/>
              <a:ext cx="7181850" cy="6210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32104" y="4271772"/>
              <a:ext cx="6230874" cy="6210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693407" y="4271772"/>
              <a:ext cx="790194" cy="6210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114031" y="4271772"/>
              <a:ext cx="1552194" cy="6210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32104" y="4774692"/>
              <a:ext cx="5343906" cy="6210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35940" y="954684"/>
            <a:ext cx="8058784" cy="4250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prognostication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following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factors should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considered 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before RSR and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Hemisection: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85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Periodontal</a:t>
            </a:r>
            <a:r>
              <a:rPr dirty="0" u="heavy" sz="2200" spc="3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considerations:</a:t>
            </a:r>
            <a:endParaRPr sz="22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850"/>
              </a:spcBef>
              <a:buClr>
                <a:srgbClr val="FFFFCC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 long and wide root with a large crown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ideal</a:t>
            </a:r>
            <a:r>
              <a:rPr dirty="0" sz="22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form.</a:t>
            </a:r>
            <a:endParaRPr sz="2200">
              <a:latin typeface="Arial"/>
              <a:cs typeface="Arial"/>
            </a:endParaRPr>
          </a:p>
          <a:p>
            <a:pPr marL="469900" marR="193040" indent="-457834">
              <a:lnSpc>
                <a:spcPct val="150000"/>
              </a:lnSpc>
              <a:spcBef>
                <a:spcPts val="525"/>
              </a:spcBef>
              <a:buClr>
                <a:srgbClr val="FFFFCC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After root resection or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hemisection,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crater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like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osseous  defect around the residual root is removed by osseous  resection and the periodontal pocket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eliminated.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 form that  facilitates plaque control to be</a:t>
            </a:r>
            <a:r>
              <a:rPr dirty="0" sz="2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achieved.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" y="213359"/>
            <a:ext cx="8510905" cy="5688330"/>
            <a:chOff x="434340" y="213359"/>
            <a:chExt cx="8510905" cy="5688330"/>
          </a:xfrm>
        </p:grpSpPr>
        <p:sp>
          <p:nvSpPr>
            <p:cNvPr id="3" name="object 3"/>
            <p:cNvSpPr/>
            <p:nvPr/>
          </p:nvSpPr>
          <p:spPr>
            <a:xfrm>
              <a:off x="434340" y="213359"/>
              <a:ext cx="336575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396995" y="213359"/>
              <a:ext cx="2282190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362955" y="213359"/>
              <a:ext cx="287959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77240" y="762000"/>
              <a:ext cx="5575554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949695" y="762000"/>
              <a:ext cx="1893570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525511" y="762000"/>
              <a:ext cx="1419605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77240" y="1310640"/>
              <a:ext cx="5964174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338316" y="1310640"/>
              <a:ext cx="1623821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77240" y="1859280"/>
              <a:ext cx="2081022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455163" y="1859280"/>
              <a:ext cx="2027682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168140" y="1859280"/>
              <a:ext cx="433044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095487" y="1859280"/>
              <a:ext cx="572261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77240" y="2407920"/>
              <a:ext cx="1166622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40764" y="2407920"/>
              <a:ext cx="7149846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77240" y="2956559"/>
              <a:ext cx="654024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914387" y="2956559"/>
              <a:ext cx="505205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6496" y="2956559"/>
              <a:ext cx="109956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77240" y="3505200"/>
              <a:ext cx="3435858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34340" y="4126992"/>
              <a:ext cx="7963661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77240" y="4675631"/>
              <a:ext cx="749274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77240" y="5224271"/>
              <a:ext cx="2266950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612140" y="108539"/>
            <a:ext cx="8050530" cy="55873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7970" marR="5080" indent="-267970">
              <a:lnSpc>
                <a:spcPct val="150000"/>
              </a:lnSpc>
              <a:spcBef>
                <a:spcPts val="105"/>
              </a:spcBef>
              <a:buSzPct val="95833"/>
              <a:buAutoNum type="arabicPeriod" startAt="3"/>
              <a:tabLst>
                <a:tab pos="26797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III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involvement,a good prognosis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unlikely unless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morphology is favorable.if a tooth  is used as an abutment in an edentulous area,root  resection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hemisection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at the stage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II is best.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bone destruction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residual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suppressed and  periodontal tissue recovered with a good long-term  prognosis is</a:t>
            </a:r>
            <a:r>
              <a:rPr dirty="0" sz="24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expected.</a:t>
            </a:r>
            <a:endParaRPr sz="2400">
              <a:latin typeface="Arial"/>
              <a:cs typeface="Arial"/>
            </a:endParaRPr>
          </a:p>
          <a:p>
            <a:pPr marL="267970" marR="555625" indent="-267970">
              <a:lnSpc>
                <a:spcPct val="150000"/>
              </a:lnSpc>
              <a:spcBef>
                <a:spcPts val="575"/>
              </a:spcBef>
              <a:buSzPct val="95833"/>
              <a:buAutoNum type="arabicPeriod" startAt="3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patient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capable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thorough hygiene and  follow through with scheduled professional care and  management.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289559"/>
            <a:ext cx="8335645" cy="6456680"/>
            <a:chOff x="358140" y="289559"/>
            <a:chExt cx="8335645" cy="6456680"/>
          </a:xfrm>
        </p:grpSpPr>
        <p:sp>
          <p:nvSpPr>
            <p:cNvPr id="3" name="object 3"/>
            <p:cNvSpPr/>
            <p:nvPr/>
          </p:nvSpPr>
          <p:spPr>
            <a:xfrm>
              <a:off x="358140" y="289559"/>
              <a:ext cx="426034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710135"/>
              <a:ext cx="3894582" cy="69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14528" y="1030236"/>
              <a:ext cx="462546" cy="4838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911351"/>
              <a:ext cx="2164842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462784" y="911351"/>
              <a:ext cx="33642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15355" y="911351"/>
              <a:ext cx="3030474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40" y="1459992"/>
              <a:ext cx="7759446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2008631"/>
              <a:ext cx="173964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58140" y="2630424"/>
              <a:ext cx="431673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41020" y="3051000"/>
              <a:ext cx="3950970" cy="693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58140" y="3252215"/>
              <a:ext cx="8335518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40" y="3800856"/>
              <a:ext cx="7607046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4349495"/>
              <a:ext cx="5453634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40" y="4898136"/>
              <a:ext cx="1590294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88236" y="4898136"/>
              <a:ext cx="488429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73579" y="4898136"/>
              <a:ext cx="505206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075688" y="4898136"/>
              <a:ext cx="2113026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869436" y="4898136"/>
              <a:ext cx="1267206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58140" y="5519927"/>
              <a:ext cx="1690877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45920" y="5519927"/>
              <a:ext cx="157200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900172" y="5519927"/>
              <a:ext cx="4641341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01040" y="6068571"/>
              <a:ext cx="1689354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074163" y="6068571"/>
              <a:ext cx="1604010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35940" y="367995"/>
            <a:ext cx="7873365" cy="617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Endodontic</a:t>
            </a:r>
            <a:r>
              <a:rPr dirty="0" u="heavy" sz="2400" spc="-2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consideration:</a:t>
            </a:r>
            <a:endParaRPr sz="2400">
              <a:latin typeface="Arial"/>
              <a:cs typeface="Arial"/>
            </a:endParaRPr>
          </a:p>
          <a:p>
            <a:pPr algn="just" marL="355600" marR="150495" indent="-342900">
              <a:lnSpc>
                <a:spcPct val="150100"/>
              </a:lnSpc>
              <a:spcBef>
                <a:spcPts val="575"/>
              </a:spcBef>
            </a:pPr>
            <a:r>
              <a:rPr dirty="0" sz="1800" spc="1875">
                <a:solidFill>
                  <a:srgbClr val="FFFFCC"/>
                </a:solidFill>
                <a:latin typeface="Wingdings"/>
                <a:cs typeface="Wingdings"/>
              </a:rPr>
              <a:t>⚫</a:t>
            </a:r>
            <a:r>
              <a:rPr dirty="0" sz="1800" spc="1875">
                <a:solidFill>
                  <a:srgbClr val="FFFFCC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canal preparation,excessive enlargement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2400" spc="-75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 canal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avoided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reduce the possibility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thin walls.</a:t>
            </a:r>
            <a:endParaRPr sz="24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2014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Restorative</a:t>
            </a:r>
            <a:r>
              <a:rPr dirty="0" u="heavy" sz="2400" spc="1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considerations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8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1.A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and core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 used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residual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  structure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fragile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the crown will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adhere.post 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 the main causes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root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fractures.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(Kastenbaum 1986).</a:t>
            </a:r>
            <a:endParaRPr sz="2400">
              <a:latin typeface="Arial"/>
              <a:cs typeface="Arial"/>
            </a:endParaRPr>
          </a:p>
          <a:p>
            <a:pPr marL="355600" marR="1158240" indent="-342900">
              <a:lnSpc>
                <a:spcPct val="15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2.All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resected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should be reinforced with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copings,if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 possible.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" y="289559"/>
            <a:ext cx="8488045" cy="6568440"/>
            <a:chOff x="434340" y="289559"/>
            <a:chExt cx="8488045" cy="6568440"/>
          </a:xfrm>
        </p:grpSpPr>
        <p:sp>
          <p:nvSpPr>
            <p:cNvPr id="3" name="object 3"/>
            <p:cNvSpPr/>
            <p:nvPr/>
          </p:nvSpPr>
          <p:spPr>
            <a:xfrm>
              <a:off x="434340" y="289559"/>
              <a:ext cx="8487918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77240" y="838200"/>
              <a:ext cx="3876294" cy="6774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250436" y="838200"/>
              <a:ext cx="1572006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504687" y="838200"/>
              <a:ext cx="1081278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182868" y="838200"/>
              <a:ext cx="808482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588251" y="838200"/>
              <a:ext cx="1518666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703820" y="838200"/>
              <a:ext cx="575297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77240" y="1386840"/>
              <a:ext cx="1540002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14143" y="1386840"/>
              <a:ext cx="1540002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051047" y="1386840"/>
              <a:ext cx="1501902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38243" y="1386840"/>
              <a:ext cx="1471422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34340" y="2008631"/>
              <a:ext cx="786003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77240" y="2557271"/>
              <a:ext cx="3332226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06368" y="2557271"/>
              <a:ext cx="488429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34340" y="3179064"/>
              <a:ext cx="4469130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17220" y="3599640"/>
              <a:ext cx="4103370" cy="693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9204" y="3918191"/>
              <a:ext cx="483857" cy="48540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91540" y="3800856"/>
              <a:ext cx="3742182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489204" y="4539983"/>
              <a:ext cx="483857" cy="48540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91540" y="4422648"/>
              <a:ext cx="622020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89204" y="5161788"/>
              <a:ext cx="483857" cy="48540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91540" y="5044439"/>
              <a:ext cx="7166609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91540" y="5593080"/>
              <a:ext cx="1453134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89204" y="6332213"/>
              <a:ext cx="471690" cy="48540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91540" y="6214876"/>
              <a:ext cx="7878318" cy="64312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612140" y="184739"/>
            <a:ext cx="8023225" cy="65017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3535">
              <a:lnSpc>
                <a:spcPct val="150000"/>
              </a:lnSpc>
              <a:spcBef>
                <a:spcPts val="105"/>
              </a:spcBef>
              <a:buAutoNum type="arabicPeriod" startAt="3"/>
              <a:tabLst>
                <a:tab pos="35115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Occlusion should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balanced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avoid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force 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might  be detrimental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resected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tooth. if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possible,  achieve minimal occlusal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contact.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20"/>
              </a:spcBef>
              <a:buAutoNum type="arabicPeriod" startAt="3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restoration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form must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easily cleanable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patient’s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convenience.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4"/>
              </a:spcBef>
            </a:pP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Common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reasons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for</a:t>
            </a:r>
            <a:r>
              <a:rPr dirty="0" u="heavy" sz="2400" spc="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failure</a:t>
            </a:r>
            <a:endParaRPr sz="24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2014"/>
              </a:spcBef>
              <a:buClr>
                <a:srgbClr val="FFFFCC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fracture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lvl="1" marL="469900" indent="-457834">
              <a:lnSpc>
                <a:spcPct val="100000"/>
              </a:lnSpc>
              <a:spcBef>
                <a:spcPts val="2020"/>
              </a:spcBef>
              <a:buClr>
                <a:srgbClr val="FFFFCC"/>
              </a:buClr>
              <a:buSzPct val="75000"/>
              <a:buAutoNum type="alphaLcPeriod"/>
              <a:tabLst>
                <a:tab pos="469900" algn="l"/>
                <a:tab pos="47053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Lack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conservative endodontic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treatment.</a:t>
            </a:r>
            <a:endParaRPr sz="2400">
              <a:latin typeface="Arial"/>
              <a:cs typeface="Arial"/>
            </a:endParaRPr>
          </a:p>
          <a:p>
            <a:pPr lvl="1" marL="469900" marR="868044" indent="-457834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AutoNum type="alphaLcPeriod"/>
              <a:tabLst>
                <a:tab pos="469900" algn="l"/>
                <a:tab pos="47053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Failure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restore 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adequately 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posts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 crowns.</a:t>
            </a:r>
            <a:endParaRPr sz="2400">
              <a:latin typeface="Arial"/>
              <a:cs typeface="Arial"/>
            </a:endParaRPr>
          </a:p>
          <a:p>
            <a:pPr lvl="1" marL="469900" indent="-457834">
              <a:lnSpc>
                <a:spcPct val="100000"/>
              </a:lnSpc>
              <a:spcBef>
                <a:spcPts val="2020"/>
              </a:spcBef>
              <a:buClr>
                <a:srgbClr val="FFFFCC"/>
              </a:buClr>
              <a:buSzPct val="75000"/>
              <a:buAutoNum type="alphaLcPeriod"/>
              <a:tabLst>
                <a:tab pos="469900" algn="l"/>
                <a:tab pos="470534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Inadequate provisional or final splinting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stabilization.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338820" cy="4883785"/>
            <a:chOff x="358140" y="1661160"/>
            <a:chExt cx="8338820" cy="4883785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343433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8140" y="2282952"/>
              <a:ext cx="3688841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8140" y="2904744"/>
              <a:ext cx="6166866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21907" y="2904744"/>
              <a:ext cx="1724406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443216" y="2904744"/>
              <a:ext cx="488429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140" y="3526536"/>
              <a:ext cx="7471409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40" y="4075176"/>
              <a:ext cx="269214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8140" y="4696967"/>
              <a:ext cx="4267962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23004" y="4696967"/>
              <a:ext cx="172440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44311" y="4696967"/>
              <a:ext cx="4884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58140" y="5318760"/>
              <a:ext cx="833856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40" y="5867400"/>
              <a:ext cx="248945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87395" y="5867400"/>
              <a:ext cx="17244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108704" y="5867400"/>
              <a:ext cx="4884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35940" y="1739849"/>
            <a:ext cx="7871459" cy="459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SzPct val="95833"/>
              <a:buAutoNum type="arabicPeriod" startAt="2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Poor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selection.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20"/>
              </a:spcBef>
              <a:buSzPct val="95833"/>
              <a:buAutoNum type="arabicPeriod" startAt="2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Incomplete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sectioning.</a:t>
            </a:r>
            <a:endParaRPr sz="2400">
              <a:latin typeface="Arial"/>
              <a:cs typeface="Arial"/>
            </a:endParaRPr>
          </a:p>
          <a:p>
            <a:pPr marL="12700" marR="679450">
              <a:lnSpc>
                <a:spcPts val="4900"/>
              </a:lnSpc>
              <a:spcBef>
                <a:spcPts val="495"/>
              </a:spcBef>
              <a:buSzPct val="95833"/>
              <a:buAutoNum type="arabicPeriod" startAt="2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Failure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diagnose involvement of other furcations.  5.Failure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correct osseous deformities, resulting</a:t>
            </a:r>
            <a:r>
              <a:rPr dirty="0" sz="2400" spc="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94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residual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pockets.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14"/>
              </a:spcBef>
              <a:buSzPct val="95833"/>
              <a:buAutoNum type="arabicPeriod" startAt="6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Failure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remove residual</a:t>
            </a:r>
            <a:r>
              <a:rPr dirty="0" sz="2400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400">
              <a:latin typeface="Arial"/>
              <a:cs typeface="Arial"/>
            </a:endParaRPr>
          </a:p>
          <a:p>
            <a:pPr marL="267970" marR="5080" indent="-267970">
              <a:lnSpc>
                <a:spcPct val="150000"/>
              </a:lnSpc>
              <a:spcBef>
                <a:spcPts val="580"/>
              </a:spcBef>
              <a:buSzPct val="95833"/>
              <a:buAutoNum type="arabicPeriod" startAt="6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Inability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maintain adequate level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oral physiotherapy  about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adjacent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7989" y="579246"/>
            <a:ext cx="474726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TUNNEL</a:t>
            </a:r>
            <a:r>
              <a:rPr dirty="0" u="heavy" sz="3200" spc="-8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PREPARATION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527" y="1661160"/>
            <a:ext cx="8268970" cy="4664710"/>
            <a:chOff x="414527" y="1661160"/>
            <a:chExt cx="8268970" cy="4664710"/>
          </a:xfrm>
        </p:grpSpPr>
        <p:sp>
          <p:nvSpPr>
            <p:cNvPr id="4" name="object 4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039" y="1661160"/>
              <a:ext cx="185851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56460" y="1661160"/>
              <a:ext cx="515797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039" y="2209800"/>
              <a:ext cx="1908810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296667" y="2209800"/>
              <a:ext cx="1724406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17976" y="2209800"/>
              <a:ext cx="488429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4527" y="295047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39" y="2831592"/>
              <a:ext cx="1468373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66316" y="2831592"/>
              <a:ext cx="6150102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39" y="3380232"/>
              <a:ext cx="7828026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39" y="3928872"/>
              <a:ext cx="373913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4527" y="466954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39" y="4550664"/>
              <a:ext cx="7315961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39" y="5099304"/>
              <a:ext cx="798195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39" y="5647944"/>
              <a:ext cx="693039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35940" y="1556465"/>
            <a:ext cx="7875905" cy="4563110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54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 b="1">
                <a:solidFill>
                  <a:srgbClr val="FFFFFF"/>
                </a:solidFill>
                <a:latin typeface="Arial"/>
                <a:cs typeface="Arial"/>
              </a:rPr>
              <a:t>Tunneling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: used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treat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deep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grade II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4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III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400">
              <a:latin typeface="Arial"/>
              <a:cs typeface="Arial"/>
            </a:endParaRPr>
          </a:p>
          <a:p>
            <a:pPr marL="355600" marR="160655" indent="-342900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the surgical exposure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 which is  indicated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advanced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grade II and III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lesions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which  resection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24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possible.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rationale for this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provide ready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access for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plaque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removal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facilitate instrumentation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the  application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topical medicaments like</a:t>
            </a:r>
            <a:r>
              <a:rPr dirty="0" sz="2400" spc="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fluorides.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632459"/>
            <a:ext cx="6255385" cy="677545"/>
            <a:chOff x="358140" y="632459"/>
            <a:chExt cx="6255385" cy="677545"/>
          </a:xfrm>
        </p:grpSpPr>
        <p:sp>
          <p:nvSpPr>
            <p:cNvPr id="3" name="object 3"/>
            <p:cNvSpPr/>
            <p:nvPr/>
          </p:nvSpPr>
          <p:spPr>
            <a:xfrm>
              <a:off x="358140" y="632459"/>
              <a:ext cx="109804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36904" y="632459"/>
              <a:ext cx="1468373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292095" y="632459"/>
              <a:ext cx="136931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342132" y="632459"/>
              <a:ext cx="995934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20311" y="632459"/>
              <a:ext cx="912113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13148" y="632459"/>
              <a:ext cx="657605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951475" y="632459"/>
              <a:ext cx="57226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181599" y="670559"/>
              <a:ext cx="439686" cy="4640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362955" y="632459"/>
              <a:ext cx="1165098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24955" y="632459"/>
              <a:ext cx="488429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10540" y="711453"/>
            <a:ext cx="59289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More variable greater than </a:t>
            </a:r>
            <a:r>
              <a:rPr dirty="0" sz="2400"/>
              <a:t>that </a:t>
            </a:r>
            <a:r>
              <a:rPr dirty="0" sz="2400" spc="-5"/>
              <a:t>of 1</a:t>
            </a:r>
            <a:r>
              <a:rPr dirty="0" baseline="24305" sz="2400" spc="-7"/>
              <a:t>st</a:t>
            </a:r>
            <a:r>
              <a:rPr dirty="0" baseline="24305" sz="2400" spc="450"/>
              <a:t> </a:t>
            </a:r>
            <a:r>
              <a:rPr dirty="0" sz="2400" spc="-5"/>
              <a:t>molar.</a:t>
            </a:r>
            <a:endParaRPr sz="2400"/>
          </a:p>
        </p:txBody>
      </p:sp>
      <p:grpSp>
        <p:nvGrpSpPr>
          <p:cNvPr id="14" name="object 14"/>
          <p:cNvGrpSpPr/>
          <p:nvPr/>
        </p:nvGrpSpPr>
        <p:grpSpPr>
          <a:xfrm>
            <a:off x="358140" y="4143755"/>
            <a:ext cx="8448675" cy="2287270"/>
            <a:chOff x="358140" y="4143755"/>
            <a:chExt cx="8448675" cy="2287270"/>
          </a:xfrm>
        </p:grpSpPr>
        <p:sp>
          <p:nvSpPr>
            <p:cNvPr id="15" name="object 15"/>
            <p:cNvSpPr/>
            <p:nvPr/>
          </p:nvSpPr>
          <p:spPr>
            <a:xfrm>
              <a:off x="358140" y="4143755"/>
              <a:ext cx="1791462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41020" y="4564332"/>
              <a:ext cx="2914650" cy="693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30323" y="4143755"/>
              <a:ext cx="1706118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133344" y="4143755"/>
              <a:ext cx="50520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58140" y="4582668"/>
              <a:ext cx="927354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78991" y="4582668"/>
              <a:ext cx="1454658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27147" y="4582668"/>
              <a:ext cx="6576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778251" y="4582668"/>
              <a:ext cx="825246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396995" y="4582668"/>
              <a:ext cx="1572005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762499" y="4582668"/>
              <a:ext cx="1590294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146292" y="4582668"/>
              <a:ext cx="639317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579107" y="4582668"/>
              <a:ext cx="826770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199375" y="4582668"/>
              <a:ext cx="1607057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01040" y="4948427"/>
              <a:ext cx="1317498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700784" y="4948427"/>
              <a:ext cx="960882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345435" y="4948427"/>
              <a:ext cx="572262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599944" y="4948427"/>
              <a:ext cx="910590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3192779" y="4948427"/>
              <a:ext cx="639318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515868" y="4948427"/>
              <a:ext cx="826769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023360" y="4948427"/>
              <a:ext cx="1148334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853940" y="4948427"/>
              <a:ext cx="6576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5192268" y="4948427"/>
              <a:ext cx="1572006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6446519" y="4948427"/>
              <a:ext cx="2027681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071104" y="4948427"/>
              <a:ext cx="488429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58140" y="5387339"/>
              <a:ext cx="927354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046988" y="5387339"/>
              <a:ext cx="1283970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092451" y="5387339"/>
              <a:ext cx="1572005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425951" y="5387339"/>
              <a:ext cx="622553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809999" y="5387339"/>
              <a:ext cx="1386077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4957572" y="5387339"/>
              <a:ext cx="2300478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7019544" y="5387339"/>
              <a:ext cx="877061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7658099" y="5387339"/>
              <a:ext cx="1148333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01040" y="5753100"/>
              <a:ext cx="1469898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853184" y="5753100"/>
              <a:ext cx="826769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362200" y="5753100"/>
              <a:ext cx="1299210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345179" y="5753100"/>
              <a:ext cx="1300734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4328160" y="5753100"/>
              <a:ext cx="65760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4666487" y="5753100"/>
              <a:ext cx="826769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173980" y="5753100"/>
              <a:ext cx="2317242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7174992" y="5753100"/>
              <a:ext cx="826770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7682483" y="5753100"/>
              <a:ext cx="1113281" cy="67741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 txBox="1"/>
          <p:nvPr/>
        </p:nvSpPr>
        <p:spPr>
          <a:xfrm>
            <a:off x="535940" y="4150233"/>
            <a:ext cx="8070850" cy="207454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</a:t>
            </a:r>
            <a:r>
              <a:rPr dirty="0" u="heavy" sz="2400" spc="-1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Entrance:</a:t>
            </a:r>
            <a:endParaRPr sz="2400">
              <a:latin typeface="Arial"/>
              <a:cs typeface="Arial"/>
            </a:endParaRPr>
          </a:p>
          <a:p>
            <a:pPr marL="355600" marR="5715" indent="-342900">
              <a:lnSpc>
                <a:spcPct val="100000"/>
              </a:lnSpc>
              <a:spcBef>
                <a:spcPts val="575"/>
              </a:spcBef>
              <a:tabLst>
                <a:tab pos="733425" algn="l"/>
                <a:tab pos="1981835" algn="l"/>
                <a:tab pos="2432685" algn="l"/>
                <a:tab pos="3051810" algn="l"/>
                <a:tab pos="4417060" algn="l"/>
                <a:tab pos="5801360" algn="l"/>
                <a:tab pos="6234430" algn="l"/>
                <a:tab pos="6854825" algn="l"/>
              </a:tabLst>
            </a:pP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	th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2400" spc="-2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ent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rance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the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axi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ry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molars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 role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onset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tabLst>
                <a:tab pos="701675" algn="l"/>
                <a:tab pos="1746885" algn="l"/>
                <a:tab pos="3081020" algn="l"/>
                <a:tab pos="3464560" algn="l"/>
                <a:tab pos="4612640" algn="l"/>
                <a:tab pos="6675120" algn="l"/>
                <a:tab pos="7313295" algn="l"/>
              </a:tabLst>
            </a:pP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mesia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fur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cation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cated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ap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roxi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ately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	two	t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irds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towards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palatal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aspect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tooth,whereas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distal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80059" y="1371600"/>
            <a:ext cx="5884545" cy="2743200"/>
            <a:chOff x="480059" y="1371600"/>
            <a:chExt cx="5884545" cy="2743200"/>
          </a:xfrm>
        </p:grpSpPr>
        <p:sp>
          <p:nvSpPr>
            <p:cNvPr id="58" name="object 58"/>
            <p:cNvSpPr/>
            <p:nvPr/>
          </p:nvSpPr>
          <p:spPr>
            <a:xfrm>
              <a:off x="480059" y="1447800"/>
              <a:ext cx="1897379" cy="266700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2514599" y="1371600"/>
              <a:ext cx="1917192" cy="274320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4572000" y="1371600"/>
              <a:ext cx="1792224" cy="274320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/>
          <p:cNvSpPr txBox="1"/>
          <p:nvPr/>
        </p:nvSpPr>
        <p:spPr>
          <a:xfrm>
            <a:off x="6531229" y="2008073"/>
            <a:ext cx="2561590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Mesial, buccal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distal  furcation in maxillary 1</a:t>
            </a:r>
            <a:r>
              <a:rPr dirty="0" baseline="25462" sz="1800" spc="-7">
                <a:solidFill>
                  <a:srgbClr val="FFFFFF"/>
                </a:solidFill>
                <a:latin typeface="Arial"/>
                <a:cs typeface="Arial"/>
              </a:rPr>
              <a:t>st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molar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4527" y="1661160"/>
            <a:ext cx="7965440" cy="4042410"/>
            <a:chOff x="414527" y="1661160"/>
            <a:chExt cx="7965440" cy="4042410"/>
          </a:xfrm>
        </p:grpSpPr>
        <p:sp>
          <p:nvSpPr>
            <p:cNvPr id="3" name="object 3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39" y="1661160"/>
              <a:ext cx="721690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039" y="2209800"/>
              <a:ext cx="3981450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79392" y="2209800"/>
              <a:ext cx="1908810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875019" y="2209800"/>
              <a:ext cx="1555242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10984" y="2209800"/>
              <a:ext cx="1165098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39" y="2758440"/>
              <a:ext cx="5589270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87212" y="2758440"/>
              <a:ext cx="1114806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598919" y="2758440"/>
              <a:ext cx="1315974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039" y="3307080"/>
              <a:ext cx="126720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14527" y="404775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39" y="3928872"/>
              <a:ext cx="1503425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885188" y="3928872"/>
              <a:ext cx="1369314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851404" y="3928872"/>
              <a:ext cx="452247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39" y="4477511"/>
              <a:ext cx="7678674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39" y="5026151"/>
              <a:ext cx="367512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35940" y="1556465"/>
            <a:ext cx="7571105" cy="3941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117475" indent="-342900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It requires roots that are long and divergent and is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generally indicated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molars.it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often  fails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because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decay in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area(Lindhe  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1983).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501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b="1">
                <a:solidFill>
                  <a:srgbClr val="FFFF00"/>
                </a:solidFill>
                <a:latin typeface="Arial"/>
                <a:cs typeface="Arial"/>
              </a:rPr>
              <a:t>Hellden </a:t>
            </a:r>
            <a:r>
              <a:rPr dirty="0" sz="2400" spc="-5" b="1">
                <a:solidFill>
                  <a:srgbClr val="FFFF00"/>
                </a:solidFill>
                <a:latin typeface="Arial"/>
                <a:cs typeface="Arial"/>
              </a:rPr>
              <a:t>(1989)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reported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tunnel  preparations have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considerably better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prognosis than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previously</a:t>
            </a:r>
            <a:r>
              <a:rPr dirty="0" sz="2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reported.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5545" y="499059"/>
            <a:ext cx="26943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6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TUNNELING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2209800"/>
            <a:ext cx="1376172" cy="2039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24200" y="4876800"/>
            <a:ext cx="1752600" cy="1690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627378"/>
            <a:ext cx="21437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A) Pre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radiograph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2375" y="5301183"/>
            <a:ext cx="3566795" cy="112268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D)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Post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op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self performed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plaque</a:t>
            </a:r>
            <a:endParaRPr sz="1800">
              <a:latin typeface="Arial"/>
              <a:cs typeface="Arial"/>
            </a:endParaRPr>
          </a:p>
          <a:p>
            <a:pPr marL="12700" marR="135890">
              <a:lnSpc>
                <a:spcPct val="100000"/>
              </a:lnSpc>
              <a:spcBef>
                <a:spcPts val="108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control can be achieved by use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interproximal</a:t>
            </a:r>
            <a:r>
              <a:rPr dirty="0"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brush.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0" y="4953000"/>
            <a:ext cx="2286000" cy="1616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95600" y="2362200"/>
            <a:ext cx="2743200" cy="1645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096000" y="2362200"/>
            <a:ext cx="2590800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480428" y="1627378"/>
            <a:ext cx="24117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C)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Tunneling</a:t>
            </a: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procedure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completed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27375" y="1627378"/>
            <a:ext cx="234950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B) Gr III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3754" y="785241"/>
            <a:ext cx="4935220" cy="53340"/>
          </a:xfrm>
          <a:custGeom>
            <a:avLst/>
            <a:gdLst/>
            <a:ahLst/>
            <a:cxnLst/>
            <a:rect l="l" t="t" r="r" b="b"/>
            <a:pathLst>
              <a:path w="4935220" h="53340">
                <a:moveTo>
                  <a:pt x="4934712" y="0"/>
                </a:moveTo>
                <a:lnTo>
                  <a:pt x="0" y="0"/>
                </a:lnTo>
                <a:lnTo>
                  <a:pt x="0" y="53339"/>
                </a:lnTo>
                <a:lnTo>
                  <a:pt x="4934712" y="53339"/>
                </a:lnTo>
                <a:lnTo>
                  <a:pt x="49347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1308" y="211962"/>
            <a:ext cx="49612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REGENERATION</a:t>
            </a:r>
            <a:r>
              <a:rPr dirty="0" sz="4000" spc="-5" b="1" i="1">
                <a:solidFill>
                  <a:srgbClr val="FFFF00"/>
                </a:solidFill>
                <a:latin typeface="Arial"/>
                <a:cs typeface="Arial"/>
              </a:rPr>
              <a:t> OF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7073" y="821562"/>
            <a:ext cx="56896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 i="1">
                <a:solidFill>
                  <a:srgbClr val="FFFF00"/>
                </a:solidFill>
                <a:latin typeface="Arial"/>
                <a:cs typeface="Arial"/>
              </a:rPr>
              <a:t>FURCATION DEFECTS: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9519" y="1394841"/>
            <a:ext cx="5664835" cy="53340"/>
          </a:xfrm>
          <a:custGeom>
            <a:avLst/>
            <a:gdLst/>
            <a:ahLst/>
            <a:cxnLst/>
            <a:rect l="l" t="t" r="r" b="b"/>
            <a:pathLst>
              <a:path w="5664834" h="53340">
                <a:moveTo>
                  <a:pt x="5664708" y="0"/>
                </a:moveTo>
                <a:lnTo>
                  <a:pt x="0" y="0"/>
                </a:lnTo>
                <a:lnTo>
                  <a:pt x="0" y="53339"/>
                </a:lnTo>
                <a:lnTo>
                  <a:pt x="5664708" y="53339"/>
                </a:lnTo>
                <a:lnTo>
                  <a:pt x="566470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358140" y="1546860"/>
            <a:ext cx="8437880" cy="4189095"/>
            <a:chOff x="358140" y="1546860"/>
            <a:chExt cx="8437880" cy="4189095"/>
          </a:xfrm>
        </p:grpSpPr>
        <p:sp>
          <p:nvSpPr>
            <p:cNvPr id="7" name="object 7"/>
            <p:cNvSpPr/>
            <p:nvPr/>
          </p:nvSpPr>
          <p:spPr>
            <a:xfrm>
              <a:off x="414528" y="16657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1546860"/>
              <a:ext cx="175945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57400" y="1546860"/>
              <a:ext cx="633145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1912620"/>
              <a:ext cx="1029461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327404" y="1912620"/>
              <a:ext cx="1671066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685288" y="1912620"/>
              <a:ext cx="5063490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40" y="2278380"/>
              <a:ext cx="175945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057400" y="2278380"/>
              <a:ext cx="5052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59507" y="2278380"/>
              <a:ext cx="143637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276600" y="2278380"/>
              <a:ext cx="2010918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4528" y="283617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40" y="2717292"/>
              <a:ext cx="8012430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40" y="3083052"/>
              <a:ext cx="4946142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244084" y="3083052"/>
              <a:ext cx="190881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3448811"/>
              <a:ext cx="1317498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15440" y="3448811"/>
              <a:ext cx="5052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17548" y="3448811"/>
              <a:ext cx="180822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211068" y="3448811"/>
              <a:ext cx="4184141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992111" y="3448811"/>
              <a:ext cx="1267205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14528" y="400660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701040" y="3887724"/>
              <a:ext cx="7113270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01040" y="4253483"/>
              <a:ext cx="1572006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869948" y="4253483"/>
              <a:ext cx="50520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972056" y="4253483"/>
              <a:ext cx="4388358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58140" y="4692395"/>
              <a:ext cx="5964174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5919216" y="4692395"/>
              <a:ext cx="1436369" cy="67741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952487" y="4692395"/>
              <a:ext cx="1843277" cy="67741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01040" y="5058156"/>
              <a:ext cx="7197090" cy="6774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535940" y="1625853"/>
            <a:ext cx="7977505" cy="39039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1402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defects treated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GTR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demonstrated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histologic documentation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new attachment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formation 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(Gottlow et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al.</a:t>
            </a:r>
            <a:r>
              <a:rPr dirty="0" sz="2400" spc="-4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1986).</a:t>
            </a:r>
            <a:endParaRPr sz="2400">
              <a:latin typeface="Arial"/>
              <a:cs typeface="Arial"/>
            </a:endParaRPr>
          </a:p>
          <a:p>
            <a:pPr marL="355600" marR="78105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Predictable outcome of GTR therapy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demonstrated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only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grade II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involved mandibular  molars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(Pontoreiro 1988,Lekovic 1989,Caffese</a:t>
            </a:r>
            <a:r>
              <a:rPr dirty="0" sz="2400" spc="11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1990).</a:t>
            </a:r>
            <a:endParaRPr sz="2400">
              <a:latin typeface="Arial"/>
              <a:cs typeface="Arial"/>
            </a:endParaRPr>
          </a:p>
          <a:p>
            <a:pPr marL="355600" marR="977265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reason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limited predictability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GTR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furcation-involved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teeth 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due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to: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morphology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periodontal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defect,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which 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root  complex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often has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character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 horizontal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lesion.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8456295" cy="4700905"/>
            <a:chOff x="358140" y="1546860"/>
            <a:chExt cx="8456295" cy="4700905"/>
          </a:xfrm>
        </p:grpSpPr>
        <p:sp>
          <p:nvSpPr>
            <p:cNvPr id="3" name="object 3"/>
            <p:cNvSpPr/>
            <p:nvPr/>
          </p:nvSpPr>
          <p:spPr>
            <a:xfrm>
              <a:off x="358140" y="1546860"/>
              <a:ext cx="131902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74064" y="1546860"/>
              <a:ext cx="733729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01040" y="1912620"/>
              <a:ext cx="1826514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24456" y="1912620"/>
              <a:ext cx="3217925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4528" y="2470416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2351532"/>
              <a:ext cx="5113782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4528" y="290932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2790444"/>
              <a:ext cx="8113014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3156204"/>
              <a:ext cx="1657350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58140" y="3595116"/>
              <a:ext cx="7861554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14528" y="4152912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40" y="4034027"/>
              <a:ext cx="7251954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4399788"/>
              <a:ext cx="7864602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40" y="4765548"/>
              <a:ext cx="1471422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4528" y="5323331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40" y="5204460"/>
              <a:ext cx="3027426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325368" y="5204460"/>
              <a:ext cx="3806190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19899" y="5204460"/>
              <a:ext cx="1605533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1040" y="5570219"/>
              <a:ext cx="7556754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535940" y="1625853"/>
            <a:ext cx="8006715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22885" indent="-3429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hence new attachment formation is dependent on coronal  up growth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periodontal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tissue.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Limited access for</a:t>
            </a:r>
            <a:r>
              <a:rPr dirty="0" sz="24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instrumentation.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Exposure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membrane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material and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fornix of </a:t>
            </a:r>
            <a:r>
              <a:rPr dirty="0" sz="2400" spc="-33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Morphology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osseous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bone</a:t>
            </a:r>
            <a:r>
              <a:rPr dirty="0" sz="2400" spc="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regeneration:</a:t>
            </a:r>
            <a:endParaRPr sz="2400">
              <a:latin typeface="Arial"/>
              <a:cs typeface="Arial"/>
            </a:endParaRPr>
          </a:p>
          <a:p>
            <a:pPr marL="355600" marR="253365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number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bony walls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surrounding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influences the predictability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regeneration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 defects.</a:t>
            </a:r>
            <a:endParaRPr sz="2400">
              <a:latin typeface="Arial"/>
              <a:cs typeface="Arial"/>
            </a:endParaRPr>
          </a:p>
          <a:p>
            <a:pPr marL="355600" marR="40259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class 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II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involvement,predictability is high </a:t>
            </a:r>
            <a:r>
              <a:rPr dirty="0" sz="2400" spc="-495">
                <a:solidFill>
                  <a:srgbClr val="FFFFFF"/>
                </a:solidFill>
                <a:latin typeface="Arial"/>
                <a:cs typeface="Arial"/>
              </a:rPr>
              <a:t>if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inter dental bone level 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coronal to the</a:t>
            </a:r>
            <a:r>
              <a:rPr dirty="0" sz="24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75260"/>
            <a:ext cx="8181975" cy="1043305"/>
            <a:chOff x="358140" y="175260"/>
            <a:chExt cx="8181975" cy="1043305"/>
          </a:xfrm>
        </p:grpSpPr>
        <p:sp>
          <p:nvSpPr>
            <p:cNvPr id="3" name="object 3"/>
            <p:cNvSpPr/>
            <p:nvPr/>
          </p:nvSpPr>
          <p:spPr>
            <a:xfrm>
              <a:off x="358140" y="175260"/>
              <a:ext cx="818159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40" y="541019"/>
              <a:ext cx="2164842" cy="6774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5940" y="253695"/>
            <a:ext cx="771842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/>
              <a:t>The length </a:t>
            </a:r>
            <a:r>
              <a:rPr dirty="0" sz="2400"/>
              <a:t>of the root trunk </a:t>
            </a:r>
            <a:r>
              <a:rPr dirty="0" sz="2400" spc="-5"/>
              <a:t>influences </a:t>
            </a:r>
            <a:r>
              <a:rPr dirty="0" sz="2400"/>
              <a:t>attachment </a:t>
            </a:r>
            <a:r>
              <a:rPr dirty="0" sz="2400" spc="-5"/>
              <a:t>gain</a:t>
            </a:r>
            <a:r>
              <a:rPr dirty="0" sz="2400"/>
              <a:t> in</a:t>
            </a:r>
            <a:endParaRPr sz="2400"/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dirty="0" sz="2400" spc="-5"/>
              <a:t>the </a:t>
            </a:r>
            <a:r>
              <a:rPr dirty="0" sz="2400"/>
              <a:t>furcation.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1600200" y="1143000"/>
            <a:ext cx="5486400" cy="548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143000"/>
            <a:ext cx="3124200" cy="2246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24400" y="4191000"/>
            <a:ext cx="3276600" cy="2215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59740" y="4828413"/>
            <a:ext cx="314642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B) </a:t>
            </a:r>
            <a:r>
              <a:rPr dirty="0" sz="1800" spc="-35">
                <a:solidFill>
                  <a:srgbClr val="FFFFFF"/>
                </a:solidFill>
                <a:latin typeface="Arial"/>
                <a:cs typeface="Arial"/>
              </a:rPr>
              <a:t>Teflon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membrane sutured in  position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supported by  interproximal alveolar</a:t>
            </a:r>
            <a:r>
              <a:rPr dirty="0"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bone.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6012" rIns="0" bIns="0" rtlCol="0" vert="horz">
            <a:spAutoFit/>
          </a:bodyPr>
          <a:lstStyle/>
          <a:p>
            <a:pPr marL="4356735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A) </a:t>
            </a:r>
            <a:r>
              <a:rPr dirty="0" spc="-5"/>
              <a:t>Grade </a:t>
            </a:r>
            <a:r>
              <a:rPr dirty="0"/>
              <a:t>II furca </a:t>
            </a:r>
            <a:r>
              <a:rPr dirty="0" spc="-5"/>
              <a:t>in lingual aspect </a:t>
            </a:r>
            <a:r>
              <a:rPr dirty="0"/>
              <a:t>of  </a:t>
            </a:r>
            <a:r>
              <a:rPr dirty="0" spc="-5"/>
              <a:t>mandibular </a:t>
            </a:r>
            <a:r>
              <a:rPr dirty="0"/>
              <a:t>first</a:t>
            </a:r>
            <a:r>
              <a:rPr dirty="0" spc="25"/>
              <a:t> </a:t>
            </a:r>
            <a:r>
              <a:rPr dirty="0" spc="-5"/>
              <a:t>molar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990600"/>
            <a:ext cx="3733800" cy="2351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00600" y="4191000"/>
            <a:ext cx="3733800" cy="2311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5844" y="4828413"/>
            <a:ext cx="26409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D) Surgical reentry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months of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healing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2375" y="1627378"/>
            <a:ext cx="3243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C) Flap sutured back in</a:t>
            </a:r>
            <a:r>
              <a:rPr dirty="0"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position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9242" y="579246"/>
            <a:ext cx="298704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BONE</a:t>
            </a:r>
            <a:r>
              <a:rPr dirty="0" u="heavy" sz="3200" spc="-6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32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GRAFTS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5863" y="1658111"/>
            <a:ext cx="8404225" cy="4286250"/>
            <a:chOff x="435863" y="1658111"/>
            <a:chExt cx="8404225" cy="4286250"/>
          </a:xfrm>
        </p:grpSpPr>
        <p:sp>
          <p:nvSpPr>
            <p:cNvPr id="4" name="object 4"/>
            <p:cNvSpPr/>
            <p:nvPr/>
          </p:nvSpPr>
          <p:spPr>
            <a:xfrm>
              <a:off x="435863" y="1758708"/>
              <a:ext cx="387845" cy="4015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1520" y="1658111"/>
              <a:ext cx="8108442" cy="56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1520" y="2115311"/>
              <a:ext cx="8103870" cy="5676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31520" y="2572511"/>
              <a:ext cx="1440942" cy="5676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33372" y="2572511"/>
              <a:ext cx="1044701" cy="5676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606040" y="2572511"/>
              <a:ext cx="1989582" cy="5676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56531" y="2572511"/>
              <a:ext cx="1541526" cy="567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526023" y="2572511"/>
              <a:ext cx="1957577" cy="5676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44511" y="2572511"/>
              <a:ext cx="1343405" cy="5676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214359" y="2572511"/>
              <a:ext cx="621029" cy="5676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1520" y="3029711"/>
              <a:ext cx="6287261" cy="5676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31520" y="3486911"/>
              <a:ext cx="1160526" cy="5676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52955" y="3486911"/>
              <a:ext cx="424421" cy="5676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638300" y="3486911"/>
              <a:ext cx="2090166" cy="5676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389375" y="3486911"/>
              <a:ext cx="422910" cy="56768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35863" y="4105668"/>
              <a:ext cx="387845" cy="4015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31520" y="4005072"/>
              <a:ext cx="6809994" cy="56768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31520" y="4462272"/>
              <a:ext cx="8079485" cy="56768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31520" y="4919471"/>
              <a:ext cx="4668774" cy="56768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061204" y="4919471"/>
              <a:ext cx="1831086" cy="56768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31520" y="5376671"/>
              <a:ext cx="2405634" cy="56769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7030" marR="5080" indent="-342900">
              <a:lnSpc>
                <a:spcPct val="15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66395" algn="l"/>
                <a:tab pos="367030" algn="l"/>
              </a:tabLst>
            </a:pPr>
            <a:r>
              <a:rPr dirty="0"/>
              <a:t>The furcation area is characterized by defects, the walls of which </a:t>
            </a:r>
            <a:r>
              <a:rPr dirty="0" spc="-114"/>
              <a:t>are  </a:t>
            </a:r>
            <a:r>
              <a:rPr dirty="0"/>
              <a:t>primarily of tooth structure. therefore, although the area is capable</a:t>
            </a:r>
            <a:r>
              <a:rPr dirty="0" spc="-130"/>
              <a:t> </a:t>
            </a:r>
            <a:r>
              <a:rPr dirty="0"/>
              <a:t>of  holding a graft,it has </a:t>
            </a:r>
            <a:r>
              <a:rPr dirty="0" spc="-5"/>
              <a:t>little </a:t>
            </a:r>
            <a:r>
              <a:rPr dirty="0"/>
              <a:t>or no vascularity to support the graft,due</a:t>
            </a:r>
            <a:r>
              <a:rPr dirty="0" spc="-215"/>
              <a:t> </a:t>
            </a:r>
            <a:r>
              <a:rPr dirty="0"/>
              <a:t>to  this reason the </a:t>
            </a:r>
            <a:r>
              <a:rPr dirty="0" spc="5"/>
              <a:t>success </a:t>
            </a:r>
            <a:r>
              <a:rPr dirty="0"/>
              <a:t>of graft is limited in furcation  defects</a:t>
            </a:r>
            <a:r>
              <a:rPr dirty="0">
                <a:solidFill>
                  <a:srgbClr val="FFFF00"/>
                </a:solidFill>
              </a:rPr>
              <a:t>(Sepe,Saunders)</a:t>
            </a:r>
          </a:p>
          <a:p>
            <a:pPr marL="367030" marR="31750" indent="-342900">
              <a:lnSpc>
                <a:spcPct val="150000"/>
              </a:lnSpc>
              <a:spcBef>
                <a:spcPts val="484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66395" algn="l"/>
                <a:tab pos="367030" algn="l"/>
              </a:tabLst>
            </a:pPr>
            <a:r>
              <a:rPr dirty="0"/>
              <a:t>Grafts </a:t>
            </a:r>
            <a:r>
              <a:rPr dirty="0" spc="5"/>
              <a:t>are </a:t>
            </a:r>
            <a:r>
              <a:rPr dirty="0"/>
              <a:t>indicated where destruction of furcation is only  partial(grade I or II)or where deep vertical lesions have still left</a:t>
            </a:r>
            <a:r>
              <a:rPr dirty="0" spc="-90"/>
              <a:t> </a:t>
            </a:r>
            <a:r>
              <a:rPr dirty="0"/>
              <a:t>some  bone on the inner </a:t>
            </a:r>
            <a:r>
              <a:rPr dirty="0" spc="5"/>
              <a:t>aspects </a:t>
            </a:r>
            <a:r>
              <a:rPr dirty="0"/>
              <a:t>of </a:t>
            </a:r>
            <a:r>
              <a:rPr dirty="0" spc="-5"/>
              <a:t>the roots.</a:t>
            </a:r>
            <a:r>
              <a:rPr dirty="0" spc="-5">
                <a:solidFill>
                  <a:srgbClr val="FFFF00"/>
                </a:solidFill>
              </a:rPr>
              <a:t>(Bowers </a:t>
            </a:r>
            <a:r>
              <a:rPr dirty="0">
                <a:solidFill>
                  <a:srgbClr val="FFFF00"/>
                </a:solidFill>
              </a:rPr>
              <a:t>and  Colleagues,2003).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904" y="1662683"/>
            <a:ext cx="8393430" cy="4845685"/>
            <a:chOff x="374904" y="1662683"/>
            <a:chExt cx="8393430" cy="4845685"/>
          </a:xfrm>
        </p:grpSpPr>
        <p:sp>
          <p:nvSpPr>
            <p:cNvPr id="3" name="object 3"/>
            <p:cNvSpPr/>
            <p:nvPr/>
          </p:nvSpPr>
          <p:spPr>
            <a:xfrm>
              <a:off x="374904" y="1662683"/>
              <a:ext cx="3606546" cy="6210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2544" y="2046786"/>
              <a:ext cx="4699254" cy="631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11880" y="1662683"/>
              <a:ext cx="1719833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962144" y="1662683"/>
              <a:ext cx="447281" cy="6210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5196" y="2339352"/>
              <a:ext cx="424421" cy="4427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7804" y="2232659"/>
              <a:ext cx="509549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443727" y="2232659"/>
              <a:ext cx="1831085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905244" y="2232659"/>
              <a:ext cx="976122" cy="6210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511796" y="2232659"/>
              <a:ext cx="1256538" cy="6210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7804" y="2735580"/>
              <a:ext cx="4828794" cy="6210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177027" y="2735580"/>
              <a:ext cx="994410" cy="62102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01868" y="2735580"/>
              <a:ext cx="2905506" cy="6210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17804" y="3238500"/>
              <a:ext cx="4645914" cy="6210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994148" y="3238500"/>
              <a:ext cx="447281" cy="62103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071871" y="3238500"/>
              <a:ext cx="462546" cy="6210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164836" y="3238500"/>
              <a:ext cx="2638806" cy="6210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434072" y="3238500"/>
              <a:ext cx="540257" cy="6210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25196" y="3915168"/>
              <a:ext cx="424421" cy="4427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7804" y="3808476"/>
              <a:ext cx="7834122" cy="6210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17804" y="4311395"/>
              <a:ext cx="7974330" cy="6210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17804" y="4814316"/>
              <a:ext cx="1611630" cy="62102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59864" y="4814316"/>
              <a:ext cx="462546" cy="62102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052827" y="4814316"/>
              <a:ext cx="1690877" cy="62102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454908" y="4814316"/>
              <a:ext cx="2093214" cy="62102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25196" y="5490972"/>
              <a:ext cx="424421" cy="4427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717804" y="5384279"/>
              <a:ext cx="7972806" cy="62102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17804" y="5887212"/>
              <a:ext cx="2172462" cy="62103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2520696" y="5887212"/>
              <a:ext cx="3697985" cy="62103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 txBox="1"/>
          <p:nvPr/>
        </p:nvSpPr>
        <p:spPr>
          <a:xfrm>
            <a:off x="535940" y="1732229"/>
            <a:ext cx="7971790" cy="45859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GTR with bone grafts in</a:t>
            </a:r>
            <a:r>
              <a:rPr dirty="0" u="heavy" sz="2200" spc="9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2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furcations</a:t>
            </a:r>
            <a:r>
              <a:rPr dirty="0" u="heavy" sz="22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53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predictability of connective tissue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attachment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gain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200" spc="-530">
                <a:solidFill>
                  <a:srgbClr val="FFFFFF"/>
                </a:solidFill>
                <a:latin typeface="Arial"/>
                <a:cs typeface="Arial"/>
              </a:rPr>
              <a:t>high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using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GTR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for furcation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involvement, but new bone formation  is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not predictable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 the same</a:t>
            </a:r>
            <a:r>
              <a:rPr dirty="0" sz="22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area.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(Schallhorn,Becker).</a:t>
            </a:r>
            <a:endParaRPr sz="2200">
              <a:latin typeface="Arial"/>
              <a:cs typeface="Arial"/>
            </a:endParaRPr>
          </a:p>
          <a:p>
            <a:pPr marL="355600" marR="73660" indent="-342900">
              <a:lnSpc>
                <a:spcPct val="150000"/>
              </a:lnSpc>
              <a:spcBef>
                <a:spcPts val="53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Reports have shown that bone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regeneration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increased by 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of bone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grafts in combination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with GTR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new bone  formation.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(Schallhorn and</a:t>
            </a:r>
            <a:r>
              <a:rPr dirty="0" sz="2200" spc="3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McClain).</a:t>
            </a:r>
            <a:endParaRPr sz="2200">
              <a:latin typeface="Arial"/>
              <a:cs typeface="Arial"/>
            </a:endParaRPr>
          </a:p>
          <a:p>
            <a:pPr marL="355600" marR="73025" indent="-342900">
              <a:lnSpc>
                <a:spcPct val="150000"/>
              </a:lnSpc>
              <a:spcBef>
                <a:spcPts val="53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success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likely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due to the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fact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that bone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grafts 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facilitate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space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making and membrane</a:t>
            </a:r>
            <a:r>
              <a:rPr dirty="0" sz="22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placement.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981" y="279019"/>
            <a:ext cx="802132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762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GRADE 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II </a:t>
            </a: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FURCATION </a:t>
            </a:r>
            <a:r>
              <a:rPr dirty="0" u="heavy" sz="240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IN </a:t>
            </a:r>
            <a:r>
              <a:rPr dirty="0" u="heavy" sz="2400" spc="-1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MAXILLARY MOLAR </a:t>
            </a:r>
            <a:r>
              <a:rPr dirty="0" sz="2400" spc="-10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TREATED WITH BONE GRAFT &amp; RESORBABLE &amp; NON </a:t>
            </a:r>
            <a:r>
              <a:rPr dirty="0" sz="2400" spc="-5" b="1" i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u="heavy" sz="2400" spc="-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RESORBABLE</a:t>
            </a:r>
            <a:r>
              <a:rPr dirty="0" u="heavy" sz="2400" spc="25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10" b="1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MEMBRABE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0" y="1905000"/>
            <a:ext cx="1658112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45307" y="1905000"/>
            <a:ext cx="2031492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95800" y="4572000"/>
            <a:ext cx="1574291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00800" y="4572000"/>
            <a:ext cx="1706879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261228" y="2389759"/>
            <a:ext cx="30467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Grade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II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furcation in buccal  aspect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maxillary</a:t>
            </a:r>
            <a:r>
              <a:rPr dirty="0" sz="1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molar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140" y="5132908"/>
            <a:ext cx="31242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B)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DFDBA placed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defect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448675" cy="2872105"/>
            <a:chOff x="358140" y="1661160"/>
            <a:chExt cx="8448675" cy="2872105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1572005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42872" y="1661160"/>
              <a:ext cx="622554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78151" y="1661160"/>
              <a:ext cx="1384553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075432" y="1661160"/>
              <a:ext cx="640842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27475" y="1661160"/>
              <a:ext cx="826770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66972" y="1661160"/>
              <a:ext cx="185851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38216" y="1661160"/>
              <a:ext cx="65608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07024" y="1661160"/>
              <a:ext cx="826770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44995" y="1661160"/>
              <a:ext cx="1081277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238999" y="1661160"/>
              <a:ext cx="910590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860792" y="1661160"/>
              <a:ext cx="945642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40" y="2209800"/>
              <a:ext cx="639318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01852" y="2209800"/>
              <a:ext cx="742949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606295" y="2209800"/>
              <a:ext cx="2149602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17391" y="2209800"/>
              <a:ext cx="1014222" cy="6774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128516" y="2209800"/>
              <a:ext cx="488429" cy="6774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213860" y="2209800"/>
              <a:ext cx="826769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802124" y="2209800"/>
              <a:ext cx="2149602" cy="67741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713219" y="2209800"/>
              <a:ext cx="1183385" cy="67741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658099" y="2209800"/>
              <a:ext cx="1148333" cy="6774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01040" y="2758440"/>
              <a:ext cx="1791462" cy="6774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206751" y="2758440"/>
              <a:ext cx="639318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558795" y="2758440"/>
              <a:ext cx="826769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098291" y="2758440"/>
              <a:ext cx="1590294" cy="67741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401311" y="2758440"/>
              <a:ext cx="1168146" cy="6774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282184" y="2758440"/>
              <a:ext cx="657606" cy="6774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650992" y="2758440"/>
              <a:ext cx="826769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6190487" y="2758440"/>
              <a:ext cx="1250441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7037832" y="2758440"/>
              <a:ext cx="488429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7237475" y="2758440"/>
              <a:ext cx="877062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827263" y="2758440"/>
              <a:ext cx="979170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01040" y="3307080"/>
              <a:ext cx="741426" cy="67741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240536" y="3307080"/>
              <a:ext cx="82676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863851" y="3307080"/>
              <a:ext cx="1334262" cy="67741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996184" y="3307080"/>
              <a:ext cx="758190" cy="6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550919" y="3307080"/>
              <a:ext cx="979170" cy="67741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328160" y="3307080"/>
              <a:ext cx="1741169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867399" y="3307080"/>
              <a:ext cx="656081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321551" y="3307080"/>
              <a:ext cx="1113281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7231380" y="3307080"/>
              <a:ext cx="1575053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01040" y="3855720"/>
              <a:ext cx="2027682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325623" y="3855720"/>
              <a:ext cx="488429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2410968" y="3855720"/>
              <a:ext cx="505206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2513075" y="3855720"/>
              <a:ext cx="2620518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820411" y="3855720"/>
              <a:ext cx="1079753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5497068" y="3855720"/>
              <a:ext cx="505206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599175" y="3855720"/>
              <a:ext cx="488429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355600" marR="5080" indent="-342900">
              <a:lnSpc>
                <a:spcPct val="150000"/>
              </a:lnSpc>
              <a:spcBef>
                <a:spcPts val="105"/>
              </a:spcBef>
            </a:pPr>
            <a:r>
              <a:rPr dirty="0" sz="2400"/>
              <a:t>furcation </a:t>
            </a:r>
            <a:r>
              <a:rPr dirty="0" sz="2400" spc="-5"/>
              <a:t>is located in </a:t>
            </a:r>
            <a:r>
              <a:rPr dirty="0" sz="2400"/>
              <a:t>the </a:t>
            </a:r>
            <a:r>
              <a:rPr dirty="0" sz="2400" spc="-5"/>
              <a:t>midsection of </a:t>
            </a:r>
            <a:r>
              <a:rPr dirty="0" sz="2400"/>
              <a:t>the tooth </a:t>
            </a:r>
            <a:r>
              <a:rPr dirty="0" sz="2400" spc="-5"/>
              <a:t>and falls  in </a:t>
            </a:r>
            <a:r>
              <a:rPr dirty="0" sz="2400"/>
              <a:t>an </a:t>
            </a:r>
            <a:r>
              <a:rPr dirty="0" sz="2400" spc="-5"/>
              <a:t>interproximal </a:t>
            </a:r>
            <a:r>
              <a:rPr dirty="0" sz="2400"/>
              <a:t>area.the interproximal </a:t>
            </a:r>
            <a:r>
              <a:rPr dirty="0" sz="2400" spc="-5"/>
              <a:t>crater occur  </a:t>
            </a:r>
            <a:r>
              <a:rPr dirty="0" sz="2400"/>
              <a:t>commonly </a:t>
            </a:r>
            <a:r>
              <a:rPr dirty="0" sz="2400" spc="-5"/>
              <a:t>in </a:t>
            </a:r>
            <a:r>
              <a:rPr dirty="0" sz="2400"/>
              <a:t>the posterior areas </a:t>
            </a:r>
            <a:r>
              <a:rPr dirty="0" sz="2400" spc="-5"/>
              <a:t>of </a:t>
            </a:r>
            <a:r>
              <a:rPr dirty="0" sz="2400"/>
              <a:t>the mouth; this may  </a:t>
            </a:r>
            <a:r>
              <a:rPr dirty="0" sz="2400" spc="-5"/>
              <a:t>be </a:t>
            </a:r>
            <a:r>
              <a:rPr dirty="0" sz="2400"/>
              <a:t>the </a:t>
            </a:r>
            <a:r>
              <a:rPr dirty="0" sz="2400" spc="-5"/>
              <a:t>reason </a:t>
            </a:r>
            <a:r>
              <a:rPr dirty="0" sz="2400"/>
              <a:t>for high </a:t>
            </a:r>
            <a:r>
              <a:rPr dirty="0" sz="2400" spc="-5"/>
              <a:t>frequency of distal </a:t>
            </a:r>
            <a:r>
              <a:rPr dirty="0" sz="2400"/>
              <a:t>furcation  </a:t>
            </a:r>
            <a:r>
              <a:rPr dirty="0" sz="2400" spc="-5"/>
              <a:t>involvement.</a:t>
            </a:r>
            <a:r>
              <a:rPr dirty="0" sz="2400" spc="-5">
                <a:solidFill>
                  <a:srgbClr val="FFFF00"/>
                </a:solidFill>
              </a:rPr>
              <a:t>(Saari,Hurt,Biggs</a:t>
            </a:r>
            <a:r>
              <a:rPr dirty="0" sz="2400" spc="40">
                <a:solidFill>
                  <a:srgbClr val="FFFF00"/>
                </a:solidFill>
              </a:rPr>
              <a:t> </a:t>
            </a:r>
            <a:r>
              <a:rPr dirty="0" sz="2400" spc="-5">
                <a:solidFill>
                  <a:srgbClr val="FFFF00"/>
                </a:solidFill>
              </a:rPr>
              <a:t>1968).</a:t>
            </a:r>
            <a:endParaRPr sz="24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762000"/>
            <a:ext cx="1908048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95600" y="762000"/>
            <a:ext cx="20574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91000" y="4114800"/>
            <a:ext cx="195072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29400" y="4114800"/>
            <a:ext cx="2127504" cy="2362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88340" y="4828413"/>
            <a:ext cx="26409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D) Surgical reentry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year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8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healing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7428" y="1551178"/>
            <a:ext cx="3349625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C)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a.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treated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non resorbable  (Gore </a:t>
            </a: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Tex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dirty="0"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membrane.</a:t>
            </a:r>
            <a:endParaRPr sz="1800">
              <a:latin typeface="Arial"/>
              <a:cs typeface="Arial"/>
            </a:endParaRPr>
          </a:p>
          <a:p>
            <a:pPr marL="12700" marR="102235" indent="63500">
              <a:lnSpc>
                <a:spcPct val="100000"/>
              </a:lnSpc>
              <a:spcBef>
                <a:spcPts val="108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b.Treated 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resorbable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vicryl 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mesh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membrane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" y="1737360"/>
            <a:ext cx="8453120" cy="4116070"/>
            <a:chOff x="434340" y="1737360"/>
            <a:chExt cx="8453120" cy="4116070"/>
          </a:xfrm>
        </p:grpSpPr>
        <p:sp>
          <p:nvSpPr>
            <p:cNvPr id="3" name="object 3"/>
            <p:cNvSpPr/>
            <p:nvPr/>
          </p:nvSpPr>
          <p:spPr>
            <a:xfrm>
              <a:off x="434340" y="1737360"/>
              <a:ext cx="1500378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618487" y="1737360"/>
              <a:ext cx="1570482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874263" y="1737360"/>
              <a:ext cx="575995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77240" y="2286000"/>
              <a:ext cx="2670810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4340" y="2907792"/>
              <a:ext cx="3518154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49395" y="2907792"/>
              <a:ext cx="505205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51504" y="2907792"/>
              <a:ext cx="1927098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175504" y="2907792"/>
              <a:ext cx="1267205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39611" y="2907792"/>
              <a:ext cx="2658617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77240" y="3456432"/>
              <a:ext cx="1386078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60220" y="3456432"/>
              <a:ext cx="1079754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436875" y="3456432"/>
              <a:ext cx="6009894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77240" y="4005072"/>
              <a:ext cx="6474714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4340" y="4626864"/>
              <a:ext cx="845286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77240" y="5175504"/>
              <a:ext cx="4810506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184648" y="5175504"/>
              <a:ext cx="488429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12140" y="1632665"/>
            <a:ext cx="7988300" cy="4014470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45"/>
              </a:spcBef>
              <a:tabLst>
                <a:tab pos="5637530" algn="l"/>
              </a:tabLst>
            </a:pPr>
            <a:r>
              <a:rPr dirty="0" sz="2400" spc="-5" b="1">
                <a:solidFill>
                  <a:srgbClr val="FFFF00"/>
                </a:solidFill>
                <a:latin typeface="Arial"/>
                <a:cs typeface="Arial"/>
              </a:rPr>
              <a:t>Murphy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desribed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indications</a:t>
            </a:r>
            <a:r>
              <a:rPr dirty="0" sz="240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GTR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combined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bone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grafts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follows:</a:t>
            </a:r>
            <a:endParaRPr sz="2400">
              <a:latin typeface="Arial"/>
              <a:cs typeface="Arial"/>
            </a:endParaRPr>
          </a:p>
          <a:p>
            <a:pPr marL="267970" marR="193040" indent="-267970">
              <a:lnSpc>
                <a:spcPct val="150000"/>
              </a:lnSpc>
              <a:spcBef>
                <a:spcPts val="575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Osseous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 of 7-8mm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depth.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deeper osseous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defects, the effect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combining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GTR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bone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grafts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diminishes because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spontaneous bone</a:t>
            </a:r>
            <a:r>
              <a:rPr dirty="0" sz="24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fill.</a:t>
            </a:r>
            <a:endParaRPr sz="2400">
              <a:latin typeface="Arial"/>
              <a:cs typeface="Arial"/>
            </a:endParaRPr>
          </a:p>
          <a:p>
            <a:pPr marL="355600" marR="5080" indent="-343535">
              <a:lnSpc>
                <a:spcPct val="150100"/>
              </a:lnSpc>
              <a:spcBef>
                <a:spcPts val="570"/>
              </a:spcBef>
              <a:buSzPct val="95833"/>
              <a:buAutoNum type="arabicPeriod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Deep osseous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where space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be formed and  maintained under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membrane.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904" y="443483"/>
            <a:ext cx="8395335" cy="5918835"/>
            <a:chOff x="374904" y="443483"/>
            <a:chExt cx="8395335" cy="5918835"/>
          </a:xfrm>
        </p:grpSpPr>
        <p:sp>
          <p:nvSpPr>
            <p:cNvPr id="3" name="object 3"/>
            <p:cNvSpPr/>
            <p:nvPr/>
          </p:nvSpPr>
          <p:spPr>
            <a:xfrm>
              <a:off x="374904" y="443483"/>
              <a:ext cx="930402" cy="6210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35736" y="443483"/>
              <a:ext cx="1082802" cy="6210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25168" y="443483"/>
              <a:ext cx="1381506" cy="6210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737104" y="443483"/>
              <a:ext cx="957833" cy="6210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404615" y="443483"/>
              <a:ext cx="4958334" cy="6210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17804" y="946403"/>
              <a:ext cx="158267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08631" y="946403"/>
              <a:ext cx="2702814" cy="6210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41875" y="946403"/>
              <a:ext cx="2094738" cy="6210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67044" y="946403"/>
              <a:ext cx="1456181" cy="6210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17804" y="1449323"/>
              <a:ext cx="2593085" cy="6210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4904" y="2019300"/>
              <a:ext cx="8128254" cy="62102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17804" y="2522219"/>
              <a:ext cx="1675638" cy="62102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23871" y="2522219"/>
              <a:ext cx="158267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236976" y="2522219"/>
              <a:ext cx="447281" cy="6210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74904" y="3092195"/>
              <a:ext cx="8394954" cy="6210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17804" y="3595116"/>
              <a:ext cx="1582674" cy="6210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930907" y="3595116"/>
              <a:ext cx="447281" cy="6210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74904" y="4165092"/>
              <a:ext cx="3012185" cy="62103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017520" y="4165092"/>
              <a:ext cx="2219706" cy="62103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4946904" y="4165092"/>
              <a:ext cx="3806190" cy="6210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17804" y="4668012"/>
              <a:ext cx="6372606" cy="62102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720839" y="4668012"/>
              <a:ext cx="1582674" cy="6210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933944" y="4668012"/>
              <a:ext cx="447281" cy="62102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74904" y="5237987"/>
              <a:ext cx="1410462" cy="62103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415795" y="5237987"/>
              <a:ext cx="462546" cy="62103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508759" y="5237987"/>
              <a:ext cx="6977633" cy="62103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17804" y="5740907"/>
              <a:ext cx="3790950" cy="62103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139183" y="5740907"/>
              <a:ext cx="1582674" cy="6210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352288" y="5740907"/>
              <a:ext cx="447281" cy="62103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535940" y="345084"/>
            <a:ext cx="7967345" cy="5826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408940" indent="-342900">
              <a:lnSpc>
                <a:spcPct val="150000"/>
              </a:lnSpc>
              <a:spcBef>
                <a:spcPts val="100"/>
              </a:spcBef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 spc="-5" b="1">
                <a:solidFill>
                  <a:srgbClr val="FFFFFF"/>
                </a:solidFill>
                <a:latin typeface="Arial"/>
                <a:cs typeface="Arial"/>
              </a:rPr>
              <a:t>WWP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and the </a:t>
            </a:r>
            <a:r>
              <a:rPr dirty="0" sz="2200" spc="-5" b="1">
                <a:solidFill>
                  <a:srgbClr val="FFFFFF"/>
                </a:solidFill>
                <a:latin typeface="Arial"/>
                <a:cs typeface="Arial"/>
              </a:rPr>
              <a:t>AAP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paper on periodontal regeneration in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found the following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:(Murphy and Gunsolly  2003;Wang</a:t>
            </a:r>
            <a:r>
              <a:rPr dirty="0" sz="2200" spc="1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FFFF00"/>
                </a:solidFill>
                <a:latin typeface="Arial"/>
                <a:cs typeface="Arial"/>
              </a:rPr>
              <a:t>2005)</a:t>
            </a:r>
            <a:endParaRPr sz="2200">
              <a:latin typeface="Arial"/>
              <a:cs typeface="Arial"/>
            </a:endParaRPr>
          </a:p>
          <a:p>
            <a:pPr marL="246379" marR="272415" indent="-246379">
              <a:lnSpc>
                <a:spcPct val="150000"/>
              </a:lnSpc>
              <a:spcBef>
                <a:spcPts val="530"/>
              </a:spcBef>
              <a:buSzPct val="95454"/>
              <a:buAutoNum type="arabicPeriod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GTR provided additional benefits over OFD in CAL, reduced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probing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200">
              <a:latin typeface="Arial"/>
              <a:cs typeface="Arial"/>
            </a:endParaRPr>
          </a:p>
          <a:p>
            <a:pPr marL="246379" marR="5080" indent="-246379">
              <a:lnSpc>
                <a:spcPct val="150100"/>
              </a:lnSpc>
              <a:spcBef>
                <a:spcPts val="525"/>
              </a:spcBef>
              <a:buSzPct val="95454"/>
              <a:buAutoNum type="arabicPeriod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Bone replacement grafts enhance GTR treatment outcomes in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200">
              <a:latin typeface="Arial"/>
              <a:cs typeface="Arial"/>
            </a:endParaRPr>
          </a:p>
          <a:p>
            <a:pPr marL="246379" marR="16510" indent="-246379">
              <a:lnSpc>
                <a:spcPct val="150000"/>
              </a:lnSpc>
              <a:spcBef>
                <a:spcPts val="530"/>
              </a:spcBef>
              <a:buSzPct val="95454"/>
              <a:buAutoNum type="arabicPeriod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Bioabsorbable and nonabsorbable membranes provide similar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outcomes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horizontal probing attachment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dirty="0" sz="2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200">
              <a:latin typeface="Arial"/>
              <a:cs typeface="Arial"/>
            </a:endParaRPr>
          </a:p>
          <a:p>
            <a:pPr marL="246379" marR="286385" indent="-246379">
              <a:lnSpc>
                <a:spcPct val="150000"/>
              </a:lnSpc>
              <a:spcBef>
                <a:spcPts val="530"/>
              </a:spcBef>
              <a:buSzPct val="95454"/>
              <a:buAutoNum type="arabicPeriod"/>
              <a:tabLst>
                <a:tab pos="246379" algn="l"/>
              </a:tabLst>
            </a:pP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Only e-PTFE membranes significantly enhanced the vertical 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probing attachment </a:t>
            </a:r>
            <a:r>
              <a:rPr dirty="0" sz="2200" spc="-5">
                <a:solidFill>
                  <a:srgbClr val="FFFFFF"/>
                </a:solidFill>
                <a:latin typeface="Arial"/>
                <a:cs typeface="Arial"/>
              </a:rPr>
              <a:t>level in</a:t>
            </a:r>
            <a:r>
              <a:rPr dirty="0" sz="2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furcations.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067675" cy="2945130"/>
            <a:chOff x="358140" y="1661160"/>
            <a:chExt cx="8067675" cy="2945130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8067294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01040" y="2209800"/>
              <a:ext cx="6319266" cy="6774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8140" y="2831592"/>
              <a:ext cx="6998970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3380232"/>
              <a:ext cx="190881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296668" y="3380232"/>
              <a:ext cx="2285237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178807" y="3380232"/>
              <a:ext cx="1282446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146548" y="3380232"/>
              <a:ext cx="2774442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01040" y="3928872"/>
              <a:ext cx="1471422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35940" y="1556465"/>
            <a:ext cx="7604125" cy="2843530"/>
          </a:xfrm>
          <a:prstGeom prst="rect">
            <a:avLst/>
          </a:prstGeom>
        </p:spPr>
        <p:txBody>
          <a:bodyPr wrap="square" lIns="0" tIns="196215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545"/>
              </a:spcBef>
              <a:buSzPct val="95833"/>
              <a:buAutoNum type="arabicPeriod" startAt="5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Coronally positioned flaps 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 are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associated</a:t>
            </a:r>
            <a:r>
              <a:rPr dirty="0" sz="2400" spc="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better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clinical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outcomes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defects.</a:t>
            </a:r>
            <a:endParaRPr sz="2400">
              <a:latin typeface="Arial"/>
              <a:cs typeface="Arial"/>
            </a:endParaRPr>
          </a:p>
          <a:p>
            <a:pPr marL="267970" marR="507365" indent="-267970">
              <a:lnSpc>
                <a:spcPct val="150000"/>
              </a:lnSpc>
              <a:spcBef>
                <a:spcPts val="575"/>
              </a:spcBef>
              <a:buSzPct val="95833"/>
              <a:buAutoNum type="arabicPeriod" startAt="6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Clinically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GTR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procedures should be limited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mandibular and maxillary buccal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grade II furcation  defects.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2057" y="149478"/>
            <a:ext cx="36620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 i="1">
                <a:solidFill>
                  <a:srgbClr val="FFFF00"/>
                </a:solidFill>
                <a:latin typeface="Arial"/>
                <a:cs typeface="Arial"/>
              </a:rPr>
              <a:t>EXTRACTION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54502" y="780669"/>
            <a:ext cx="3634740" cy="59690"/>
          </a:xfrm>
          <a:custGeom>
            <a:avLst/>
            <a:gdLst/>
            <a:ahLst/>
            <a:cxnLst/>
            <a:rect l="l" t="t" r="r" b="b"/>
            <a:pathLst>
              <a:path w="3634740" h="59690">
                <a:moveTo>
                  <a:pt x="3634740" y="0"/>
                </a:moveTo>
                <a:lnTo>
                  <a:pt x="0" y="0"/>
                </a:lnTo>
                <a:lnTo>
                  <a:pt x="0" y="59435"/>
                </a:lnTo>
                <a:lnTo>
                  <a:pt x="3634740" y="59435"/>
                </a:lnTo>
                <a:lnTo>
                  <a:pt x="36347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14527" y="1661160"/>
            <a:ext cx="8453120" cy="4591050"/>
            <a:chOff x="414527" y="1661160"/>
            <a:chExt cx="8453120" cy="4591050"/>
          </a:xfrm>
        </p:grpSpPr>
        <p:sp>
          <p:nvSpPr>
            <p:cNvPr id="5" name="object 5"/>
            <p:cNvSpPr/>
            <p:nvPr/>
          </p:nvSpPr>
          <p:spPr>
            <a:xfrm>
              <a:off x="414527" y="17800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39" y="1661160"/>
              <a:ext cx="6825233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039" y="2209800"/>
              <a:ext cx="7962138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39" y="2758440"/>
              <a:ext cx="8166354" cy="677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1039" y="3307080"/>
              <a:ext cx="2064258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62200" y="3307080"/>
              <a:ext cx="5592317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39" y="3855720"/>
              <a:ext cx="1843277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141220" y="3855720"/>
              <a:ext cx="5052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243327" y="3855720"/>
              <a:ext cx="2791205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631436" y="3855720"/>
              <a:ext cx="505206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733543" y="3855720"/>
              <a:ext cx="2830829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14527" y="459639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01039" y="4477511"/>
              <a:ext cx="7744206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39" y="5026151"/>
              <a:ext cx="7219950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39" y="5574792"/>
              <a:ext cx="5016246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35940" y="1556465"/>
            <a:ext cx="8056245" cy="44894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Extraction of a furcation involved tooth must be  considered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when there is extensive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attachment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loss;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so  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 be maintained or when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will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not result in a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tooth/gingival anatomy which allows  proper self-performed plaque-control</a:t>
            </a:r>
            <a:r>
              <a:rPr dirty="0" sz="24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measures.</a:t>
            </a:r>
            <a:endParaRPr sz="2400">
              <a:latin typeface="Arial"/>
              <a:cs typeface="Arial"/>
            </a:endParaRPr>
          </a:p>
          <a:p>
            <a:pPr marL="355600" marR="422909" indent="-342900">
              <a:lnSpc>
                <a:spcPct val="15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Implants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 place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furcation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involved tooth should </a:t>
            </a:r>
            <a:r>
              <a:rPr dirty="0" sz="2400" spc="-500">
                <a:solidFill>
                  <a:srgbClr val="FFFFFF"/>
                </a:solidFill>
                <a:latin typeface="Arial"/>
                <a:cs typeface="Arial"/>
              </a:rPr>
              <a:t>be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considered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only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implant therapy will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improve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 prognosis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overall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546860"/>
            <a:ext cx="7626984" cy="3750310"/>
            <a:chOff x="358140" y="1546860"/>
            <a:chExt cx="7626984" cy="3750310"/>
          </a:xfrm>
        </p:grpSpPr>
        <p:sp>
          <p:nvSpPr>
            <p:cNvPr id="3" name="object 3"/>
            <p:cNvSpPr/>
            <p:nvPr/>
          </p:nvSpPr>
          <p:spPr>
            <a:xfrm>
              <a:off x="541020" y="1967429"/>
              <a:ext cx="4149090" cy="602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8140" y="1546860"/>
              <a:ext cx="1469898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940" y="1546860"/>
              <a:ext cx="505206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27048" y="1546860"/>
              <a:ext cx="3345941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8140" y="1985772"/>
              <a:ext cx="1742694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97736" y="1985772"/>
              <a:ext cx="3789426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8140" y="2424684"/>
              <a:ext cx="6337554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8140" y="2863596"/>
              <a:ext cx="2640330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58140" y="3302508"/>
              <a:ext cx="2551938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58140" y="3741420"/>
              <a:ext cx="545820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413248" y="3741420"/>
              <a:ext cx="505205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515355" y="3741420"/>
              <a:ext cx="2469642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8140" y="4180332"/>
              <a:ext cx="513207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58140" y="4619244"/>
              <a:ext cx="3251454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206495" y="4619244"/>
              <a:ext cx="1501902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393692" y="4619244"/>
              <a:ext cx="2215134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535940" y="1552320"/>
            <a:ext cx="7249159" cy="353822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TOOTH-RELATED FACTORS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580"/>
              </a:spcBef>
              <a:buSzPct val="95833"/>
              <a:buAutoNum type="arabicPeriod"/>
              <a:tabLst>
                <a:tab pos="267970" algn="l"/>
                <a:tab pos="1776095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Degree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	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furcation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involvement.</a:t>
            </a:r>
            <a:endParaRPr sz="2400">
              <a:latin typeface="Arial"/>
              <a:cs typeface="Arial"/>
            </a:endParaRPr>
          </a:p>
          <a:p>
            <a:pPr marL="12700" marR="1295400">
              <a:lnSpc>
                <a:spcPct val="120000"/>
              </a:lnSpc>
              <a:buSzPct val="95833"/>
              <a:buAutoNum type="arabicPeriod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Amount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remaining periodontal support.  3.Probing</a:t>
            </a:r>
            <a:r>
              <a:rPr dirty="0" sz="24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depth.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580"/>
              </a:spcBef>
              <a:buSzPct val="95833"/>
              <a:buAutoNum type="arabicPeriod" startAt="4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Tooth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mobility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  <a:buSzPct val="95833"/>
              <a:buAutoNum type="arabicPeriod" startAt="4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Endodontic conditions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root/root-canal anatomy.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6.Available sound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tooth</a:t>
            </a:r>
            <a:r>
              <a:rPr dirty="0" sz="24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substance.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7.Tooth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position and occlusal</a:t>
            </a:r>
            <a:r>
              <a:rPr dirty="0" sz="24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antagonisms.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1661160"/>
            <a:ext cx="8265795" cy="3713479"/>
            <a:chOff x="358140" y="1661160"/>
            <a:chExt cx="8265795" cy="3713479"/>
          </a:xfrm>
        </p:grpSpPr>
        <p:sp>
          <p:nvSpPr>
            <p:cNvPr id="3" name="object 3"/>
            <p:cNvSpPr/>
            <p:nvPr/>
          </p:nvSpPr>
          <p:spPr>
            <a:xfrm>
              <a:off x="358140" y="1661160"/>
              <a:ext cx="4717542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2081729"/>
              <a:ext cx="4351782" cy="60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8140" y="2282952"/>
              <a:ext cx="1943862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98904" y="2282952"/>
              <a:ext cx="6724650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8140" y="2904744"/>
              <a:ext cx="6384798" cy="677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8140" y="3526536"/>
              <a:ext cx="5401818" cy="6774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8140" y="4148327"/>
              <a:ext cx="3588258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43300" y="4148327"/>
              <a:ext cx="590550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730751" y="4148327"/>
              <a:ext cx="1215389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543043" y="4148327"/>
              <a:ext cx="573786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713731" y="4148327"/>
              <a:ext cx="1789938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190487" y="4148327"/>
              <a:ext cx="997458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1040" y="4696967"/>
              <a:ext cx="1962150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260091" y="4696967"/>
              <a:ext cx="672845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35940" y="1739849"/>
            <a:ext cx="7887334" cy="3428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PATIENT RELATED</a:t>
            </a:r>
            <a:r>
              <a:rPr dirty="0" u="heavy" sz="2400" spc="2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 spc="-5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FACTORS</a:t>
            </a:r>
            <a:endParaRPr sz="2400">
              <a:latin typeface="Arial"/>
              <a:cs typeface="Arial"/>
            </a:endParaRPr>
          </a:p>
          <a:p>
            <a:pPr marL="267335" indent="-255270">
              <a:lnSpc>
                <a:spcPct val="100000"/>
              </a:lnSpc>
              <a:spcBef>
                <a:spcPts val="2020"/>
              </a:spcBef>
              <a:buSzPct val="95833"/>
              <a:buAutoNum type="arabicPeriod"/>
              <a:tabLst>
                <a:tab pos="26797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Strategic value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tooth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relation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overall</a:t>
            </a:r>
            <a:r>
              <a:rPr dirty="0" sz="24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plan.</a:t>
            </a:r>
            <a:endParaRPr sz="2400">
              <a:latin typeface="Arial"/>
              <a:cs typeface="Arial"/>
            </a:endParaRPr>
          </a:p>
          <a:p>
            <a:pPr marL="12700" marR="1885314">
              <a:lnSpc>
                <a:spcPts val="4900"/>
              </a:lnSpc>
              <a:spcBef>
                <a:spcPts val="495"/>
              </a:spcBef>
              <a:buSzPct val="95833"/>
              <a:buAutoNum type="arabicPeriod"/>
              <a:tabLst>
                <a:tab pos="35179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Patients functional and esthetic demands.  3.Patients age and health</a:t>
            </a:r>
            <a:r>
              <a:rPr dirty="0" sz="24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conditions.</a:t>
            </a:r>
            <a:endParaRPr sz="2400">
              <a:latin typeface="Arial"/>
              <a:cs typeface="Arial"/>
            </a:endParaRPr>
          </a:p>
          <a:p>
            <a:pPr marL="355600" marR="1525270" indent="-342900">
              <a:lnSpc>
                <a:spcPct val="150000"/>
              </a:lnSpc>
              <a:spcBef>
                <a:spcPts val="7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4.Oral hygiene capacity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.(Hamp, Carnevale </a:t>
            </a:r>
            <a:r>
              <a:rPr dirty="0" sz="2400" spc="-10">
                <a:solidFill>
                  <a:srgbClr val="FFFF00"/>
                </a:solidFill>
                <a:latin typeface="Arial"/>
                <a:cs typeface="Arial"/>
              </a:rPr>
              <a:t>and  </a:t>
            </a:r>
            <a:r>
              <a:rPr dirty="0" sz="2400">
                <a:solidFill>
                  <a:srgbClr val="FFFF00"/>
                </a:solidFill>
                <a:latin typeface="Arial"/>
                <a:cs typeface="Arial"/>
              </a:rPr>
              <a:t>Svardstrom).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0408" y="452754"/>
            <a:ext cx="412496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 b="1" i="1">
                <a:solidFill>
                  <a:srgbClr val="FFFF00"/>
                </a:solidFill>
                <a:latin typeface="Arial"/>
                <a:cs typeface="Arial"/>
              </a:rPr>
              <a:t>CONCL</a:t>
            </a:r>
            <a:r>
              <a:rPr dirty="0" sz="4800" b="1" i="1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dirty="0" sz="4800" b="1" i="1">
                <a:solidFill>
                  <a:srgbClr val="FFFF00"/>
                </a:solidFill>
                <a:latin typeface="Arial"/>
                <a:cs typeface="Arial"/>
              </a:rPr>
              <a:t>SION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22854" y="1138808"/>
            <a:ext cx="4098290" cy="64135"/>
          </a:xfrm>
          <a:custGeom>
            <a:avLst/>
            <a:gdLst/>
            <a:ahLst/>
            <a:cxnLst/>
            <a:rect l="l" t="t" r="r" b="b"/>
            <a:pathLst>
              <a:path w="4098290" h="64134">
                <a:moveTo>
                  <a:pt x="4098036" y="0"/>
                </a:moveTo>
                <a:lnTo>
                  <a:pt x="0" y="0"/>
                </a:lnTo>
                <a:lnTo>
                  <a:pt x="0" y="64007"/>
                </a:lnTo>
                <a:lnTo>
                  <a:pt x="4098036" y="64007"/>
                </a:lnTo>
                <a:lnTo>
                  <a:pt x="409803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58140" y="1546860"/>
            <a:ext cx="8425815" cy="4920615"/>
            <a:chOff x="358140" y="1546860"/>
            <a:chExt cx="8425815" cy="4920615"/>
          </a:xfrm>
        </p:grpSpPr>
        <p:sp>
          <p:nvSpPr>
            <p:cNvPr id="5" name="object 5"/>
            <p:cNvSpPr/>
            <p:nvPr/>
          </p:nvSpPr>
          <p:spPr>
            <a:xfrm>
              <a:off x="414528" y="1665744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01040" y="1546860"/>
              <a:ext cx="7418070" cy="6774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040" y="1912620"/>
              <a:ext cx="7908798" cy="6774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2278380"/>
              <a:ext cx="1724406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022347" y="2278380"/>
              <a:ext cx="488429" cy="6774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4528" y="2836176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1040" y="2717292"/>
              <a:ext cx="7367778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01040" y="3083052"/>
              <a:ext cx="7980426" cy="6774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01040" y="3448811"/>
              <a:ext cx="7131558" cy="6774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1040" y="3814572"/>
              <a:ext cx="8009382" cy="6774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4528" y="4372368"/>
              <a:ext cx="462546" cy="4838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40" y="4253483"/>
              <a:ext cx="7006590" cy="6774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58140" y="4692395"/>
              <a:ext cx="7983474" cy="6774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1040" y="5058156"/>
              <a:ext cx="8082533" cy="6774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1040" y="5423916"/>
              <a:ext cx="6595109" cy="6774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01040" y="5789675"/>
              <a:ext cx="7218426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35940" y="1625853"/>
            <a:ext cx="7987030" cy="4635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88595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 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varying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degrees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FI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can be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effectively  treated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preserved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similar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that of teeth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intact  furcations.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Effective management of furcation defects requires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knowledge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anatomic problems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associated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the application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treatment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methods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are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consistent with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nature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and extent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involvement.</a:t>
            </a:r>
            <a:endParaRPr sz="2400">
              <a:latin typeface="Arial"/>
              <a:cs typeface="Arial"/>
            </a:endParaRPr>
          </a:p>
          <a:p>
            <a:pPr marL="12700" marR="473075">
              <a:lnSpc>
                <a:spcPct val="120000"/>
              </a:lnSpc>
              <a:buClr>
                <a:srgbClr val="FFFFCC"/>
              </a:buClr>
              <a:buSzPct val="75000"/>
              <a:buFont typeface="Wingdings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keys to successful treatment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FI are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Early diagnosis, thorough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treatment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planning, good</a:t>
            </a:r>
            <a:r>
              <a:rPr dirty="0" sz="24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oral</a:t>
            </a:r>
            <a:endParaRPr sz="2400">
              <a:latin typeface="Arial"/>
              <a:cs typeface="Arial"/>
            </a:endParaRPr>
          </a:p>
          <a:p>
            <a:pPr marL="355600" marR="15240">
              <a:lnSpc>
                <a:spcPct val="100000"/>
              </a:lnSpc>
              <a:spcBef>
                <a:spcPts val="5"/>
              </a:spcBef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hygiene by the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patient, careful technical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execution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the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therapeutic modality and a well designed and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implemented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program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periodontal</a:t>
            </a:r>
            <a:r>
              <a:rPr dirty="0" sz="24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maintenance.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2475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336163" y="3163697"/>
              <a:ext cx="534415" cy="4909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240908" y="3155314"/>
              <a:ext cx="1031366" cy="50774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354444" y="3163697"/>
              <a:ext cx="470534" cy="4993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90974" y="3163697"/>
              <a:ext cx="520318" cy="49098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19855" y="3163697"/>
              <a:ext cx="469392" cy="49098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814574" y="3163697"/>
              <a:ext cx="469773" cy="49098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284095" y="3163697"/>
              <a:ext cx="461137" cy="49098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547999" y="3270250"/>
              <a:ext cx="2573020" cy="279400"/>
            </a:xfrm>
            <a:custGeom>
              <a:avLst/>
              <a:gdLst/>
              <a:ahLst/>
              <a:cxnLst/>
              <a:rect l="l" t="t" r="r" b="b"/>
              <a:pathLst>
                <a:path w="2573020" h="279400">
                  <a:moveTo>
                    <a:pt x="53593" y="20700"/>
                  </a:moveTo>
                  <a:lnTo>
                    <a:pt x="0" y="197230"/>
                  </a:lnTo>
                  <a:lnTo>
                    <a:pt x="107696" y="197230"/>
                  </a:lnTo>
                  <a:lnTo>
                    <a:pt x="53593" y="20700"/>
                  </a:lnTo>
                  <a:close/>
                </a:path>
                <a:path w="2573020" h="279400">
                  <a:moveTo>
                    <a:pt x="2468753" y="0"/>
                  </a:moveTo>
                  <a:lnTo>
                    <a:pt x="2427398" y="8112"/>
                  </a:lnTo>
                  <a:lnTo>
                    <a:pt x="2395092" y="32512"/>
                  </a:lnTo>
                  <a:lnTo>
                    <a:pt x="2374233" y="75564"/>
                  </a:lnTo>
                  <a:lnTo>
                    <a:pt x="2367279" y="139953"/>
                  </a:lnTo>
                  <a:lnTo>
                    <a:pt x="2368996" y="174501"/>
                  </a:lnTo>
                  <a:lnTo>
                    <a:pt x="2382764" y="227929"/>
                  </a:lnTo>
                  <a:lnTo>
                    <a:pt x="2409908" y="261002"/>
                  </a:lnTo>
                  <a:lnTo>
                    <a:pt x="2447524" y="277246"/>
                  </a:lnTo>
                  <a:lnTo>
                    <a:pt x="2470023" y="279273"/>
                  </a:lnTo>
                  <a:lnTo>
                    <a:pt x="2493119" y="277274"/>
                  </a:lnTo>
                  <a:lnTo>
                    <a:pt x="2530977" y="261324"/>
                  </a:lnTo>
                  <a:lnTo>
                    <a:pt x="2557456" y="228342"/>
                  </a:lnTo>
                  <a:lnTo>
                    <a:pt x="2570843" y="171279"/>
                  </a:lnTo>
                  <a:lnTo>
                    <a:pt x="2572512" y="133223"/>
                  </a:lnTo>
                  <a:lnTo>
                    <a:pt x="2570771" y="100905"/>
                  </a:lnTo>
                  <a:lnTo>
                    <a:pt x="2556813" y="50319"/>
                  </a:lnTo>
                  <a:lnTo>
                    <a:pt x="2529331" y="18002"/>
                  </a:lnTo>
                  <a:lnTo>
                    <a:pt x="2491422" y="2000"/>
                  </a:lnTo>
                  <a:lnTo>
                    <a:pt x="2468753" y="0"/>
                  </a:lnTo>
                  <a:close/>
                </a:path>
              </a:pathLst>
            </a:custGeom>
            <a:ln w="12192">
              <a:solidFill>
                <a:srgbClr val="54545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76855" y="3147047"/>
              <a:ext cx="4554220" cy="5221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96467" y="777240"/>
              <a:ext cx="4060698" cy="5737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618742" y="808862"/>
              <a:ext cx="492633" cy="49098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69994" y="800480"/>
              <a:ext cx="476122" cy="50774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322825" y="808862"/>
              <a:ext cx="391413" cy="49936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281933" y="808862"/>
              <a:ext cx="459104" cy="49098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660649" y="808862"/>
              <a:ext cx="442722" cy="49098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164968" y="808862"/>
              <a:ext cx="389508" cy="49098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73721" y="808862"/>
              <a:ext cx="392442" cy="49098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19124" y="808862"/>
              <a:ext cx="390118" cy="49098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8140" y="480059"/>
            <a:ext cx="8448675" cy="3384550"/>
            <a:chOff x="358140" y="480059"/>
            <a:chExt cx="8448675" cy="3384550"/>
          </a:xfrm>
        </p:grpSpPr>
        <p:sp>
          <p:nvSpPr>
            <p:cNvPr id="3" name="object 3"/>
            <p:cNvSpPr/>
            <p:nvPr/>
          </p:nvSpPr>
          <p:spPr>
            <a:xfrm>
              <a:off x="358140" y="480059"/>
              <a:ext cx="1690877" cy="67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1020" y="900635"/>
              <a:ext cx="3896105" cy="693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729740" y="480059"/>
              <a:ext cx="1096518" cy="6774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06979" y="480059"/>
              <a:ext cx="2113025" cy="6774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14528" y="1037856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01040" y="918972"/>
              <a:ext cx="1047749" cy="677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85900" y="918972"/>
              <a:ext cx="1910333" cy="6774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133344" y="918972"/>
              <a:ext cx="979169" cy="6774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849624" y="918972"/>
              <a:ext cx="2061210" cy="6774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47943" y="918972"/>
              <a:ext cx="572262" cy="6774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957316" y="918972"/>
              <a:ext cx="1536954" cy="6774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231380" y="918972"/>
              <a:ext cx="1183385" cy="6774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150351" y="918972"/>
              <a:ext cx="656081" cy="67741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01040" y="1284731"/>
              <a:ext cx="1454658" cy="6774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47087" y="1284731"/>
              <a:ext cx="909065" cy="67741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447544" y="1284731"/>
              <a:ext cx="1472945" cy="6774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611880" y="1284731"/>
              <a:ext cx="724662" cy="67741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027931" y="1284731"/>
              <a:ext cx="1488186" cy="67741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5207507" y="1284731"/>
              <a:ext cx="1165098" cy="67741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063995" y="1284731"/>
              <a:ext cx="1351026" cy="67741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106411" y="1284731"/>
              <a:ext cx="657605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7455408" y="1284731"/>
              <a:ext cx="1351026" cy="67741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01040" y="1650492"/>
              <a:ext cx="759714" cy="67741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41476" y="1650492"/>
              <a:ext cx="1315974" cy="67741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142744" y="1650492"/>
              <a:ext cx="1486661" cy="67741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226307" y="1650492"/>
              <a:ext cx="488429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311651" y="1650492"/>
              <a:ext cx="505205" cy="67741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413760" y="1650492"/>
              <a:ext cx="2332482" cy="67741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5431536" y="1650492"/>
              <a:ext cx="1079754" cy="67741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108192" y="1650492"/>
              <a:ext cx="505206" cy="67741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210299" y="1650492"/>
              <a:ext cx="488429" cy="67741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14528" y="2208288"/>
              <a:ext cx="462546" cy="4838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701040" y="2089404"/>
              <a:ext cx="927354" cy="67741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324356" y="2089404"/>
              <a:ext cx="1555242" cy="67741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575560" y="2089404"/>
              <a:ext cx="1556765" cy="67741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3828287" y="2089404"/>
              <a:ext cx="656082" cy="67741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180331" y="2089404"/>
              <a:ext cx="1079753" cy="67741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4956048" y="2089404"/>
              <a:ext cx="1556766" cy="67741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6207251" y="2089404"/>
              <a:ext cx="657605" cy="67741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6559295" y="2089404"/>
              <a:ext cx="825246" cy="677418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7080504" y="2089404"/>
              <a:ext cx="1725929" cy="677418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01040" y="2455164"/>
              <a:ext cx="657606" cy="677417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338072" y="2455164"/>
              <a:ext cx="2436114" cy="677417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752087" y="2455164"/>
              <a:ext cx="1317498" cy="677417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5049011" y="2455164"/>
              <a:ext cx="1064514" cy="677417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092951" y="2455164"/>
              <a:ext cx="1320546" cy="677417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010399" y="2455164"/>
              <a:ext cx="505205" cy="677417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7112508" y="2455164"/>
              <a:ext cx="1693926" cy="677417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01040" y="2820924"/>
              <a:ext cx="3336798" cy="677417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738372" y="2820924"/>
              <a:ext cx="826770" cy="677417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4265675" y="2820924"/>
              <a:ext cx="2097786" cy="677417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6063995" y="2820924"/>
              <a:ext cx="1079753" cy="677417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6844284" y="2820924"/>
              <a:ext cx="656081" cy="67741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7199375" y="2820924"/>
              <a:ext cx="1607057" cy="677417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01040" y="3186683"/>
              <a:ext cx="572262" cy="677418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931163" y="3224783"/>
              <a:ext cx="439686" cy="46405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114044" y="3186683"/>
              <a:ext cx="1165097" cy="67741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961387" y="3186683"/>
              <a:ext cx="910589" cy="677418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2555747" y="3186683"/>
              <a:ext cx="826770" cy="67741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063240" y="3186683"/>
              <a:ext cx="1282446" cy="67741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029455" y="3186683"/>
              <a:ext cx="1081277" cy="677418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791455" y="3186683"/>
              <a:ext cx="657605" cy="67741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129784" y="3186683"/>
              <a:ext cx="1908810" cy="67741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725411" y="3186683"/>
              <a:ext cx="1317498" cy="67741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639811" y="3186683"/>
              <a:ext cx="488429" cy="67741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/>
          <p:cNvSpPr txBox="1"/>
          <p:nvPr/>
        </p:nvSpPr>
        <p:spPr>
          <a:xfrm>
            <a:off x="523240" y="485901"/>
            <a:ext cx="8134984" cy="317182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algn="just" marL="25400">
              <a:lnSpc>
                <a:spcPct val="100000"/>
              </a:lnSpc>
              <a:spcBef>
                <a:spcPts val="675"/>
              </a:spcBef>
            </a:pPr>
            <a:r>
              <a:rPr dirty="0" u="heavy" sz="2400" spc="-5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Proximal Root Concavities</a:t>
            </a:r>
            <a:endParaRPr sz="2400">
              <a:latin typeface="Arial"/>
              <a:cs typeface="Arial"/>
            </a:endParaRPr>
          </a:p>
          <a:p>
            <a:pPr algn="just" marL="368300" marR="52069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68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concavities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compromise a patient’s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ability </a:t>
            </a:r>
            <a:r>
              <a:rPr dirty="0" sz="2400" spc="-72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6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perform oral hygiene by creating areas difficult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access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plaque removal.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(Gher&amp;Vernino</a:t>
            </a:r>
            <a:r>
              <a:rPr dirty="0" sz="2400" spc="45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00"/>
                </a:solidFill>
                <a:latin typeface="Arial"/>
                <a:cs typeface="Arial"/>
              </a:rPr>
              <a:t>1980).</a:t>
            </a:r>
            <a:endParaRPr sz="2400">
              <a:latin typeface="Arial"/>
              <a:cs typeface="Arial"/>
            </a:endParaRPr>
          </a:p>
          <a:p>
            <a:pPr algn="just" marL="368300" marR="55244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75000"/>
              <a:buFont typeface="Wingdings"/>
              <a:buChar char="⚫"/>
              <a:tabLst>
                <a:tab pos="368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proximal surfaces of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roots adjacent to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240">
                <a:solidFill>
                  <a:srgbClr val="FFFFFF"/>
                </a:solidFill>
                <a:latin typeface="Arial"/>
                <a:cs typeface="Arial"/>
              </a:rPr>
              <a:t>furcations 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of permanent,first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have plaque-harboring  concavities,especially the mesiobuccal roots of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maxillary  1</a:t>
            </a:r>
            <a:r>
              <a:rPr dirty="0" baseline="24305" sz="2400" spc="-7">
                <a:solidFill>
                  <a:srgbClr val="FFFFFF"/>
                </a:solidFill>
                <a:latin typeface="Arial"/>
                <a:cs typeface="Arial"/>
              </a:rPr>
              <a:t>st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 and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mesial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roots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of mandibular</a:t>
            </a:r>
            <a:r>
              <a:rPr dirty="0" sz="24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molars.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514600" y="3962400"/>
            <a:ext cx="2007107" cy="213360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953000" y="4038600"/>
            <a:ext cx="2133600" cy="20193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2023-05-21T08:19:26Z</dcterms:created>
  <dcterms:modified xsi:type="dcterms:W3CDTF">2023-05-21T08:19:26Z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2023-05-21T00:00:00Z</vt:filetime>
  </property>
</Properties>
</file>