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4"/>
  </p:notesMasterIdLst>
  <p:sldIdLst>
    <p:sldId id="522" r:id="rId2"/>
    <p:sldId id="258" r:id="rId3"/>
    <p:sldId id="268" r:id="rId4"/>
    <p:sldId id="305" r:id="rId5"/>
    <p:sldId id="307" r:id="rId6"/>
    <p:sldId id="308" r:id="rId7"/>
    <p:sldId id="309" r:id="rId8"/>
    <p:sldId id="310" r:id="rId9"/>
    <p:sldId id="311" r:id="rId10"/>
    <p:sldId id="312" r:id="rId11"/>
    <p:sldId id="318" r:id="rId12"/>
    <p:sldId id="319" r:id="rId13"/>
    <p:sldId id="320" r:id="rId14"/>
    <p:sldId id="321" r:id="rId15"/>
    <p:sldId id="322" r:id="rId16"/>
    <p:sldId id="323" r:id="rId17"/>
    <p:sldId id="324" r:id="rId18"/>
    <p:sldId id="325" r:id="rId19"/>
    <p:sldId id="326" r:id="rId20"/>
    <p:sldId id="327" r:id="rId21"/>
    <p:sldId id="328" r:id="rId22"/>
    <p:sldId id="329" r:id="rId23"/>
    <p:sldId id="330" r:id="rId24"/>
    <p:sldId id="331" r:id="rId25"/>
    <p:sldId id="332" r:id="rId26"/>
    <p:sldId id="333" r:id="rId27"/>
    <p:sldId id="334" r:id="rId28"/>
    <p:sldId id="335" r:id="rId29"/>
    <p:sldId id="336" r:id="rId30"/>
    <p:sldId id="337" r:id="rId31"/>
    <p:sldId id="338" r:id="rId32"/>
    <p:sldId id="339" r:id="rId33"/>
    <p:sldId id="340" r:id="rId34"/>
    <p:sldId id="341" r:id="rId35"/>
    <p:sldId id="342" r:id="rId36"/>
    <p:sldId id="343" r:id="rId37"/>
    <p:sldId id="344" r:id="rId38"/>
    <p:sldId id="345" r:id="rId39"/>
    <p:sldId id="346" r:id="rId40"/>
    <p:sldId id="347" r:id="rId41"/>
    <p:sldId id="512" r:id="rId42"/>
    <p:sldId id="513" r:id="rId43"/>
    <p:sldId id="514" r:id="rId44"/>
    <p:sldId id="515" r:id="rId45"/>
    <p:sldId id="517" r:id="rId46"/>
    <p:sldId id="395" r:id="rId47"/>
    <p:sldId id="398" r:id="rId48"/>
    <p:sldId id="399" r:id="rId49"/>
    <p:sldId id="401" r:id="rId50"/>
    <p:sldId id="402" r:id="rId51"/>
    <p:sldId id="404" r:id="rId52"/>
    <p:sldId id="415" r:id="rId53"/>
    <p:sldId id="416" r:id="rId54"/>
    <p:sldId id="417" r:id="rId55"/>
    <p:sldId id="288" r:id="rId56"/>
    <p:sldId id="303" r:id="rId57"/>
    <p:sldId id="426" r:id="rId58"/>
    <p:sldId id="428" r:id="rId59"/>
    <p:sldId id="432" r:id="rId60"/>
    <p:sldId id="434" r:id="rId61"/>
    <p:sldId id="437" r:id="rId62"/>
    <p:sldId id="497" r:id="rId63"/>
    <p:sldId id="440" r:id="rId64"/>
    <p:sldId id="442" r:id="rId65"/>
    <p:sldId id="445" r:id="rId66"/>
    <p:sldId id="451" r:id="rId67"/>
    <p:sldId id="469" r:id="rId68"/>
    <p:sldId id="452" r:id="rId69"/>
    <p:sldId id="454" r:id="rId70"/>
    <p:sldId id="471" r:id="rId71"/>
    <p:sldId id="518" r:id="rId72"/>
    <p:sldId id="470" r:id="rId73"/>
    <p:sldId id="472" r:id="rId74"/>
    <p:sldId id="473" r:id="rId75"/>
    <p:sldId id="474" r:id="rId76"/>
    <p:sldId id="476" r:id="rId77"/>
    <p:sldId id="477" r:id="rId78"/>
    <p:sldId id="289" r:id="rId79"/>
    <p:sldId id="484" r:id="rId80"/>
    <p:sldId id="519" r:id="rId81"/>
    <p:sldId id="520" r:id="rId82"/>
    <p:sldId id="521" r:id="rId83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258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notesMaster" Target="notesMasters/notesMaster1.xml"/><Relationship Id="rId89" Type="http://schemas.microsoft.com/office/2016/11/relationships/changesInfo" Target="changesInfos/changesInfo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varapalli Samyuktha" userId="30fcb616563bf0bb" providerId="LiveId" clId="{5662612B-C825-468D-9A03-61C0AC8C5BD2}"/>
    <pc:docChg chg="custSel addSld modSld sldOrd">
      <pc:chgData name="Devarapalli Samyuktha" userId="30fcb616563bf0bb" providerId="LiveId" clId="{5662612B-C825-468D-9A03-61C0AC8C5BD2}" dt="2022-09-07T09:08:35.154" v="27" actId="20577"/>
      <pc:docMkLst>
        <pc:docMk/>
      </pc:docMkLst>
      <pc:sldChg chg="addSp delSp modSp new mod ord modClrScheme chgLayout">
        <pc:chgData name="Devarapalli Samyuktha" userId="30fcb616563bf0bb" providerId="LiveId" clId="{5662612B-C825-468D-9A03-61C0AC8C5BD2}" dt="2022-09-07T09:08:35.154" v="27" actId="20577"/>
        <pc:sldMkLst>
          <pc:docMk/>
          <pc:sldMk cId="1929693592" sldId="522"/>
        </pc:sldMkLst>
        <pc:spChg chg="del">
          <ac:chgData name="Devarapalli Samyuktha" userId="30fcb616563bf0bb" providerId="LiveId" clId="{5662612B-C825-468D-9A03-61C0AC8C5BD2}" dt="2022-09-07T09:08:00.559" v="3" actId="700"/>
          <ac:spMkLst>
            <pc:docMk/>
            <pc:sldMk cId="1929693592" sldId="522"/>
            <ac:spMk id="2" creationId="{7BC0B62A-6C7F-84FD-47DF-3828A1A19538}"/>
          </ac:spMkLst>
        </pc:spChg>
        <pc:spChg chg="del">
          <ac:chgData name="Devarapalli Samyuktha" userId="30fcb616563bf0bb" providerId="LiveId" clId="{5662612B-C825-468D-9A03-61C0AC8C5BD2}" dt="2022-09-07T09:08:00.559" v="3" actId="700"/>
          <ac:spMkLst>
            <pc:docMk/>
            <pc:sldMk cId="1929693592" sldId="522"/>
            <ac:spMk id="3" creationId="{D41E759A-2D90-7363-0083-83B08B1D400A}"/>
          </ac:spMkLst>
        </pc:spChg>
        <pc:spChg chg="add mod">
          <ac:chgData name="Devarapalli Samyuktha" userId="30fcb616563bf0bb" providerId="LiveId" clId="{5662612B-C825-468D-9A03-61C0AC8C5BD2}" dt="2022-09-07T09:08:21.905" v="6" actId="1076"/>
          <ac:spMkLst>
            <pc:docMk/>
            <pc:sldMk cId="1929693592" sldId="522"/>
            <ac:spMk id="7" creationId="{4C167F77-4057-8B16-8EAB-8F2099D3E741}"/>
          </ac:spMkLst>
        </pc:spChg>
        <pc:spChg chg="add mod">
          <ac:chgData name="Devarapalli Samyuktha" userId="30fcb616563bf0bb" providerId="LiveId" clId="{5662612B-C825-468D-9A03-61C0AC8C5BD2}" dt="2022-09-07T09:08:35.154" v="27" actId="20577"/>
          <ac:spMkLst>
            <pc:docMk/>
            <pc:sldMk cId="1929693592" sldId="522"/>
            <ac:spMk id="9" creationId="{78DA0B8B-E578-0171-6520-7AE7667C0C99}"/>
          </ac:spMkLst>
        </pc:spChg>
        <pc:spChg chg="add mod">
          <ac:chgData name="Devarapalli Samyuktha" userId="30fcb616563bf0bb" providerId="LiveId" clId="{5662612B-C825-468D-9A03-61C0AC8C5BD2}" dt="2022-09-07T09:08:18.838" v="5" actId="1076"/>
          <ac:spMkLst>
            <pc:docMk/>
            <pc:sldMk cId="1929693592" sldId="522"/>
            <ac:spMk id="11" creationId="{CB56A1CF-5AB1-5368-255B-6A9AF9182F44}"/>
          </ac:spMkLst>
        </pc:spChg>
        <pc:picChg chg="add mod">
          <ac:chgData name="Devarapalli Samyuktha" userId="30fcb616563bf0bb" providerId="LiveId" clId="{5662612B-C825-468D-9A03-61C0AC8C5BD2}" dt="2022-09-07T09:08:23.666" v="7" actId="1076"/>
          <ac:picMkLst>
            <pc:docMk/>
            <pc:sldMk cId="1929693592" sldId="522"/>
            <ac:picMk id="5" creationId="{4489587F-763D-07FD-6F83-B5AEE483F333}"/>
          </ac:picMkLst>
        </pc:picChg>
      </pc:sldChg>
    </pc:docChg>
  </pc:docChgLst>
  <pc:docChgLst>
    <pc:chgData name="ssc2697@gmail.com" userId="df1e73ab01a7ecf6" providerId="LiveId" clId="{D3F06700-11D4-4FDC-A47D-93999C7EF0A3}"/>
    <pc:docChg chg="custSel addSld delSld modSld sldOrd">
      <pc:chgData name="ssc2697@gmail.com" userId="df1e73ab01a7ecf6" providerId="LiveId" clId="{D3F06700-11D4-4FDC-A47D-93999C7EF0A3}" dt="2021-01-11T18:18:51.627" v="658" actId="680"/>
      <pc:docMkLst>
        <pc:docMk/>
      </pc:docMkLst>
      <pc:sldChg chg="modSp add mod">
        <pc:chgData name="ssc2697@gmail.com" userId="df1e73ab01a7ecf6" providerId="LiveId" clId="{D3F06700-11D4-4FDC-A47D-93999C7EF0A3}" dt="2021-01-11T18:01:00.869" v="222" actId="1076"/>
        <pc:sldMkLst>
          <pc:docMk/>
          <pc:sldMk cId="0" sldId="277"/>
        </pc:sldMkLst>
        <pc:spChg chg="mod">
          <ac:chgData name="ssc2697@gmail.com" userId="df1e73ab01a7ecf6" providerId="LiveId" clId="{D3F06700-11D4-4FDC-A47D-93999C7EF0A3}" dt="2021-01-11T18:01:00.869" v="222" actId="1076"/>
          <ac:spMkLst>
            <pc:docMk/>
            <pc:sldMk cId="0" sldId="277"/>
            <ac:spMk id="3" creationId="{1E3E749C-2D1A-4BE3-8049-41BD964B4A59}"/>
          </ac:spMkLst>
        </pc:spChg>
      </pc:sldChg>
      <pc:sldChg chg="modSp add mod">
        <pc:chgData name="ssc2697@gmail.com" userId="df1e73ab01a7ecf6" providerId="LiveId" clId="{D3F06700-11D4-4FDC-A47D-93999C7EF0A3}" dt="2021-01-11T15:54:21.081" v="87" actId="1076"/>
        <pc:sldMkLst>
          <pc:docMk/>
          <pc:sldMk cId="0" sldId="288"/>
        </pc:sldMkLst>
        <pc:spChg chg="mod">
          <ac:chgData name="ssc2697@gmail.com" userId="df1e73ab01a7ecf6" providerId="LiveId" clId="{D3F06700-11D4-4FDC-A47D-93999C7EF0A3}" dt="2021-01-11T15:54:21.081" v="87" actId="1076"/>
          <ac:spMkLst>
            <pc:docMk/>
            <pc:sldMk cId="0" sldId="288"/>
            <ac:spMk id="2" creationId="{526C9278-C307-4844-9B80-5B93F254F9FC}"/>
          </ac:spMkLst>
        </pc:spChg>
      </pc:sldChg>
      <pc:sldChg chg="add">
        <pc:chgData name="ssc2697@gmail.com" userId="df1e73ab01a7ecf6" providerId="LiveId" clId="{D3F06700-11D4-4FDC-A47D-93999C7EF0A3}" dt="2021-01-11T17:59:06.355" v="201"/>
        <pc:sldMkLst>
          <pc:docMk/>
          <pc:sldMk cId="0" sldId="289"/>
        </pc:sldMkLst>
      </pc:sldChg>
      <pc:sldChg chg="add">
        <pc:chgData name="ssc2697@gmail.com" userId="df1e73ab01a7ecf6" providerId="LiveId" clId="{D3F06700-11D4-4FDC-A47D-93999C7EF0A3}" dt="2021-01-11T15:54:35.004" v="90"/>
        <pc:sldMkLst>
          <pc:docMk/>
          <pc:sldMk cId="0" sldId="303"/>
        </pc:sldMkLst>
      </pc:sldChg>
      <pc:sldChg chg="modSp add">
        <pc:chgData name="ssc2697@gmail.com" userId="df1e73ab01a7ecf6" providerId="LiveId" clId="{D3F06700-11D4-4FDC-A47D-93999C7EF0A3}" dt="2021-01-11T15:47:31.081" v="14" actId="14100"/>
        <pc:sldMkLst>
          <pc:docMk/>
          <pc:sldMk cId="0" sldId="306"/>
        </pc:sldMkLst>
        <pc:picChg chg="mod">
          <ac:chgData name="ssc2697@gmail.com" userId="df1e73ab01a7ecf6" providerId="LiveId" clId="{D3F06700-11D4-4FDC-A47D-93999C7EF0A3}" dt="2021-01-11T15:47:31.081" v="14" actId="14100"/>
          <ac:picMkLst>
            <pc:docMk/>
            <pc:sldMk cId="0" sldId="306"/>
            <ac:picMk id="100354" creationId="{38CA9780-DE76-4CA2-9575-48B03D1415A5}"/>
          </ac:picMkLst>
        </pc:picChg>
      </pc:sldChg>
      <pc:sldChg chg="addSp modSp mod ord">
        <pc:chgData name="ssc2697@gmail.com" userId="df1e73ab01a7ecf6" providerId="LiveId" clId="{D3F06700-11D4-4FDC-A47D-93999C7EF0A3}" dt="2021-01-11T18:05:23.392" v="269" actId="20577"/>
        <pc:sldMkLst>
          <pc:docMk/>
          <pc:sldMk cId="0" sldId="348"/>
        </pc:sldMkLst>
        <pc:spChg chg="add mod">
          <ac:chgData name="ssc2697@gmail.com" userId="df1e73ab01a7ecf6" providerId="LiveId" clId="{D3F06700-11D4-4FDC-A47D-93999C7EF0A3}" dt="2021-01-11T18:00:41.268" v="220"/>
          <ac:spMkLst>
            <pc:docMk/>
            <pc:sldMk cId="0" sldId="348"/>
            <ac:spMk id="6" creationId="{9EB5C635-FCA5-4294-8D2A-E3F57675DECB}"/>
          </ac:spMkLst>
        </pc:spChg>
        <pc:spChg chg="add mod">
          <ac:chgData name="ssc2697@gmail.com" userId="df1e73ab01a7ecf6" providerId="LiveId" clId="{D3F06700-11D4-4FDC-A47D-93999C7EF0A3}" dt="2021-01-11T18:02:43.829" v="244"/>
          <ac:spMkLst>
            <pc:docMk/>
            <pc:sldMk cId="0" sldId="348"/>
            <ac:spMk id="7" creationId="{58CD296D-73B1-4B91-9F75-361BEA0EFB8C}"/>
          </ac:spMkLst>
        </pc:spChg>
        <pc:spChg chg="add mod">
          <ac:chgData name="ssc2697@gmail.com" userId="df1e73ab01a7ecf6" providerId="LiveId" clId="{D3F06700-11D4-4FDC-A47D-93999C7EF0A3}" dt="2021-01-11T18:05:23.392" v="269" actId="20577"/>
          <ac:spMkLst>
            <pc:docMk/>
            <pc:sldMk cId="0" sldId="348"/>
            <ac:spMk id="9" creationId="{77531442-D8A0-4ED6-960F-EFAA18E76FD6}"/>
          </ac:spMkLst>
        </pc:spChg>
      </pc:sldChg>
      <pc:sldChg chg="modSp add">
        <pc:chgData name="ssc2697@gmail.com" userId="df1e73ab01a7ecf6" providerId="LiveId" clId="{D3F06700-11D4-4FDC-A47D-93999C7EF0A3}" dt="2021-01-11T15:46:28.327" v="1" actId="1076"/>
        <pc:sldMkLst>
          <pc:docMk/>
          <pc:sldMk cId="0" sldId="412"/>
        </pc:sldMkLst>
        <pc:spChg chg="mod">
          <ac:chgData name="ssc2697@gmail.com" userId="df1e73ab01a7ecf6" providerId="LiveId" clId="{D3F06700-11D4-4FDC-A47D-93999C7EF0A3}" dt="2021-01-11T15:46:28.327" v="1" actId="1076"/>
          <ac:spMkLst>
            <pc:docMk/>
            <pc:sldMk cId="0" sldId="412"/>
            <ac:spMk id="98307" creationId="{410B407B-EAAB-4041-A182-DCF6447AD034}"/>
          </ac:spMkLst>
        </pc:spChg>
      </pc:sldChg>
      <pc:sldChg chg="add">
        <pc:chgData name="ssc2697@gmail.com" userId="df1e73ab01a7ecf6" providerId="LiveId" clId="{D3F06700-11D4-4FDC-A47D-93999C7EF0A3}" dt="2021-01-11T15:46:43.677" v="4"/>
        <pc:sldMkLst>
          <pc:docMk/>
          <pc:sldMk cId="0" sldId="413"/>
        </pc:sldMkLst>
      </pc:sldChg>
      <pc:sldChg chg="modSp add mod">
        <pc:chgData name="ssc2697@gmail.com" userId="df1e73ab01a7ecf6" providerId="LiveId" clId="{D3F06700-11D4-4FDC-A47D-93999C7EF0A3}" dt="2021-01-11T15:48:22.308" v="20" actId="1076"/>
        <pc:sldMkLst>
          <pc:docMk/>
          <pc:sldMk cId="0" sldId="415"/>
        </pc:sldMkLst>
        <pc:spChg chg="mod">
          <ac:chgData name="ssc2697@gmail.com" userId="df1e73ab01a7ecf6" providerId="LiveId" clId="{D3F06700-11D4-4FDC-A47D-93999C7EF0A3}" dt="2021-01-11T15:48:22.308" v="20" actId="1076"/>
          <ac:spMkLst>
            <pc:docMk/>
            <pc:sldMk cId="0" sldId="415"/>
            <ac:spMk id="101379" creationId="{574EDA1B-CF4A-4318-875C-C4169F33FCEB}"/>
          </ac:spMkLst>
        </pc:spChg>
        <pc:spChg chg="mod">
          <ac:chgData name="ssc2697@gmail.com" userId="df1e73ab01a7ecf6" providerId="LiveId" clId="{D3F06700-11D4-4FDC-A47D-93999C7EF0A3}" dt="2021-01-11T15:48:08.024" v="18" actId="14100"/>
          <ac:spMkLst>
            <pc:docMk/>
            <pc:sldMk cId="0" sldId="415"/>
            <ac:spMk id="115714" creationId="{FEBF1A88-954F-42C6-A4AC-34AB2D4BE6E8}"/>
          </ac:spMkLst>
        </pc:spChg>
      </pc:sldChg>
      <pc:sldChg chg="add">
        <pc:chgData name="ssc2697@gmail.com" userId="df1e73ab01a7ecf6" providerId="LiveId" clId="{D3F06700-11D4-4FDC-A47D-93999C7EF0A3}" dt="2021-01-11T15:48:40.860" v="23"/>
        <pc:sldMkLst>
          <pc:docMk/>
          <pc:sldMk cId="0" sldId="416"/>
        </pc:sldMkLst>
      </pc:sldChg>
      <pc:sldChg chg="modSp add">
        <pc:chgData name="ssc2697@gmail.com" userId="df1e73ab01a7ecf6" providerId="LiveId" clId="{D3F06700-11D4-4FDC-A47D-93999C7EF0A3}" dt="2021-01-11T15:49:06.032" v="28" actId="14100"/>
        <pc:sldMkLst>
          <pc:docMk/>
          <pc:sldMk cId="0" sldId="417"/>
        </pc:sldMkLst>
        <pc:picChg chg="mod">
          <ac:chgData name="ssc2697@gmail.com" userId="df1e73ab01a7ecf6" providerId="LiveId" clId="{D3F06700-11D4-4FDC-A47D-93999C7EF0A3}" dt="2021-01-11T15:49:06.032" v="28" actId="14100"/>
          <ac:picMkLst>
            <pc:docMk/>
            <pc:sldMk cId="0" sldId="417"/>
            <ac:picMk id="103426" creationId="{656D027A-87CF-490A-AA63-718EA399B3A2}"/>
          </ac:picMkLst>
        </pc:picChg>
      </pc:sldChg>
      <pc:sldChg chg="modSp add mod">
        <pc:chgData name="ssc2697@gmail.com" userId="df1e73ab01a7ecf6" providerId="LiveId" clId="{D3F06700-11D4-4FDC-A47D-93999C7EF0A3}" dt="2021-01-11T15:55:06.071" v="95" actId="1076"/>
        <pc:sldMkLst>
          <pc:docMk/>
          <pc:sldMk cId="0" sldId="426"/>
        </pc:sldMkLst>
        <pc:spChg chg="mod">
          <ac:chgData name="ssc2697@gmail.com" userId="df1e73ab01a7ecf6" providerId="LiveId" clId="{D3F06700-11D4-4FDC-A47D-93999C7EF0A3}" dt="2021-01-11T15:55:02.208" v="94" actId="1076"/>
          <ac:spMkLst>
            <pc:docMk/>
            <pc:sldMk cId="0" sldId="426"/>
            <ac:spMk id="118786" creationId="{54052B40-3FBD-4E13-90E6-AA5E55F705B9}"/>
          </ac:spMkLst>
        </pc:spChg>
        <pc:spChg chg="mod">
          <ac:chgData name="ssc2697@gmail.com" userId="df1e73ab01a7ecf6" providerId="LiveId" clId="{D3F06700-11D4-4FDC-A47D-93999C7EF0A3}" dt="2021-01-11T15:55:06.071" v="95" actId="1076"/>
          <ac:spMkLst>
            <pc:docMk/>
            <pc:sldMk cId="0" sldId="426"/>
            <ac:spMk id="118787" creationId="{41CFA95E-B908-4A5A-A067-B793E4996FC8}"/>
          </ac:spMkLst>
        </pc:spChg>
      </pc:sldChg>
      <pc:sldChg chg="modSp add mod">
        <pc:chgData name="ssc2697@gmail.com" userId="df1e73ab01a7ecf6" providerId="LiveId" clId="{D3F06700-11D4-4FDC-A47D-93999C7EF0A3}" dt="2021-01-11T15:55:31.557" v="100" actId="1076"/>
        <pc:sldMkLst>
          <pc:docMk/>
          <pc:sldMk cId="0" sldId="428"/>
        </pc:sldMkLst>
        <pc:spChg chg="mod">
          <ac:chgData name="ssc2697@gmail.com" userId="df1e73ab01a7ecf6" providerId="LiveId" clId="{D3F06700-11D4-4FDC-A47D-93999C7EF0A3}" dt="2021-01-11T15:55:24.044" v="99" actId="1076"/>
          <ac:spMkLst>
            <pc:docMk/>
            <pc:sldMk cId="0" sldId="428"/>
            <ac:spMk id="4" creationId="{A602E21D-2673-425A-8063-138D1B6CD86E}"/>
          </ac:spMkLst>
        </pc:spChg>
        <pc:spChg chg="mod">
          <ac:chgData name="ssc2697@gmail.com" userId="df1e73ab01a7ecf6" providerId="LiveId" clId="{D3F06700-11D4-4FDC-A47D-93999C7EF0A3}" dt="2021-01-11T15:55:31.557" v="100" actId="1076"/>
          <ac:spMkLst>
            <pc:docMk/>
            <pc:sldMk cId="0" sldId="428"/>
            <ac:spMk id="119810" creationId="{1DF3C8EB-8192-4E94-A2C6-283E974F9BF6}"/>
          </ac:spMkLst>
        </pc:spChg>
      </pc:sldChg>
      <pc:sldChg chg="modSp add">
        <pc:chgData name="ssc2697@gmail.com" userId="df1e73ab01a7ecf6" providerId="LiveId" clId="{D3F06700-11D4-4FDC-A47D-93999C7EF0A3}" dt="2021-01-11T15:55:53.389" v="104" actId="1076"/>
        <pc:sldMkLst>
          <pc:docMk/>
          <pc:sldMk cId="0" sldId="432"/>
        </pc:sldMkLst>
        <pc:spChg chg="mod">
          <ac:chgData name="ssc2697@gmail.com" userId="df1e73ab01a7ecf6" providerId="LiveId" clId="{D3F06700-11D4-4FDC-A47D-93999C7EF0A3}" dt="2021-01-11T15:55:53.389" v="104" actId="1076"/>
          <ac:spMkLst>
            <pc:docMk/>
            <pc:sldMk cId="0" sldId="432"/>
            <ac:spMk id="120834" creationId="{4D763AB3-1B0A-4FA5-B912-C44928BBE726}"/>
          </ac:spMkLst>
        </pc:spChg>
      </pc:sldChg>
      <pc:sldChg chg="modSp add mod">
        <pc:chgData name="ssc2697@gmail.com" userId="df1e73ab01a7ecf6" providerId="LiveId" clId="{D3F06700-11D4-4FDC-A47D-93999C7EF0A3}" dt="2021-01-11T15:56:17.411" v="109" actId="1076"/>
        <pc:sldMkLst>
          <pc:docMk/>
          <pc:sldMk cId="0" sldId="434"/>
        </pc:sldMkLst>
        <pc:spChg chg="mod">
          <ac:chgData name="ssc2697@gmail.com" userId="df1e73ab01a7ecf6" providerId="LiveId" clId="{D3F06700-11D4-4FDC-A47D-93999C7EF0A3}" dt="2021-01-11T15:56:12.862" v="108" actId="1076"/>
          <ac:spMkLst>
            <pc:docMk/>
            <pc:sldMk cId="0" sldId="434"/>
            <ac:spMk id="121858" creationId="{58CFB537-AD7E-475D-BAD4-283D9BB4D56E}"/>
          </ac:spMkLst>
        </pc:spChg>
        <pc:spChg chg="mod">
          <ac:chgData name="ssc2697@gmail.com" userId="df1e73ab01a7ecf6" providerId="LiveId" clId="{D3F06700-11D4-4FDC-A47D-93999C7EF0A3}" dt="2021-01-11T15:56:17.411" v="109" actId="1076"/>
          <ac:spMkLst>
            <pc:docMk/>
            <pc:sldMk cId="0" sldId="434"/>
            <ac:spMk id="124932" creationId="{BA9F2021-C403-4A28-BB61-EAB6DBB401DB}"/>
          </ac:spMkLst>
        </pc:spChg>
      </pc:sldChg>
      <pc:sldChg chg="modSp add mod">
        <pc:chgData name="ssc2697@gmail.com" userId="df1e73ab01a7ecf6" providerId="LiveId" clId="{D3F06700-11D4-4FDC-A47D-93999C7EF0A3}" dt="2021-01-11T15:57:22.764" v="114" actId="1076"/>
        <pc:sldMkLst>
          <pc:docMk/>
          <pc:sldMk cId="0" sldId="437"/>
        </pc:sldMkLst>
        <pc:spChg chg="mod">
          <ac:chgData name="ssc2697@gmail.com" userId="df1e73ab01a7ecf6" providerId="LiveId" clId="{D3F06700-11D4-4FDC-A47D-93999C7EF0A3}" dt="2021-01-11T15:57:19.736" v="113" actId="1076"/>
          <ac:spMkLst>
            <pc:docMk/>
            <pc:sldMk cId="0" sldId="437"/>
            <ac:spMk id="3" creationId="{78EEE2BB-90CC-431F-8483-BE76FEC3FEB0}"/>
          </ac:spMkLst>
        </pc:spChg>
        <pc:spChg chg="mod">
          <ac:chgData name="ssc2697@gmail.com" userId="df1e73ab01a7ecf6" providerId="LiveId" clId="{D3F06700-11D4-4FDC-A47D-93999C7EF0A3}" dt="2021-01-11T15:57:22.764" v="114" actId="1076"/>
          <ac:spMkLst>
            <pc:docMk/>
            <pc:sldMk cId="0" sldId="437"/>
            <ac:spMk id="122882" creationId="{557C5350-5782-4D43-AC19-84E67148B480}"/>
          </ac:spMkLst>
        </pc:spChg>
      </pc:sldChg>
      <pc:sldChg chg="modSp add mod">
        <pc:chgData name="ssc2697@gmail.com" userId="df1e73ab01a7ecf6" providerId="LiveId" clId="{D3F06700-11D4-4FDC-A47D-93999C7EF0A3}" dt="2021-01-11T15:58:45.404" v="128" actId="1076"/>
        <pc:sldMkLst>
          <pc:docMk/>
          <pc:sldMk cId="0" sldId="440"/>
        </pc:sldMkLst>
        <pc:spChg chg="mod">
          <ac:chgData name="ssc2697@gmail.com" userId="df1e73ab01a7ecf6" providerId="LiveId" clId="{D3F06700-11D4-4FDC-A47D-93999C7EF0A3}" dt="2021-01-11T15:58:42.147" v="127" actId="1076"/>
          <ac:spMkLst>
            <pc:docMk/>
            <pc:sldMk cId="0" sldId="440"/>
            <ac:spMk id="3" creationId="{26551D25-8431-4DF9-B0DC-161702DFAB7D}"/>
          </ac:spMkLst>
        </pc:spChg>
        <pc:spChg chg="mod">
          <ac:chgData name="ssc2697@gmail.com" userId="df1e73ab01a7ecf6" providerId="LiveId" clId="{D3F06700-11D4-4FDC-A47D-93999C7EF0A3}" dt="2021-01-11T15:58:45.404" v="128" actId="1076"/>
          <ac:spMkLst>
            <pc:docMk/>
            <pc:sldMk cId="0" sldId="440"/>
            <ac:spMk id="129026" creationId="{5832AC1B-43A3-4281-8CF1-6D634C1A3638}"/>
          </ac:spMkLst>
        </pc:spChg>
      </pc:sldChg>
      <pc:sldChg chg="add">
        <pc:chgData name="ssc2697@gmail.com" userId="df1e73ab01a7ecf6" providerId="LiveId" clId="{D3F06700-11D4-4FDC-A47D-93999C7EF0A3}" dt="2021-01-11T15:59:04.383" v="131"/>
        <pc:sldMkLst>
          <pc:docMk/>
          <pc:sldMk cId="0" sldId="442"/>
        </pc:sldMkLst>
      </pc:sldChg>
      <pc:sldChg chg="modSp add mod">
        <pc:chgData name="ssc2697@gmail.com" userId="df1e73ab01a7ecf6" providerId="LiveId" clId="{D3F06700-11D4-4FDC-A47D-93999C7EF0A3}" dt="2021-01-11T15:59:44.594" v="137" actId="1076"/>
        <pc:sldMkLst>
          <pc:docMk/>
          <pc:sldMk cId="0" sldId="445"/>
        </pc:sldMkLst>
        <pc:spChg chg="mod">
          <ac:chgData name="ssc2697@gmail.com" userId="df1e73ab01a7ecf6" providerId="LiveId" clId="{D3F06700-11D4-4FDC-A47D-93999C7EF0A3}" dt="2021-01-11T15:59:44.594" v="137" actId="1076"/>
          <ac:spMkLst>
            <pc:docMk/>
            <pc:sldMk cId="0" sldId="445"/>
            <ac:spMk id="128003" creationId="{7A31C98A-C0EE-4B1D-B2E3-B327D4A0AF54}"/>
          </ac:spMkLst>
        </pc:spChg>
        <pc:spChg chg="mod">
          <ac:chgData name="ssc2697@gmail.com" userId="df1e73ab01a7ecf6" providerId="LiveId" clId="{D3F06700-11D4-4FDC-A47D-93999C7EF0A3}" dt="2021-01-11T15:59:39.186" v="136" actId="1076"/>
          <ac:spMkLst>
            <pc:docMk/>
            <pc:sldMk cId="0" sldId="445"/>
            <ac:spMk id="132098" creationId="{4E0B99D3-DF20-4B2A-BEDD-267E253A4D8B}"/>
          </ac:spMkLst>
        </pc:spChg>
      </pc:sldChg>
      <pc:sldChg chg="add">
        <pc:chgData name="ssc2697@gmail.com" userId="df1e73ab01a7ecf6" providerId="LiveId" clId="{D3F06700-11D4-4FDC-A47D-93999C7EF0A3}" dt="2021-01-11T16:00:02.520" v="140"/>
        <pc:sldMkLst>
          <pc:docMk/>
          <pc:sldMk cId="0" sldId="451"/>
        </pc:sldMkLst>
      </pc:sldChg>
      <pc:sldChg chg="modSp add mod">
        <pc:chgData name="ssc2697@gmail.com" userId="df1e73ab01a7ecf6" providerId="LiveId" clId="{D3F06700-11D4-4FDC-A47D-93999C7EF0A3}" dt="2021-01-11T16:01:11.495" v="153" actId="1076"/>
        <pc:sldMkLst>
          <pc:docMk/>
          <pc:sldMk cId="0" sldId="452"/>
        </pc:sldMkLst>
        <pc:spChg chg="mod">
          <ac:chgData name="ssc2697@gmail.com" userId="df1e73ab01a7ecf6" providerId="LiveId" clId="{D3F06700-11D4-4FDC-A47D-93999C7EF0A3}" dt="2021-01-11T16:01:04.453" v="152" actId="14100"/>
          <ac:spMkLst>
            <pc:docMk/>
            <pc:sldMk cId="0" sldId="452"/>
            <ac:spMk id="131075" creationId="{DD1FB229-12F8-4B3F-ACA1-1D8B7B7C7DDA}"/>
          </ac:spMkLst>
        </pc:spChg>
        <pc:spChg chg="mod">
          <ac:chgData name="ssc2697@gmail.com" userId="df1e73ab01a7ecf6" providerId="LiveId" clId="{D3F06700-11D4-4FDC-A47D-93999C7EF0A3}" dt="2021-01-11T16:01:11.495" v="153" actId="1076"/>
          <ac:spMkLst>
            <pc:docMk/>
            <pc:sldMk cId="0" sldId="452"/>
            <ac:spMk id="199682" creationId="{99FC4407-9DDC-41F7-ADDC-D1A82043C032}"/>
          </ac:spMkLst>
        </pc:spChg>
      </pc:sldChg>
      <pc:sldChg chg="add">
        <pc:chgData name="ssc2697@gmail.com" userId="df1e73ab01a7ecf6" providerId="LiveId" clId="{D3F06700-11D4-4FDC-A47D-93999C7EF0A3}" dt="2021-01-11T16:01:32.125" v="156"/>
        <pc:sldMkLst>
          <pc:docMk/>
          <pc:sldMk cId="0" sldId="454"/>
        </pc:sldMkLst>
      </pc:sldChg>
      <pc:sldChg chg="modSp add mod">
        <pc:chgData name="ssc2697@gmail.com" userId="df1e73ab01a7ecf6" providerId="LiveId" clId="{D3F06700-11D4-4FDC-A47D-93999C7EF0A3}" dt="2021-01-11T16:00:39.455" v="148" actId="1076"/>
        <pc:sldMkLst>
          <pc:docMk/>
          <pc:sldMk cId="0" sldId="469"/>
        </pc:sldMkLst>
        <pc:spChg chg="mod">
          <ac:chgData name="ssc2697@gmail.com" userId="df1e73ab01a7ecf6" providerId="LiveId" clId="{D3F06700-11D4-4FDC-A47D-93999C7EF0A3}" dt="2021-01-11T16:00:39.455" v="148" actId="1076"/>
          <ac:spMkLst>
            <pc:docMk/>
            <pc:sldMk cId="0" sldId="469"/>
            <ac:spMk id="4" creationId="{E6CADD32-474E-413C-802D-DFF2E5F6937E}"/>
          </ac:spMkLst>
        </pc:spChg>
        <pc:spChg chg="mod">
          <ac:chgData name="ssc2697@gmail.com" userId="df1e73ab01a7ecf6" providerId="LiveId" clId="{D3F06700-11D4-4FDC-A47D-93999C7EF0A3}" dt="2021-01-11T16:00:34.306" v="147" actId="1076"/>
          <ac:spMkLst>
            <pc:docMk/>
            <pc:sldMk cId="0" sldId="469"/>
            <ac:spMk id="130051" creationId="{A16E497D-BC8B-4982-887C-1EB57357B8EC}"/>
          </ac:spMkLst>
        </pc:spChg>
      </pc:sldChg>
      <pc:sldChg chg="modSp add">
        <pc:chgData name="ssc2697@gmail.com" userId="df1e73ab01a7ecf6" providerId="LiveId" clId="{D3F06700-11D4-4FDC-A47D-93999C7EF0A3}" dt="2021-01-11T16:04:45.500" v="178" actId="14100"/>
        <pc:sldMkLst>
          <pc:docMk/>
          <pc:sldMk cId="0" sldId="470"/>
        </pc:sldMkLst>
        <pc:picChg chg="mod">
          <ac:chgData name="ssc2697@gmail.com" userId="df1e73ab01a7ecf6" providerId="LiveId" clId="{D3F06700-11D4-4FDC-A47D-93999C7EF0A3}" dt="2021-01-11T16:04:45.500" v="178" actId="14100"/>
          <ac:picMkLst>
            <pc:docMk/>
            <pc:sldMk cId="0" sldId="470"/>
            <ac:picMk id="135172" creationId="{473A0F5E-2F5B-45E8-8CFF-E58DCBB2B9D6}"/>
          </ac:picMkLst>
        </pc:picChg>
      </pc:sldChg>
      <pc:sldChg chg="add">
        <pc:chgData name="ssc2697@gmail.com" userId="df1e73ab01a7ecf6" providerId="LiveId" clId="{D3F06700-11D4-4FDC-A47D-93999C7EF0A3}" dt="2021-01-11T16:01:47.990" v="159"/>
        <pc:sldMkLst>
          <pc:docMk/>
          <pc:sldMk cId="0" sldId="471"/>
        </pc:sldMkLst>
      </pc:sldChg>
      <pc:sldChg chg="modSp add">
        <pc:chgData name="ssc2697@gmail.com" userId="df1e73ab01a7ecf6" providerId="LiveId" clId="{D3F06700-11D4-4FDC-A47D-93999C7EF0A3}" dt="2021-01-11T17:57:24.064" v="183" actId="14100"/>
        <pc:sldMkLst>
          <pc:docMk/>
          <pc:sldMk cId="0" sldId="472"/>
        </pc:sldMkLst>
        <pc:spChg chg="mod">
          <ac:chgData name="ssc2697@gmail.com" userId="df1e73ab01a7ecf6" providerId="LiveId" clId="{D3F06700-11D4-4FDC-A47D-93999C7EF0A3}" dt="2021-01-11T17:57:24.064" v="183" actId="14100"/>
          <ac:spMkLst>
            <pc:docMk/>
            <pc:sldMk cId="0" sldId="472"/>
            <ac:spMk id="2" creationId="{EBE652E9-324D-4BEE-B3FB-B830A475E068}"/>
          </ac:spMkLst>
        </pc:spChg>
        <pc:spChg chg="mod">
          <ac:chgData name="ssc2697@gmail.com" userId="df1e73ab01a7ecf6" providerId="LiveId" clId="{D3F06700-11D4-4FDC-A47D-93999C7EF0A3}" dt="2021-01-11T17:57:12.723" v="182" actId="1076"/>
          <ac:spMkLst>
            <pc:docMk/>
            <pc:sldMk cId="0" sldId="472"/>
            <ac:spMk id="3" creationId="{1C8FF225-6C45-47F7-A119-88B518B46935}"/>
          </ac:spMkLst>
        </pc:spChg>
      </pc:sldChg>
      <pc:sldChg chg="add">
        <pc:chgData name="ssc2697@gmail.com" userId="df1e73ab01a7ecf6" providerId="LiveId" clId="{D3F06700-11D4-4FDC-A47D-93999C7EF0A3}" dt="2021-01-11T17:57:45.304" v="186"/>
        <pc:sldMkLst>
          <pc:docMk/>
          <pc:sldMk cId="0" sldId="473"/>
        </pc:sldMkLst>
      </pc:sldChg>
      <pc:sldChg chg="modSp add">
        <pc:chgData name="ssc2697@gmail.com" userId="df1e73ab01a7ecf6" providerId="LiveId" clId="{D3F06700-11D4-4FDC-A47D-93999C7EF0A3}" dt="2021-01-11T17:58:08.801" v="190" actId="1076"/>
        <pc:sldMkLst>
          <pc:docMk/>
          <pc:sldMk cId="0" sldId="474"/>
        </pc:sldMkLst>
        <pc:spChg chg="mod">
          <ac:chgData name="ssc2697@gmail.com" userId="df1e73ab01a7ecf6" providerId="LiveId" clId="{D3F06700-11D4-4FDC-A47D-93999C7EF0A3}" dt="2021-01-11T17:58:08.801" v="190" actId="1076"/>
          <ac:spMkLst>
            <pc:docMk/>
            <pc:sldMk cId="0" sldId="474"/>
            <ac:spMk id="138242" creationId="{D822B161-1864-450F-896E-64D8B4564002}"/>
          </ac:spMkLst>
        </pc:spChg>
      </pc:sldChg>
      <pc:sldChg chg="modSp add">
        <pc:chgData name="ssc2697@gmail.com" userId="df1e73ab01a7ecf6" providerId="LiveId" clId="{D3F06700-11D4-4FDC-A47D-93999C7EF0A3}" dt="2021-01-11T17:58:31.026" v="194" actId="1076"/>
        <pc:sldMkLst>
          <pc:docMk/>
          <pc:sldMk cId="0" sldId="476"/>
        </pc:sldMkLst>
        <pc:spChg chg="mod">
          <ac:chgData name="ssc2697@gmail.com" userId="df1e73ab01a7ecf6" providerId="LiveId" clId="{D3F06700-11D4-4FDC-A47D-93999C7EF0A3}" dt="2021-01-11T17:58:31.026" v="194" actId="1076"/>
          <ac:spMkLst>
            <pc:docMk/>
            <pc:sldMk cId="0" sldId="476"/>
            <ac:spMk id="139267" creationId="{D1C23D28-0802-4A11-A4AB-BCA203C98D4B}"/>
          </ac:spMkLst>
        </pc:spChg>
      </pc:sldChg>
      <pc:sldChg chg="modSp add">
        <pc:chgData name="ssc2697@gmail.com" userId="df1e73ab01a7ecf6" providerId="LiveId" clId="{D3F06700-11D4-4FDC-A47D-93999C7EF0A3}" dt="2021-01-11T17:58:47.642" v="198" actId="1076"/>
        <pc:sldMkLst>
          <pc:docMk/>
          <pc:sldMk cId="0" sldId="477"/>
        </pc:sldMkLst>
        <pc:spChg chg="mod">
          <ac:chgData name="ssc2697@gmail.com" userId="df1e73ab01a7ecf6" providerId="LiveId" clId="{D3F06700-11D4-4FDC-A47D-93999C7EF0A3}" dt="2021-01-11T17:58:47.642" v="198" actId="1076"/>
          <ac:spMkLst>
            <pc:docMk/>
            <pc:sldMk cId="0" sldId="477"/>
            <ac:spMk id="140290" creationId="{9FA82AFC-036F-4D0B-B185-F68EDFED3DA0}"/>
          </ac:spMkLst>
        </pc:spChg>
      </pc:sldChg>
      <pc:sldChg chg="modSp add">
        <pc:chgData name="ssc2697@gmail.com" userId="df1e73ab01a7ecf6" providerId="LiveId" clId="{D3F06700-11D4-4FDC-A47D-93999C7EF0A3}" dt="2021-01-11T18:02:28.838" v="241" actId="1076"/>
        <pc:sldMkLst>
          <pc:docMk/>
          <pc:sldMk cId="0" sldId="478"/>
        </pc:sldMkLst>
        <pc:picChg chg="mod">
          <ac:chgData name="ssc2697@gmail.com" userId="df1e73ab01a7ecf6" providerId="LiveId" clId="{D3F06700-11D4-4FDC-A47D-93999C7EF0A3}" dt="2021-01-11T18:02:24.708" v="239" actId="14100"/>
          <ac:picMkLst>
            <pc:docMk/>
            <pc:sldMk cId="0" sldId="478"/>
            <ac:picMk id="150530" creationId="{32166932-3F84-4BFB-BC71-23D7E24E682A}"/>
          </ac:picMkLst>
        </pc:picChg>
        <pc:picChg chg="mod">
          <ac:chgData name="ssc2697@gmail.com" userId="df1e73ab01a7ecf6" providerId="LiveId" clId="{D3F06700-11D4-4FDC-A47D-93999C7EF0A3}" dt="2021-01-11T18:02:28.838" v="241" actId="1076"/>
          <ac:picMkLst>
            <pc:docMk/>
            <pc:sldMk cId="0" sldId="478"/>
            <ac:picMk id="150531" creationId="{88BC4E2F-821B-4A9F-8F72-5CBFB606EFA3}"/>
          </ac:picMkLst>
        </pc:picChg>
      </pc:sldChg>
      <pc:sldChg chg="modSp add">
        <pc:chgData name="ssc2697@gmail.com" userId="df1e73ab01a7ecf6" providerId="LiveId" clId="{D3F06700-11D4-4FDC-A47D-93999C7EF0A3}" dt="2021-01-11T18:01:41.919" v="229" actId="14100"/>
        <pc:sldMkLst>
          <pc:docMk/>
          <pc:sldMk cId="0" sldId="479"/>
        </pc:sldMkLst>
        <pc:spChg chg="mod">
          <ac:chgData name="ssc2697@gmail.com" userId="df1e73ab01a7ecf6" providerId="LiveId" clId="{D3F06700-11D4-4FDC-A47D-93999C7EF0A3}" dt="2021-01-11T18:01:41.919" v="229" actId="14100"/>
          <ac:spMkLst>
            <pc:docMk/>
            <pc:sldMk cId="0" sldId="479"/>
            <ac:spMk id="148482" creationId="{7660C6BA-5C77-4602-9669-2FE2A50522B4}"/>
          </ac:spMkLst>
        </pc:spChg>
      </pc:sldChg>
      <pc:sldChg chg="add">
        <pc:chgData name="ssc2697@gmail.com" userId="df1e73ab01a7ecf6" providerId="LiveId" clId="{D3F06700-11D4-4FDC-A47D-93999C7EF0A3}" dt="2021-01-11T17:59:22.798" v="206"/>
        <pc:sldMkLst>
          <pc:docMk/>
          <pc:sldMk cId="0" sldId="484"/>
        </pc:sldMkLst>
      </pc:sldChg>
      <pc:sldChg chg="add">
        <pc:chgData name="ssc2697@gmail.com" userId="df1e73ab01a7ecf6" providerId="LiveId" clId="{D3F06700-11D4-4FDC-A47D-93999C7EF0A3}" dt="2021-01-11T18:09:03.350" v="531"/>
        <pc:sldMkLst>
          <pc:docMk/>
          <pc:sldMk cId="0" sldId="485"/>
        </pc:sldMkLst>
      </pc:sldChg>
      <pc:sldChg chg="add">
        <pc:chgData name="ssc2697@gmail.com" userId="df1e73ab01a7ecf6" providerId="LiveId" clId="{D3F06700-11D4-4FDC-A47D-93999C7EF0A3}" dt="2021-01-11T18:09:17.434" v="534"/>
        <pc:sldMkLst>
          <pc:docMk/>
          <pc:sldMk cId="0" sldId="486"/>
        </pc:sldMkLst>
      </pc:sldChg>
      <pc:sldChg chg="add">
        <pc:chgData name="ssc2697@gmail.com" userId="df1e73ab01a7ecf6" providerId="LiveId" clId="{D3F06700-11D4-4FDC-A47D-93999C7EF0A3}" dt="2021-01-11T18:09:38.644" v="537"/>
        <pc:sldMkLst>
          <pc:docMk/>
          <pc:sldMk cId="0" sldId="487"/>
        </pc:sldMkLst>
      </pc:sldChg>
      <pc:sldChg chg="modSp add">
        <pc:chgData name="ssc2697@gmail.com" userId="df1e73ab01a7ecf6" providerId="LiveId" clId="{D3F06700-11D4-4FDC-A47D-93999C7EF0A3}" dt="2021-01-11T18:01:59.804" v="233" actId="1076"/>
        <pc:sldMkLst>
          <pc:docMk/>
          <pc:sldMk cId="0" sldId="488"/>
        </pc:sldMkLst>
        <pc:spChg chg="mod">
          <ac:chgData name="ssc2697@gmail.com" userId="df1e73ab01a7ecf6" providerId="LiveId" clId="{D3F06700-11D4-4FDC-A47D-93999C7EF0A3}" dt="2021-01-11T18:01:59.804" v="233" actId="1076"/>
          <ac:spMkLst>
            <pc:docMk/>
            <pc:sldMk cId="0" sldId="488"/>
            <ac:spMk id="149509" creationId="{AABC1AC1-6AAC-4950-BB95-A7BA784E79A1}"/>
          </ac:spMkLst>
        </pc:spChg>
      </pc:sldChg>
      <pc:sldChg chg="modSp add mod">
        <pc:chgData name="ssc2697@gmail.com" userId="df1e73ab01a7ecf6" providerId="LiveId" clId="{D3F06700-11D4-4FDC-A47D-93999C7EF0A3}" dt="2021-01-11T18:18:30.418" v="657" actId="1076"/>
        <pc:sldMkLst>
          <pc:docMk/>
          <pc:sldMk cId="0" sldId="493"/>
        </pc:sldMkLst>
        <pc:spChg chg="mod">
          <ac:chgData name="ssc2697@gmail.com" userId="df1e73ab01a7ecf6" providerId="LiveId" clId="{D3F06700-11D4-4FDC-A47D-93999C7EF0A3}" dt="2021-01-11T18:18:30.418" v="657" actId="1076"/>
          <ac:spMkLst>
            <pc:docMk/>
            <pc:sldMk cId="0" sldId="493"/>
            <ac:spMk id="175108" creationId="{95DD8DEC-3C85-40C5-B8F4-578ADD48ED59}"/>
          </ac:spMkLst>
        </pc:spChg>
      </pc:sldChg>
      <pc:sldChg chg="add">
        <pc:chgData name="ssc2697@gmail.com" userId="df1e73ab01a7ecf6" providerId="LiveId" clId="{D3F06700-11D4-4FDC-A47D-93999C7EF0A3}" dt="2021-01-11T15:58:21.803" v="123"/>
        <pc:sldMkLst>
          <pc:docMk/>
          <pc:sldMk cId="0" sldId="494"/>
        </pc:sldMkLst>
      </pc:sldChg>
      <pc:sldChg chg="modSp add">
        <pc:chgData name="ssc2697@gmail.com" userId="df1e73ab01a7ecf6" providerId="LiveId" clId="{D3F06700-11D4-4FDC-A47D-93999C7EF0A3}" dt="2021-01-11T15:58:06.131" v="120" actId="14100"/>
        <pc:sldMkLst>
          <pc:docMk/>
          <pc:sldMk cId="0" sldId="497"/>
        </pc:sldMkLst>
        <pc:picChg chg="mod">
          <ac:chgData name="ssc2697@gmail.com" userId="df1e73ab01a7ecf6" providerId="LiveId" clId="{D3F06700-11D4-4FDC-A47D-93999C7EF0A3}" dt="2021-01-11T15:58:06.131" v="120" actId="14100"/>
          <ac:picMkLst>
            <pc:docMk/>
            <pc:sldMk cId="0" sldId="497"/>
            <ac:picMk id="123908" creationId="{4F29C54F-2039-4386-A602-1412E06A0F87}"/>
          </ac:picMkLst>
        </pc:picChg>
      </pc:sldChg>
      <pc:sldChg chg="add del">
        <pc:chgData name="ssc2697@gmail.com" userId="df1e73ab01a7ecf6" providerId="LiveId" clId="{D3F06700-11D4-4FDC-A47D-93999C7EF0A3}" dt="2021-01-11T16:03:59.997" v="170" actId="2696"/>
        <pc:sldMkLst>
          <pc:docMk/>
          <pc:sldMk cId="0" sldId="499"/>
        </pc:sldMkLst>
      </pc:sldChg>
      <pc:sldChg chg="add">
        <pc:chgData name="ssc2697@gmail.com" userId="df1e73ab01a7ecf6" providerId="LiveId" clId="{D3F06700-11D4-4FDC-A47D-93999C7EF0A3}" dt="2021-01-11T15:49:26.325" v="31"/>
        <pc:sldMkLst>
          <pc:docMk/>
          <pc:sldMk cId="0" sldId="500"/>
        </pc:sldMkLst>
      </pc:sldChg>
      <pc:sldChg chg="add">
        <pc:chgData name="ssc2697@gmail.com" userId="df1e73ab01a7ecf6" providerId="LiveId" clId="{D3F06700-11D4-4FDC-A47D-93999C7EF0A3}" dt="2021-01-11T15:49:42.679" v="34"/>
        <pc:sldMkLst>
          <pc:docMk/>
          <pc:sldMk cId="0" sldId="501"/>
        </pc:sldMkLst>
      </pc:sldChg>
      <pc:sldChg chg="modSp add">
        <pc:chgData name="ssc2697@gmail.com" userId="df1e73ab01a7ecf6" providerId="LiveId" clId="{D3F06700-11D4-4FDC-A47D-93999C7EF0A3}" dt="2021-01-11T15:50:45.919" v="44" actId="1076"/>
        <pc:sldMkLst>
          <pc:docMk/>
          <pc:sldMk cId="0" sldId="502"/>
        </pc:sldMkLst>
        <pc:spChg chg="mod">
          <ac:chgData name="ssc2697@gmail.com" userId="df1e73ab01a7ecf6" providerId="LiveId" clId="{D3F06700-11D4-4FDC-A47D-93999C7EF0A3}" dt="2021-01-11T15:50:45.919" v="44" actId="1076"/>
          <ac:spMkLst>
            <pc:docMk/>
            <pc:sldMk cId="0" sldId="502"/>
            <ac:spMk id="106499" creationId="{61F59C11-C661-4EF5-8EE6-7732B2FB4049}"/>
          </ac:spMkLst>
        </pc:spChg>
        <pc:spChg chg="mod">
          <ac:chgData name="ssc2697@gmail.com" userId="df1e73ab01a7ecf6" providerId="LiveId" clId="{D3F06700-11D4-4FDC-A47D-93999C7EF0A3}" dt="2021-01-11T15:50:16.215" v="39" actId="1076"/>
          <ac:spMkLst>
            <pc:docMk/>
            <pc:sldMk cId="0" sldId="502"/>
            <ac:spMk id="106503" creationId="{18D57F80-BF08-4CDA-9CCF-F42D5A93C593}"/>
          </ac:spMkLst>
        </pc:spChg>
        <pc:picChg chg="mod">
          <ac:chgData name="ssc2697@gmail.com" userId="df1e73ab01a7ecf6" providerId="LiveId" clId="{D3F06700-11D4-4FDC-A47D-93999C7EF0A3}" dt="2021-01-11T15:50:33.605" v="43" actId="1076"/>
          <ac:picMkLst>
            <pc:docMk/>
            <pc:sldMk cId="0" sldId="502"/>
            <ac:picMk id="106504" creationId="{1C7A5DC3-CB9D-4AFE-B1BB-E0A7D1E35E53}"/>
          </ac:picMkLst>
        </pc:picChg>
        <pc:picChg chg="mod">
          <ac:chgData name="ssc2697@gmail.com" userId="df1e73ab01a7ecf6" providerId="LiveId" clId="{D3F06700-11D4-4FDC-A47D-93999C7EF0A3}" dt="2021-01-11T15:50:30.372" v="42" actId="1076"/>
          <ac:picMkLst>
            <pc:docMk/>
            <pc:sldMk cId="0" sldId="502"/>
            <ac:picMk id="106505" creationId="{E1EB733E-2728-4294-AC7E-614CAEB0C082}"/>
          </ac:picMkLst>
        </pc:picChg>
        <pc:picChg chg="mod">
          <ac:chgData name="ssc2697@gmail.com" userId="df1e73ab01a7ecf6" providerId="LiveId" clId="{D3F06700-11D4-4FDC-A47D-93999C7EF0A3}" dt="2021-01-11T15:50:20.297" v="40" actId="1076"/>
          <ac:picMkLst>
            <pc:docMk/>
            <pc:sldMk cId="0" sldId="502"/>
            <ac:picMk id="106506" creationId="{F9309F52-D3E9-4DA5-94A7-4D5DD6C81DC6}"/>
          </ac:picMkLst>
        </pc:picChg>
        <pc:picChg chg="mod">
          <ac:chgData name="ssc2697@gmail.com" userId="df1e73ab01a7ecf6" providerId="LiveId" clId="{D3F06700-11D4-4FDC-A47D-93999C7EF0A3}" dt="2021-01-11T15:50:26.258" v="41" actId="1076"/>
          <ac:picMkLst>
            <pc:docMk/>
            <pc:sldMk cId="0" sldId="502"/>
            <ac:picMk id="106507" creationId="{B7E97A2E-2A1C-4BFB-855A-E4A35C1DD654}"/>
          </ac:picMkLst>
        </pc:picChg>
        <pc:picChg chg="mod">
          <ac:chgData name="ssc2697@gmail.com" userId="df1e73ab01a7ecf6" providerId="LiveId" clId="{D3F06700-11D4-4FDC-A47D-93999C7EF0A3}" dt="2021-01-11T15:50:08.164" v="38" actId="14100"/>
          <ac:picMkLst>
            <pc:docMk/>
            <pc:sldMk cId="0" sldId="502"/>
            <ac:picMk id="106508" creationId="{EE563B18-9FE3-4168-89CC-0540C554E629}"/>
          </ac:picMkLst>
        </pc:picChg>
      </pc:sldChg>
      <pc:sldChg chg="add">
        <pc:chgData name="ssc2697@gmail.com" userId="df1e73ab01a7ecf6" providerId="LiveId" clId="{D3F06700-11D4-4FDC-A47D-93999C7EF0A3}" dt="2021-01-11T15:51:42.665" v="56"/>
        <pc:sldMkLst>
          <pc:docMk/>
          <pc:sldMk cId="0" sldId="503"/>
        </pc:sldMkLst>
      </pc:sldChg>
      <pc:sldChg chg="add">
        <pc:chgData name="ssc2697@gmail.com" userId="df1e73ab01a7ecf6" providerId="LiveId" clId="{D3F06700-11D4-4FDC-A47D-93999C7EF0A3}" dt="2021-01-11T15:51:01.404" v="47"/>
        <pc:sldMkLst>
          <pc:docMk/>
          <pc:sldMk cId="0" sldId="504"/>
        </pc:sldMkLst>
      </pc:sldChg>
      <pc:sldChg chg="modSp add">
        <pc:chgData name="ssc2697@gmail.com" userId="df1e73ab01a7ecf6" providerId="LiveId" clId="{D3F06700-11D4-4FDC-A47D-93999C7EF0A3}" dt="2021-01-11T15:51:26.353" v="51" actId="1076"/>
        <pc:sldMkLst>
          <pc:docMk/>
          <pc:sldMk cId="0" sldId="505"/>
        </pc:sldMkLst>
        <pc:spChg chg="mod">
          <ac:chgData name="ssc2697@gmail.com" userId="df1e73ab01a7ecf6" providerId="LiveId" clId="{D3F06700-11D4-4FDC-A47D-93999C7EF0A3}" dt="2021-01-11T15:51:26.353" v="51" actId="1076"/>
          <ac:spMkLst>
            <pc:docMk/>
            <pc:sldMk cId="0" sldId="505"/>
            <ac:spMk id="108549" creationId="{519F30A2-4B7E-4739-ADB8-DF318A936C9E}"/>
          </ac:spMkLst>
        </pc:spChg>
      </pc:sldChg>
      <pc:sldChg chg="add">
        <pc:chgData name="ssc2697@gmail.com" userId="df1e73ab01a7ecf6" providerId="LiveId" clId="{D3F06700-11D4-4FDC-A47D-93999C7EF0A3}" dt="2021-01-11T15:51:58.028" v="59"/>
        <pc:sldMkLst>
          <pc:docMk/>
          <pc:sldMk cId="0" sldId="506"/>
        </pc:sldMkLst>
      </pc:sldChg>
      <pc:sldChg chg="add">
        <pc:chgData name="ssc2697@gmail.com" userId="df1e73ab01a7ecf6" providerId="LiveId" clId="{D3F06700-11D4-4FDC-A47D-93999C7EF0A3}" dt="2021-01-11T15:52:18.341" v="62"/>
        <pc:sldMkLst>
          <pc:docMk/>
          <pc:sldMk cId="0" sldId="507"/>
        </pc:sldMkLst>
      </pc:sldChg>
      <pc:sldChg chg="add">
        <pc:chgData name="ssc2697@gmail.com" userId="df1e73ab01a7ecf6" providerId="LiveId" clId="{D3F06700-11D4-4FDC-A47D-93999C7EF0A3}" dt="2021-01-11T15:52:34.170" v="65"/>
        <pc:sldMkLst>
          <pc:docMk/>
          <pc:sldMk cId="0" sldId="508"/>
        </pc:sldMkLst>
      </pc:sldChg>
      <pc:sldChg chg="modSp add">
        <pc:chgData name="ssc2697@gmail.com" userId="df1e73ab01a7ecf6" providerId="LiveId" clId="{D3F06700-11D4-4FDC-A47D-93999C7EF0A3}" dt="2021-01-11T15:53:09.161" v="71" actId="1076"/>
        <pc:sldMkLst>
          <pc:docMk/>
          <pc:sldMk cId="0" sldId="509"/>
        </pc:sldMkLst>
        <pc:spChg chg="mod">
          <ac:chgData name="ssc2697@gmail.com" userId="df1e73ab01a7ecf6" providerId="LiveId" clId="{D3F06700-11D4-4FDC-A47D-93999C7EF0A3}" dt="2021-01-11T15:53:09.161" v="71" actId="1076"/>
          <ac:spMkLst>
            <pc:docMk/>
            <pc:sldMk cId="0" sldId="509"/>
            <ac:spMk id="113669" creationId="{DA7A0DF6-AF7F-4686-977A-BA5D04A7B655}"/>
          </ac:spMkLst>
        </pc:spChg>
        <pc:spChg chg="mod">
          <ac:chgData name="ssc2697@gmail.com" userId="df1e73ab01a7ecf6" providerId="LiveId" clId="{D3F06700-11D4-4FDC-A47D-93999C7EF0A3}" dt="2021-01-11T15:53:03.645" v="70" actId="1076"/>
          <ac:spMkLst>
            <pc:docMk/>
            <pc:sldMk cId="0" sldId="509"/>
            <ac:spMk id="113670" creationId="{2B58DE02-FCEB-45AD-A47C-EF216AA4FCDC}"/>
          </ac:spMkLst>
        </pc:spChg>
        <pc:spChg chg="mod">
          <ac:chgData name="ssc2697@gmail.com" userId="df1e73ab01a7ecf6" providerId="LiveId" clId="{D3F06700-11D4-4FDC-A47D-93999C7EF0A3}" dt="2021-01-11T15:52:58.970" v="69" actId="14100"/>
          <ac:spMkLst>
            <pc:docMk/>
            <pc:sldMk cId="0" sldId="509"/>
            <ac:spMk id="113671" creationId="{1F880E75-0105-4897-98C4-FE4340612563}"/>
          </ac:spMkLst>
        </pc:spChg>
      </pc:sldChg>
      <pc:sldChg chg="modSp add">
        <pc:chgData name="ssc2697@gmail.com" userId="df1e73ab01a7ecf6" providerId="LiveId" clId="{D3F06700-11D4-4FDC-A47D-93999C7EF0A3}" dt="2021-01-11T15:53:42.395" v="78" actId="1076"/>
        <pc:sldMkLst>
          <pc:docMk/>
          <pc:sldMk cId="0" sldId="510"/>
        </pc:sldMkLst>
        <pc:spChg chg="mod">
          <ac:chgData name="ssc2697@gmail.com" userId="df1e73ab01a7ecf6" providerId="LiveId" clId="{D3F06700-11D4-4FDC-A47D-93999C7EF0A3}" dt="2021-01-11T15:53:37.909" v="77" actId="1076"/>
          <ac:spMkLst>
            <pc:docMk/>
            <pc:sldMk cId="0" sldId="510"/>
            <ac:spMk id="114693" creationId="{279CCBC0-15CC-4808-B613-71DE72ACEE63}"/>
          </ac:spMkLst>
        </pc:spChg>
        <pc:spChg chg="mod">
          <ac:chgData name="ssc2697@gmail.com" userId="df1e73ab01a7ecf6" providerId="LiveId" clId="{D3F06700-11D4-4FDC-A47D-93999C7EF0A3}" dt="2021-01-11T15:53:42.395" v="78" actId="1076"/>
          <ac:spMkLst>
            <pc:docMk/>
            <pc:sldMk cId="0" sldId="510"/>
            <ac:spMk id="114695" creationId="{0B3729F1-DB5A-4F79-9262-F7370FA85238}"/>
          </ac:spMkLst>
        </pc:spChg>
      </pc:sldChg>
      <pc:sldChg chg="add">
        <pc:chgData name="ssc2697@gmail.com" userId="df1e73ab01a7ecf6" providerId="LiveId" clId="{D3F06700-11D4-4FDC-A47D-93999C7EF0A3}" dt="2021-01-11T15:54:00.754" v="81"/>
        <pc:sldMkLst>
          <pc:docMk/>
          <pc:sldMk cId="0" sldId="511"/>
        </pc:sldMkLst>
      </pc:sldChg>
      <pc:sldChg chg="modSp add">
        <pc:chgData name="ssc2697@gmail.com" userId="df1e73ab01a7ecf6" providerId="LiveId" clId="{D3F06700-11D4-4FDC-A47D-93999C7EF0A3}" dt="2021-01-11T16:03:44.922" v="169" actId="1076"/>
        <pc:sldMkLst>
          <pc:docMk/>
          <pc:sldMk cId="0" sldId="518"/>
        </pc:sldMkLst>
        <pc:spChg chg="mod">
          <ac:chgData name="ssc2697@gmail.com" userId="df1e73ab01a7ecf6" providerId="LiveId" clId="{D3F06700-11D4-4FDC-A47D-93999C7EF0A3}" dt="2021-01-11T16:03:44.922" v="169" actId="1076"/>
          <ac:spMkLst>
            <pc:docMk/>
            <pc:sldMk cId="0" sldId="518"/>
            <ac:spMk id="134146" creationId="{0FACB7D1-1A85-4359-9505-0AF7CE07E97F}"/>
          </ac:spMkLst>
        </pc:spChg>
      </pc:sldChg>
      <pc:sldChg chg="new del">
        <pc:chgData name="ssc2697@gmail.com" userId="df1e73ab01a7ecf6" providerId="LiveId" clId="{D3F06700-11D4-4FDC-A47D-93999C7EF0A3}" dt="2021-01-11T16:03:14.388" v="166" actId="2696"/>
        <pc:sldMkLst>
          <pc:docMk/>
          <pc:sldMk cId="2819577276" sldId="518"/>
        </pc:sldMkLst>
      </pc:sldChg>
      <pc:sldChg chg="modSp add del mod">
        <pc:chgData name="ssc2697@gmail.com" userId="df1e73ab01a7ecf6" providerId="LiveId" clId="{D3F06700-11D4-4FDC-A47D-93999C7EF0A3}" dt="2021-01-11T17:59:51.259" v="211" actId="1076"/>
        <pc:sldMkLst>
          <pc:docMk/>
          <pc:sldMk cId="0" sldId="519"/>
        </pc:sldMkLst>
        <pc:spChg chg="mod">
          <ac:chgData name="ssc2697@gmail.com" userId="df1e73ab01a7ecf6" providerId="LiveId" clId="{D3F06700-11D4-4FDC-A47D-93999C7EF0A3}" dt="2021-01-11T17:59:51.259" v="211" actId="1076"/>
          <ac:spMkLst>
            <pc:docMk/>
            <pc:sldMk cId="0" sldId="519"/>
            <ac:spMk id="22" creationId="{3463B1D0-53B7-4403-878B-16BD576083C0}"/>
          </ac:spMkLst>
        </pc:spChg>
        <pc:spChg chg="mod">
          <ac:chgData name="ssc2697@gmail.com" userId="df1e73ab01a7ecf6" providerId="LiveId" clId="{D3F06700-11D4-4FDC-A47D-93999C7EF0A3}" dt="2021-01-11T17:59:44.976" v="210" actId="1076"/>
          <ac:spMkLst>
            <pc:docMk/>
            <pc:sldMk cId="0" sldId="519"/>
            <ac:spMk id="23" creationId="{C506468A-BE1E-4126-BE22-5CBF12C62F07}"/>
          </ac:spMkLst>
        </pc:spChg>
      </pc:sldChg>
      <pc:sldChg chg="add">
        <pc:chgData name="ssc2697@gmail.com" userId="df1e73ab01a7ecf6" providerId="LiveId" clId="{D3F06700-11D4-4FDC-A47D-93999C7EF0A3}" dt="2021-01-11T18:00:04.295" v="214"/>
        <pc:sldMkLst>
          <pc:docMk/>
          <pc:sldMk cId="0" sldId="520"/>
        </pc:sldMkLst>
      </pc:sldChg>
      <pc:sldChg chg="add">
        <pc:chgData name="ssc2697@gmail.com" userId="df1e73ab01a7ecf6" providerId="LiveId" clId="{D3F06700-11D4-4FDC-A47D-93999C7EF0A3}" dt="2021-01-11T18:00:19.735" v="217"/>
        <pc:sldMkLst>
          <pc:docMk/>
          <pc:sldMk cId="0" sldId="521"/>
        </pc:sldMkLst>
      </pc:sldChg>
      <pc:sldChg chg="add">
        <pc:chgData name="ssc2697@gmail.com" userId="df1e73ab01a7ecf6" providerId="LiveId" clId="{D3F06700-11D4-4FDC-A47D-93999C7EF0A3}" dt="2021-01-11T18:01:15.894" v="225"/>
        <pc:sldMkLst>
          <pc:docMk/>
          <pc:sldMk cId="1929693592" sldId="522"/>
        </pc:sldMkLst>
      </pc:sldChg>
      <pc:sldChg chg="modSp add mod">
        <pc:chgData name="ssc2697@gmail.com" userId="df1e73ab01a7ecf6" providerId="LiveId" clId="{D3F06700-11D4-4FDC-A47D-93999C7EF0A3}" dt="2021-01-11T18:02:59.571" v="246" actId="1076"/>
        <pc:sldMkLst>
          <pc:docMk/>
          <pc:sldMk cId="0" sldId="523"/>
        </pc:sldMkLst>
        <pc:spChg chg="mod">
          <ac:chgData name="ssc2697@gmail.com" userId="df1e73ab01a7ecf6" providerId="LiveId" clId="{D3F06700-11D4-4FDC-A47D-93999C7EF0A3}" dt="2021-01-11T18:02:59.571" v="246" actId="1076"/>
          <ac:spMkLst>
            <pc:docMk/>
            <pc:sldMk cId="0" sldId="523"/>
            <ac:spMk id="4" creationId="{2B393B12-F119-404F-BD79-DAE0B664E663}"/>
          </ac:spMkLst>
        </pc:spChg>
      </pc:sldChg>
      <pc:sldChg chg="modSp add">
        <pc:chgData name="ssc2697@gmail.com" userId="df1e73ab01a7ecf6" providerId="LiveId" clId="{D3F06700-11D4-4FDC-A47D-93999C7EF0A3}" dt="2021-01-11T18:03:27.290" v="250" actId="1076"/>
        <pc:sldMkLst>
          <pc:docMk/>
          <pc:sldMk cId="0" sldId="524"/>
        </pc:sldMkLst>
        <pc:spChg chg="mod">
          <ac:chgData name="ssc2697@gmail.com" userId="df1e73ab01a7ecf6" providerId="LiveId" clId="{D3F06700-11D4-4FDC-A47D-93999C7EF0A3}" dt="2021-01-11T18:03:27.290" v="250" actId="1076"/>
          <ac:spMkLst>
            <pc:docMk/>
            <pc:sldMk cId="0" sldId="524"/>
            <ac:spMk id="152578" creationId="{A66B0BEF-56D9-4FEC-B441-AF6E11F6B333}"/>
          </ac:spMkLst>
        </pc:spChg>
      </pc:sldChg>
      <pc:sldChg chg="modSp add mod">
        <pc:chgData name="ssc2697@gmail.com" userId="df1e73ab01a7ecf6" providerId="LiveId" clId="{D3F06700-11D4-4FDC-A47D-93999C7EF0A3}" dt="2021-01-11T18:08:41.072" v="529" actId="20577"/>
        <pc:sldMkLst>
          <pc:docMk/>
          <pc:sldMk cId="0" sldId="525"/>
        </pc:sldMkLst>
        <pc:spChg chg="mod">
          <ac:chgData name="ssc2697@gmail.com" userId="df1e73ab01a7ecf6" providerId="LiveId" clId="{D3F06700-11D4-4FDC-A47D-93999C7EF0A3}" dt="2021-01-11T18:08:41.072" v="529" actId="20577"/>
          <ac:spMkLst>
            <pc:docMk/>
            <pc:sldMk cId="0" sldId="525"/>
            <ac:spMk id="2" creationId="{713A4C18-CD32-4EE9-8244-C1F07C6AC219}"/>
          </ac:spMkLst>
        </pc:spChg>
        <pc:spChg chg="mod">
          <ac:chgData name="ssc2697@gmail.com" userId="df1e73ab01a7ecf6" providerId="LiveId" clId="{D3F06700-11D4-4FDC-A47D-93999C7EF0A3}" dt="2021-01-11T18:08:35.772" v="527" actId="1076"/>
          <ac:spMkLst>
            <pc:docMk/>
            <pc:sldMk cId="0" sldId="525"/>
            <ac:spMk id="153603" creationId="{B496CBE8-81BE-4D81-B97D-30ABA366BCCE}"/>
          </ac:spMkLst>
        </pc:spChg>
      </pc:sldChg>
      <pc:sldChg chg="addSp modSp new mod ord">
        <pc:chgData name="ssc2697@gmail.com" userId="df1e73ab01a7ecf6" providerId="LiveId" clId="{D3F06700-11D4-4FDC-A47D-93999C7EF0A3}" dt="2021-01-11T18:13:55.431" v="611" actId="1076"/>
        <pc:sldMkLst>
          <pc:docMk/>
          <pc:sldMk cId="1190009103" sldId="526"/>
        </pc:sldMkLst>
        <pc:spChg chg="add mod">
          <ac:chgData name="ssc2697@gmail.com" userId="df1e73ab01a7ecf6" providerId="LiveId" clId="{D3F06700-11D4-4FDC-A47D-93999C7EF0A3}" dt="2021-01-11T18:13:55.431" v="611" actId="1076"/>
          <ac:spMkLst>
            <pc:docMk/>
            <pc:sldMk cId="1190009103" sldId="526"/>
            <ac:spMk id="3" creationId="{2A570FDF-9D0D-4F7A-A19F-B56062DB95F7}"/>
          </ac:spMkLst>
        </pc:spChg>
      </pc:sldChg>
      <pc:sldChg chg="modSp add">
        <pc:chgData name="ssc2697@gmail.com" userId="df1e73ab01a7ecf6" providerId="LiveId" clId="{D3F06700-11D4-4FDC-A47D-93999C7EF0A3}" dt="2021-01-11T18:14:20.851" v="616" actId="1076"/>
        <pc:sldMkLst>
          <pc:docMk/>
          <pc:sldMk cId="0" sldId="527"/>
        </pc:sldMkLst>
        <pc:spChg chg="mod">
          <ac:chgData name="ssc2697@gmail.com" userId="df1e73ab01a7ecf6" providerId="LiveId" clId="{D3F06700-11D4-4FDC-A47D-93999C7EF0A3}" dt="2021-01-11T18:14:20.851" v="616" actId="1076"/>
          <ac:spMkLst>
            <pc:docMk/>
            <pc:sldMk cId="0" sldId="527"/>
            <ac:spMk id="157701" creationId="{54518345-185C-4D25-B488-8B1EDB9D0921}"/>
          </ac:spMkLst>
        </pc:spChg>
      </pc:sldChg>
      <pc:sldChg chg="modSp add mod">
        <pc:chgData name="ssc2697@gmail.com" userId="df1e73ab01a7ecf6" providerId="LiveId" clId="{D3F06700-11D4-4FDC-A47D-93999C7EF0A3}" dt="2021-01-11T18:14:41.974" v="620" actId="20577"/>
        <pc:sldMkLst>
          <pc:docMk/>
          <pc:sldMk cId="0" sldId="528"/>
        </pc:sldMkLst>
        <pc:spChg chg="mod">
          <ac:chgData name="ssc2697@gmail.com" userId="df1e73ab01a7ecf6" providerId="LiveId" clId="{D3F06700-11D4-4FDC-A47D-93999C7EF0A3}" dt="2021-01-11T18:14:28.390" v="617" actId="1076"/>
          <ac:spMkLst>
            <pc:docMk/>
            <pc:sldMk cId="0" sldId="528"/>
            <ac:spMk id="158725" creationId="{D642B03E-2DD9-4A3E-9198-11556A86BA7C}"/>
          </ac:spMkLst>
        </pc:spChg>
        <pc:spChg chg="mod">
          <ac:chgData name="ssc2697@gmail.com" userId="df1e73ab01a7ecf6" providerId="LiveId" clId="{D3F06700-11D4-4FDC-A47D-93999C7EF0A3}" dt="2021-01-11T18:14:41.974" v="620" actId="20577"/>
          <ac:spMkLst>
            <pc:docMk/>
            <pc:sldMk cId="0" sldId="528"/>
            <ac:spMk id="158727" creationId="{8B084FD7-C223-481A-AA5D-DFC4391C8E76}"/>
          </ac:spMkLst>
        </pc:spChg>
      </pc:sldChg>
      <pc:sldChg chg="modSp add">
        <pc:chgData name="ssc2697@gmail.com" userId="df1e73ab01a7ecf6" providerId="LiveId" clId="{D3F06700-11D4-4FDC-A47D-93999C7EF0A3}" dt="2021-01-11T18:10:26.488" v="547" actId="1076"/>
        <pc:sldMkLst>
          <pc:docMk/>
          <pc:sldMk cId="0" sldId="529"/>
        </pc:sldMkLst>
        <pc:spChg chg="mod">
          <ac:chgData name="ssc2697@gmail.com" userId="df1e73ab01a7ecf6" providerId="LiveId" clId="{D3F06700-11D4-4FDC-A47D-93999C7EF0A3}" dt="2021-01-11T18:10:26.488" v="547" actId="1076"/>
          <ac:spMkLst>
            <pc:docMk/>
            <pc:sldMk cId="0" sldId="529"/>
            <ac:spMk id="159749" creationId="{9300D49C-200D-4549-BC76-C75199409285}"/>
          </ac:spMkLst>
        </pc:spChg>
      </pc:sldChg>
      <pc:sldChg chg="modSp add">
        <pc:chgData name="ssc2697@gmail.com" userId="df1e73ab01a7ecf6" providerId="LiveId" clId="{D3F06700-11D4-4FDC-A47D-93999C7EF0A3}" dt="2021-01-11T18:10:52.593" v="551" actId="1076"/>
        <pc:sldMkLst>
          <pc:docMk/>
          <pc:sldMk cId="0" sldId="530"/>
        </pc:sldMkLst>
        <pc:spChg chg="mod">
          <ac:chgData name="ssc2697@gmail.com" userId="df1e73ab01a7ecf6" providerId="LiveId" clId="{D3F06700-11D4-4FDC-A47D-93999C7EF0A3}" dt="2021-01-11T18:10:52.593" v="551" actId="1076"/>
          <ac:spMkLst>
            <pc:docMk/>
            <pc:sldMk cId="0" sldId="530"/>
            <ac:spMk id="160773" creationId="{3FE96C7D-3C67-478C-B11F-5EAF2F224069}"/>
          </ac:spMkLst>
        </pc:spChg>
      </pc:sldChg>
      <pc:sldChg chg="modSp add">
        <pc:chgData name="ssc2697@gmail.com" userId="df1e73ab01a7ecf6" providerId="LiveId" clId="{D3F06700-11D4-4FDC-A47D-93999C7EF0A3}" dt="2021-01-11T18:11:15.850" v="555" actId="1076"/>
        <pc:sldMkLst>
          <pc:docMk/>
          <pc:sldMk cId="0" sldId="531"/>
        </pc:sldMkLst>
        <pc:spChg chg="mod">
          <ac:chgData name="ssc2697@gmail.com" userId="df1e73ab01a7ecf6" providerId="LiveId" clId="{D3F06700-11D4-4FDC-A47D-93999C7EF0A3}" dt="2021-01-11T18:11:15.850" v="555" actId="1076"/>
          <ac:spMkLst>
            <pc:docMk/>
            <pc:sldMk cId="0" sldId="531"/>
            <ac:spMk id="161797" creationId="{BB90A637-5A4C-4119-950D-E1E8EF250FEF}"/>
          </ac:spMkLst>
        </pc:spChg>
      </pc:sldChg>
      <pc:sldChg chg="modSp add mod">
        <pc:chgData name="ssc2697@gmail.com" userId="df1e73ab01a7ecf6" providerId="LiveId" clId="{D3F06700-11D4-4FDC-A47D-93999C7EF0A3}" dt="2021-01-11T18:12:07.572" v="589" actId="20577"/>
        <pc:sldMkLst>
          <pc:docMk/>
          <pc:sldMk cId="0" sldId="532"/>
        </pc:sldMkLst>
        <pc:spChg chg="mod">
          <ac:chgData name="ssc2697@gmail.com" userId="df1e73ab01a7ecf6" providerId="LiveId" clId="{D3F06700-11D4-4FDC-A47D-93999C7EF0A3}" dt="2021-01-11T18:11:32.105" v="559" actId="1076"/>
          <ac:spMkLst>
            <pc:docMk/>
            <pc:sldMk cId="0" sldId="532"/>
            <ac:spMk id="162821" creationId="{A3F79A0E-3D90-4E5C-96D5-14A48FD765A4}"/>
          </ac:spMkLst>
        </pc:spChg>
        <pc:spChg chg="mod">
          <ac:chgData name="ssc2697@gmail.com" userId="df1e73ab01a7ecf6" providerId="LiveId" clId="{D3F06700-11D4-4FDC-A47D-93999C7EF0A3}" dt="2021-01-11T18:12:07.572" v="589" actId="20577"/>
          <ac:spMkLst>
            <pc:docMk/>
            <pc:sldMk cId="0" sldId="532"/>
            <ac:spMk id="162822" creationId="{5CEA8C88-3479-4F7D-894D-A50689692D64}"/>
          </ac:spMkLst>
        </pc:spChg>
      </pc:sldChg>
      <pc:sldChg chg="add">
        <pc:chgData name="ssc2697@gmail.com" userId="df1e73ab01a7ecf6" providerId="LiveId" clId="{D3F06700-11D4-4FDC-A47D-93999C7EF0A3}" dt="2021-01-11T18:12:23.035" v="592"/>
        <pc:sldMkLst>
          <pc:docMk/>
          <pc:sldMk cId="0" sldId="533"/>
        </pc:sldMkLst>
      </pc:sldChg>
      <pc:sldChg chg="add">
        <pc:chgData name="ssc2697@gmail.com" userId="df1e73ab01a7ecf6" providerId="LiveId" clId="{D3F06700-11D4-4FDC-A47D-93999C7EF0A3}" dt="2021-01-11T18:12:36.544" v="595"/>
        <pc:sldMkLst>
          <pc:docMk/>
          <pc:sldMk cId="0" sldId="534"/>
        </pc:sldMkLst>
      </pc:sldChg>
      <pc:sldChg chg="add">
        <pc:chgData name="ssc2697@gmail.com" userId="df1e73ab01a7ecf6" providerId="LiveId" clId="{D3F06700-11D4-4FDC-A47D-93999C7EF0A3}" dt="2021-01-11T18:13:01.410" v="598"/>
        <pc:sldMkLst>
          <pc:docMk/>
          <pc:sldMk cId="0" sldId="535"/>
        </pc:sldMkLst>
      </pc:sldChg>
      <pc:sldChg chg="modSp add mod">
        <pc:chgData name="ssc2697@gmail.com" userId="df1e73ab01a7ecf6" providerId="LiveId" clId="{D3F06700-11D4-4FDC-A47D-93999C7EF0A3}" dt="2021-01-11T18:14:06.534" v="613" actId="1076"/>
        <pc:sldMkLst>
          <pc:docMk/>
          <pc:sldMk cId="0" sldId="536"/>
        </pc:sldMkLst>
        <pc:spChg chg="mod">
          <ac:chgData name="ssc2697@gmail.com" userId="df1e73ab01a7ecf6" providerId="LiveId" clId="{D3F06700-11D4-4FDC-A47D-93999C7EF0A3}" dt="2021-01-11T18:14:06.534" v="613" actId="1076"/>
          <ac:spMkLst>
            <pc:docMk/>
            <pc:sldMk cId="0" sldId="536"/>
            <ac:spMk id="166917" creationId="{F8F2BF8A-ACE4-45CF-8B9A-5D3E8FCFD5CD}"/>
          </ac:spMkLst>
        </pc:spChg>
      </pc:sldChg>
      <pc:sldChg chg="addSp modSp new mod ord">
        <pc:chgData name="ssc2697@gmail.com" userId="df1e73ab01a7ecf6" providerId="LiveId" clId="{D3F06700-11D4-4FDC-A47D-93999C7EF0A3}" dt="2021-01-11T18:18:09.109" v="655" actId="1076"/>
        <pc:sldMkLst>
          <pc:docMk/>
          <pc:sldMk cId="92739309" sldId="537"/>
        </pc:sldMkLst>
        <pc:spChg chg="add mod">
          <ac:chgData name="ssc2697@gmail.com" userId="df1e73ab01a7ecf6" providerId="LiveId" clId="{D3F06700-11D4-4FDC-A47D-93999C7EF0A3}" dt="2021-01-11T18:18:09.109" v="655" actId="1076"/>
          <ac:spMkLst>
            <pc:docMk/>
            <pc:sldMk cId="92739309" sldId="537"/>
            <ac:spMk id="3" creationId="{B5D74E09-91D2-42DE-A473-B37FF49AAF37}"/>
          </ac:spMkLst>
        </pc:spChg>
      </pc:sldChg>
      <pc:sldChg chg="add">
        <pc:chgData name="ssc2697@gmail.com" userId="df1e73ab01a7ecf6" providerId="LiveId" clId="{D3F06700-11D4-4FDC-A47D-93999C7EF0A3}" dt="2021-01-11T18:15:21.462" v="621"/>
        <pc:sldMkLst>
          <pc:docMk/>
          <pc:sldMk cId="0" sldId="538"/>
        </pc:sldMkLst>
      </pc:sldChg>
      <pc:sldChg chg="modSp add mod">
        <pc:chgData name="ssc2697@gmail.com" userId="df1e73ab01a7ecf6" providerId="LiveId" clId="{D3F06700-11D4-4FDC-A47D-93999C7EF0A3}" dt="2021-01-11T18:15:42.533" v="626" actId="20577"/>
        <pc:sldMkLst>
          <pc:docMk/>
          <pc:sldMk cId="0" sldId="539"/>
        </pc:sldMkLst>
        <pc:spChg chg="mod">
          <ac:chgData name="ssc2697@gmail.com" userId="df1e73ab01a7ecf6" providerId="LiveId" clId="{D3F06700-11D4-4FDC-A47D-93999C7EF0A3}" dt="2021-01-11T18:15:42.533" v="626" actId="20577"/>
          <ac:spMkLst>
            <pc:docMk/>
            <pc:sldMk cId="0" sldId="539"/>
            <ac:spMk id="5" creationId="{72B9CBB7-41B8-4649-92B7-922EE981D0A3}"/>
          </ac:spMkLst>
        </pc:spChg>
      </pc:sldChg>
      <pc:sldChg chg="add">
        <pc:chgData name="ssc2697@gmail.com" userId="df1e73ab01a7ecf6" providerId="LiveId" clId="{D3F06700-11D4-4FDC-A47D-93999C7EF0A3}" dt="2021-01-11T18:15:56.389" v="629"/>
        <pc:sldMkLst>
          <pc:docMk/>
          <pc:sldMk cId="0" sldId="540"/>
        </pc:sldMkLst>
      </pc:sldChg>
      <pc:sldChg chg="modSp add mod">
        <pc:chgData name="ssc2697@gmail.com" userId="df1e73ab01a7ecf6" providerId="LiveId" clId="{D3F06700-11D4-4FDC-A47D-93999C7EF0A3}" dt="2021-01-11T18:16:21.280" v="633" actId="14100"/>
        <pc:sldMkLst>
          <pc:docMk/>
          <pc:sldMk cId="0" sldId="541"/>
        </pc:sldMkLst>
        <pc:spChg chg="mod">
          <ac:chgData name="ssc2697@gmail.com" userId="df1e73ab01a7ecf6" providerId="LiveId" clId="{D3F06700-11D4-4FDC-A47D-93999C7EF0A3}" dt="2021-01-11T18:16:21.280" v="633" actId="14100"/>
          <ac:spMkLst>
            <pc:docMk/>
            <pc:sldMk cId="0" sldId="541"/>
            <ac:spMk id="5" creationId="{C7C86082-55C0-4F04-AB2A-E1C51322D109}"/>
          </ac:spMkLst>
        </pc:spChg>
      </pc:sldChg>
      <pc:sldChg chg="modSp add mod">
        <pc:chgData name="ssc2697@gmail.com" userId="df1e73ab01a7ecf6" providerId="LiveId" clId="{D3F06700-11D4-4FDC-A47D-93999C7EF0A3}" dt="2021-01-11T18:16:45.556" v="639" actId="1076"/>
        <pc:sldMkLst>
          <pc:docMk/>
          <pc:sldMk cId="0" sldId="542"/>
        </pc:sldMkLst>
        <pc:spChg chg="mod">
          <ac:chgData name="ssc2697@gmail.com" userId="df1e73ab01a7ecf6" providerId="LiveId" clId="{D3F06700-11D4-4FDC-A47D-93999C7EF0A3}" dt="2021-01-11T18:16:40.078" v="638" actId="1076"/>
          <ac:spMkLst>
            <pc:docMk/>
            <pc:sldMk cId="0" sldId="542"/>
            <ac:spMk id="7" creationId="{F3C20603-C4E2-4D0B-94C8-63A23598B737}"/>
          </ac:spMkLst>
        </pc:spChg>
        <pc:spChg chg="mod">
          <ac:chgData name="ssc2697@gmail.com" userId="df1e73ab01a7ecf6" providerId="LiveId" clId="{D3F06700-11D4-4FDC-A47D-93999C7EF0A3}" dt="2021-01-11T18:16:45.556" v="639" actId="1076"/>
          <ac:spMkLst>
            <pc:docMk/>
            <pc:sldMk cId="0" sldId="542"/>
            <ac:spMk id="8" creationId="{4FF2BA8A-4B4A-4DCC-9879-92C0565B55A3}"/>
          </ac:spMkLst>
        </pc:spChg>
      </pc:sldChg>
      <pc:sldChg chg="modSp add mod">
        <pc:chgData name="ssc2697@gmail.com" userId="df1e73ab01a7ecf6" providerId="LiveId" clId="{D3F06700-11D4-4FDC-A47D-93999C7EF0A3}" dt="2021-01-11T18:17:11.404" v="644" actId="1076"/>
        <pc:sldMkLst>
          <pc:docMk/>
          <pc:sldMk cId="0" sldId="543"/>
        </pc:sldMkLst>
        <pc:spChg chg="mod">
          <ac:chgData name="ssc2697@gmail.com" userId="df1e73ab01a7ecf6" providerId="LiveId" clId="{D3F06700-11D4-4FDC-A47D-93999C7EF0A3}" dt="2021-01-11T18:17:11.404" v="644" actId="1076"/>
          <ac:spMkLst>
            <pc:docMk/>
            <pc:sldMk cId="0" sldId="543"/>
            <ac:spMk id="4" creationId="{0052D629-F708-46AD-A48D-229ABD83BD76}"/>
          </ac:spMkLst>
        </pc:spChg>
        <pc:spChg chg="mod">
          <ac:chgData name="ssc2697@gmail.com" userId="df1e73ab01a7ecf6" providerId="LiveId" clId="{D3F06700-11D4-4FDC-A47D-93999C7EF0A3}" dt="2021-01-11T18:17:06.817" v="643" actId="1076"/>
          <ac:spMkLst>
            <pc:docMk/>
            <pc:sldMk cId="0" sldId="543"/>
            <ac:spMk id="5" creationId="{2442BB2D-D6BA-4C9B-883C-89CC5792C339}"/>
          </ac:spMkLst>
        </pc:spChg>
      </pc:sldChg>
      <pc:sldChg chg="add">
        <pc:chgData name="ssc2697@gmail.com" userId="df1e73ab01a7ecf6" providerId="LiveId" clId="{D3F06700-11D4-4FDC-A47D-93999C7EF0A3}" dt="2021-01-11T18:17:31.578" v="647"/>
        <pc:sldMkLst>
          <pc:docMk/>
          <pc:sldMk cId="0" sldId="544"/>
        </pc:sldMkLst>
      </pc:sldChg>
      <pc:sldChg chg="new">
        <pc:chgData name="ssc2697@gmail.com" userId="df1e73ab01a7ecf6" providerId="LiveId" clId="{D3F06700-11D4-4FDC-A47D-93999C7EF0A3}" dt="2021-01-11T18:18:51.627" v="658" actId="680"/>
        <pc:sldMkLst>
          <pc:docMk/>
          <pc:sldMk cId="1875609221" sldId="545"/>
        </pc:sldMkLst>
      </pc:sldChg>
    </pc:docChg>
  </pc:docChgLst>
  <pc:docChgLst>
    <pc:chgData name="Devarapalli Samyuktha" userId="30fcb616563bf0bb" providerId="LiveId" clId="{760A6E28-AD06-459D-83C5-D6E28C0CC040}"/>
    <pc:docChg chg="delSld">
      <pc:chgData name="Devarapalli Samyuktha" userId="30fcb616563bf0bb" providerId="LiveId" clId="{760A6E28-AD06-459D-83C5-D6E28C0CC040}" dt="2022-09-07T16:01:36.155" v="0" actId="47"/>
      <pc:docMkLst>
        <pc:docMk/>
      </pc:docMkLst>
      <pc:sldChg chg="del">
        <pc:chgData name="Devarapalli Samyuktha" userId="30fcb616563bf0bb" providerId="LiveId" clId="{760A6E28-AD06-459D-83C5-D6E28C0CC040}" dt="2022-09-07T16:01:36.155" v="0" actId="47"/>
        <pc:sldMkLst>
          <pc:docMk/>
          <pc:sldMk cId="0" sldId="25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E5D3D02-F06F-4394-BDC5-AA0110E9CAD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B6CE3E4-19C2-4C9C-81AD-24C5DF084DB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B45C26-B9AA-45D7-8C49-566EF739C762}" type="datetimeFigureOut">
              <a:rPr lang="en-US"/>
              <a:pPr>
                <a:defRPr/>
              </a:pPr>
              <a:t>21-May-23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61B1B9B2-45DC-4CF8-A084-43FEE56AB0F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F3FA7693-7FC8-4958-81E4-443306BE63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8FC014F-8A0C-4246-BEF5-7937C6DECA3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B706A7F-6F15-4818-9C20-D486C47AF3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D64AD90-CE47-48DD-92B0-87D30E1592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71553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>
            <a:extLst>
              <a:ext uri="{FF2B5EF4-FFF2-40B4-BE49-F238E27FC236}">
                <a16:creationId xmlns:a16="http://schemas.microsoft.com/office/drawing/2014/main" xmlns="" id="{6F886493-8FA8-48DF-945E-C83B4BD91D9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5347" name="Notes Placeholder 2">
            <a:extLst>
              <a:ext uri="{FF2B5EF4-FFF2-40B4-BE49-F238E27FC236}">
                <a16:creationId xmlns:a16="http://schemas.microsoft.com/office/drawing/2014/main" xmlns="" id="{41C47229-14CA-4E99-8D38-2C66FB6596A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85348" name="Slide Number Placeholder 3">
            <a:extLst>
              <a:ext uri="{FF2B5EF4-FFF2-40B4-BE49-F238E27FC236}">
                <a16:creationId xmlns:a16="http://schemas.microsoft.com/office/drawing/2014/main" xmlns="" id="{D2C8DD30-49B1-48AA-8E45-B729BE8A4D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C294AD2-E9F1-491A-B613-5C7D624C9554}" type="slidenum">
              <a:rPr lang="en-US" altLang="en-US">
                <a:latin typeface="Calibri" panose="020F0502020204030204" pitchFamily="34" charset="0"/>
              </a:rPr>
              <a:pPr eaLnBrk="1" hangingPunct="1"/>
              <a:t>63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>
            <a:extLst>
              <a:ext uri="{FF2B5EF4-FFF2-40B4-BE49-F238E27FC236}">
                <a16:creationId xmlns:a16="http://schemas.microsoft.com/office/drawing/2014/main" xmlns="" id="{478017B9-4300-4DC7-AF22-650BC344366A}"/>
              </a:ext>
            </a:extLst>
          </p:cNvPr>
          <p:cNvGrpSpPr>
            <a:grpSpLocks/>
          </p:cNvGrpSpPr>
          <p:nvPr/>
        </p:nvGrpSpPr>
        <p:grpSpPr bwMode="auto">
          <a:xfrm>
            <a:off x="-17463" y="0"/>
            <a:ext cx="12231688" cy="6856413"/>
            <a:chOff x="-16934" y="0"/>
            <a:chExt cx="12231160" cy="6856214"/>
          </a:xfrm>
        </p:grpSpPr>
        <p:pic>
          <p:nvPicPr>
            <p:cNvPr id="5" name="Picture 12" descr="HD-PanelTitleR1.png">
              <a:extLst>
                <a:ext uri="{FF2B5EF4-FFF2-40B4-BE49-F238E27FC236}">
                  <a16:creationId xmlns:a16="http://schemas.microsoft.com/office/drawing/2014/main" xmlns="" id="{76462BF4-E52A-4CD8-BBDD-2EC23256F3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44722075-C74D-4EA7-809C-498BBDB967A7}"/>
                </a:ext>
              </a:extLst>
            </p:cNvPr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" name="Picture 14" descr="HDRibbonTitle-UniformTrim.png">
              <a:extLst>
                <a:ext uri="{FF2B5EF4-FFF2-40B4-BE49-F238E27FC236}">
                  <a16:creationId xmlns:a16="http://schemas.microsoft.com/office/drawing/2014/main" xmlns="" id="{4A263F8F-FF5E-4023-B0FB-13F557706A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934" y="3147609"/>
              <a:ext cx="2478024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5" descr="HDRibbonTitle-UniformTrim.png">
              <a:extLst>
                <a:ext uri="{FF2B5EF4-FFF2-40B4-BE49-F238E27FC236}">
                  <a16:creationId xmlns:a16="http://schemas.microsoft.com/office/drawing/2014/main" xmlns="" id="{90EEF80A-17EA-474E-A61E-D9D5147680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36202" y="3147609"/>
              <a:ext cx="2478024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6985C1EE-57D2-4E0C-B935-A8FDE746BC3F}"/>
              </a:ext>
            </a:extLst>
          </p:cNvPr>
          <p:cNvCxnSpPr/>
          <p:nvPr/>
        </p:nvCxnSpPr>
        <p:spPr>
          <a:xfrm>
            <a:off x="2692400" y="3522663"/>
            <a:ext cx="68151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xmlns="" id="{E36A808A-0DCA-4CB2-8379-509F7F755B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83538" y="5037138"/>
            <a:ext cx="896937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31CAA-0DD7-48D9-AF68-8D61DA7F51EF}" type="datetimeFigureOut">
              <a:rPr lang="en-US"/>
              <a:pPr>
                <a:defRPr/>
              </a:pPr>
              <a:t>21-May-23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xmlns="" id="{F9F98565-84A9-463B-B277-123C0E211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2400" y="5037138"/>
            <a:ext cx="52149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A94FEDD0-8189-4D2C-933A-36D5369CB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56675" y="5037138"/>
            <a:ext cx="550863" cy="279400"/>
          </a:xfrm>
        </p:spPr>
        <p:txBody>
          <a:bodyPr/>
          <a:lstStyle>
            <a:lvl1pPr>
              <a:defRPr/>
            </a:lvl1pPr>
          </a:lstStyle>
          <a:p>
            <a:fld id="{40F63E69-BCE6-4E12-B32D-2AB491EB8D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7942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95DB414C-FB4A-4DFB-B398-16DFA4C33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9F6A6-A2D2-4C0A-B175-E691E9A9793F}" type="datetimeFigureOut">
              <a:rPr lang="en-US"/>
              <a:pPr>
                <a:defRPr/>
              </a:pPr>
              <a:t>21-May-23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9E609CF4-3915-4D98-A1A0-C9512D9D3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219F26A4-1CCF-4E87-96E1-9DF49917C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3DB4C3-62D0-40DF-97FD-F65B167131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4571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E23C15F9-2842-4B65-9DB4-E84CF0B6BE4C}"/>
              </a:ext>
            </a:extLst>
          </p:cNvPr>
          <p:cNvCxnSpPr/>
          <p:nvPr/>
        </p:nvCxnSpPr>
        <p:spPr>
          <a:xfrm>
            <a:off x="1395413" y="41402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9C420D3F-9188-4324-B5B1-E4FA960F6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47CBB-FD29-4B27-8044-E5F8189DEF52}" type="datetimeFigureOut">
              <a:rPr lang="en-US"/>
              <a:pPr>
                <a:defRPr/>
              </a:pPr>
              <a:t>21-May-23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48C64082-7F0E-40A9-9439-21FC2BF8F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65D70878-21D0-4FA9-90F4-B68272EB0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312768-2359-4508-A48C-736A7D3AAA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22373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F816921-DF47-4D55-B99D-217A56979FE4}"/>
              </a:ext>
            </a:extLst>
          </p:cNvPr>
          <p:cNvSpPr txBox="1"/>
          <p:nvPr/>
        </p:nvSpPr>
        <p:spPr>
          <a:xfrm>
            <a:off x="862013" y="8794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332F3DD-9471-47B9-8390-87BC8531583C}"/>
              </a:ext>
            </a:extLst>
          </p:cNvPr>
          <p:cNvSpPr txBox="1"/>
          <p:nvPr/>
        </p:nvSpPr>
        <p:spPr>
          <a:xfrm>
            <a:off x="10599738" y="2827338"/>
            <a:ext cx="609600" cy="585787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”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6F7DEF14-8A00-4E35-BCF4-0DEB65FB16AF}"/>
              </a:ext>
            </a:extLst>
          </p:cNvPr>
          <p:cNvCxnSpPr/>
          <p:nvPr/>
        </p:nvCxnSpPr>
        <p:spPr>
          <a:xfrm>
            <a:off x="1395413" y="41402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xmlns="" id="{56BACF30-10A8-4BC4-B2FE-C5368627D65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A0EB2-A67D-4812-BFD7-FA0A24F5BD7E}" type="datetimeFigureOut">
              <a:rPr lang="en-US"/>
              <a:pPr>
                <a:defRPr/>
              </a:pPr>
              <a:t>21-May-23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xmlns="" id="{A6F50108-5D1B-496D-9769-213F637946C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xmlns="" id="{B5A04658-EBA3-417D-81FF-13B8736D729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DA081281-8BE9-4BF2-BD43-33BB6B3D52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29473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4D3C333-D42B-4EFD-A31D-7D508992F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C7FD2-8B5D-4C5B-8691-8802B6AF0FCD}" type="datetimeFigureOut">
              <a:rPr lang="en-US"/>
              <a:pPr>
                <a:defRPr/>
              </a:pPr>
              <a:t>21-May-23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AC182C8-D3DC-4133-8EC5-ECD785C50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1EBB1D0-6C8C-4C1D-A443-12F78B75B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AD0BE1-589A-4FCE-AC77-F6CFC3625A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13063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719EC38-8F9D-4574-8872-388A2C768831}"/>
              </a:ext>
            </a:extLst>
          </p:cNvPr>
          <p:cNvSpPr txBox="1"/>
          <p:nvPr/>
        </p:nvSpPr>
        <p:spPr>
          <a:xfrm>
            <a:off x="862013" y="8794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9EEC713-F7EA-42DE-BAD4-16AB386A0092}"/>
              </a:ext>
            </a:extLst>
          </p:cNvPr>
          <p:cNvSpPr txBox="1"/>
          <p:nvPr/>
        </p:nvSpPr>
        <p:spPr>
          <a:xfrm>
            <a:off x="10599738" y="2598738"/>
            <a:ext cx="609600" cy="585787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”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00BEEF76-920E-428A-8138-DC9D2505BAB8}"/>
              </a:ext>
            </a:extLst>
          </p:cNvPr>
          <p:cNvCxnSpPr/>
          <p:nvPr/>
        </p:nvCxnSpPr>
        <p:spPr>
          <a:xfrm>
            <a:off x="1395413" y="34290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xmlns="" id="{50AD85A1-84BB-4091-A7C9-8BA72EE0EBF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766F8-E371-4674-8CA7-23E46DD25FEF}" type="datetimeFigureOut">
              <a:rPr lang="en-US"/>
              <a:pPr>
                <a:defRPr/>
              </a:pPr>
              <a:t>21-May-23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xmlns="" id="{D508C0E4-22E4-46F0-BAC7-4C710631A8A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C00559D6-5980-4E69-8D87-D01FA5D9F25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276328AD-41D6-4E26-B2A9-448F57D25E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41763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F6C72152-FFD7-4F30-AA44-2A394AECB80B}"/>
              </a:ext>
            </a:extLst>
          </p:cNvPr>
          <p:cNvCxnSpPr/>
          <p:nvPr/>
        </p:nvCxnSpPr>
        <p:spPr>
          <a:xfrm>
            <a:off x="1395413" y="34290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rtlCol="0">
            <a:normAutofit/>
          </a:bodyPr>
          <a:lstStyle>
            <a:lvl1pPr>
              <a:defRPr lang="en-US" b="0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xmlns="" id="{5951325D-C891-4C4E-A66C-918F4DC36A6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380B6-8228-41F4-A39C-B1E91B4936C5}" type="datetimeFigureOut">
              <a:rPr lang="en-US"/>
              <a:pPr>
                <a:defRPr/>
              </a:pPr>
              <a:t>21-May-23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2CAC0131-1270-4D7C-A68A-A9E9EB24BC2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5594EF73-1630-493F-B36F-E4D82180452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4D9177D3-5D5E-4A6F-B914-3D1025BAC4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7120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E3AB92CB-3782-4081-82FB-3A790E988806}"/>
              </a:ext>
            </a:extLst>
          </p:cNvPr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364A20AE-FD8C-4C93-B069-0869800B5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BF654-2FD4-4A2C-9C39-359B6FD162C6}" type="datetimeFigureOut">
              <a:rPr lang="en-US"/>
              <a:pPr>
                <a:defRPr/>
              </a:pPr>
              <a:t>21-May-23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055287FD-72BA-4636-BCD4-B05357484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9C0D3063-E941-4813-94E9-7BB073320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500732-3A23-46D0-A777-5973F31DBE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68792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29BC4B7A-F252-48D6-899F-AAC7F3D6CD7F}"/>
              </a:ext>
            </a:extLst>
          </p:cNvPr>
          <p:cNvCxnSpPr/>
          <p:nvPr/>
        </p:nvCxnSpPr>
        <p:spPr>
          <a:xfrm>
            <a:off x="886460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9FE7A40B-1654-491C-A9BC-CA44B2DBF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04D59-244F-488B-9B7A-54AAE7B4542F}" type="datetimeFigureOut">
              <a:rPr lang="en-US"/>
              <a:pPr>
                <a:defRPr/>
              </a:pPr>
              <a:t>21-May-23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7580B68A-B1AF-484B-98DA-F007AF2FB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6DC2DBD0-D260-4133-ACE7-546C9C66A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F524C8-DE42-4248-B3C4-11D45C653E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2825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B20E6424-7804-4325-A1F5-F715183251CD}"/>
              </a:ext>
            </a:extLst>
          </p:cNvPr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BAB562DC-99FC-4572-8C24-FC2D6A856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50040-97DA-43BC-9D13-D1B94103636C}" type="datetimeFigureOut">
              <a:rPr lang="en-US"/>
              <a:pPr>
                <a:defRPr/>
              </a:pPr>
              <a:t>21-May-23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8E686967-C748-4C8D-A7C7-B309FC31B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6556C56C-0ADE-44FA-BA64-B6B3BA37E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82576E-1C32-4F2A-A406-0A7C2A62BC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4533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4F672C17-5721-4093-978E-7CAF6963D232}"/>
              </a:ext>
            </a:extLst>
          </p:cNvPr>
          <p:cNvCxnSpPr/>
          <p:nvPr/>
        </p:nvCxnSpPr>
        <p:spPr>
          <a:xfrm>
            <a:off x="2012950" y="3709988"/>
            <a:ext cx="81629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76FA08F3-4729-4A03-888E-77C8BAF3C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E564F-4480-442F-941D-AA1BDFE589FF}" type="datetimeFigureOut">
              <a:rPr lang="en-US"/>
              <a:pPr>
                <a:defRPr/>
              </a:pPr>
              <a:t>21-May-23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84874FED-5B8D-43D0-A3A7-79A755650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015A6B4E-247C-4C9D-B018-A2F41EF5F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97E23C-BC97-4774-8CE0-48EA53DCBD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1009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33719161-164A-488B-BA92-E754D8502768}"/>
              </a:ext>
            </a:extLst>
          </p:cNvPr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xmlns="" id="{2D696463-D3F2-4650-A6DB-B7F5518D2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374ED-6012-42FE-9AC8-1BC0C123BF8D}" type="datetimeFigureOut">
              <a:rPr lang="en-US"/>
              <a:pPr>
                <a:defRPr/>
              </a:pPr>
              <a:t>21-May-23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xmlns="" id="{8C342950-241C-4CB8-AF8E-251E5E891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xmlns="" id="{CE8068E6-FB84-4DA6-A269-34A00903B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2A3754-7BEA-4BBB-9020-CA5F48736B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3561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7C6304A1-2FC1-4474-86F6-A140C04ACDBC}"/>
              </a:ext>
            </a:extLst>
          </p:cNvPr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xmlns="" id="{6C86E1D5-48B7-4BAA-9BBD-546767989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247E6-C2FA-4503-8483-778013872C5A}" type="datetimeFigureOut">
              <a:rPr lang="en-US"/>
              <a:pPr>
                <a:defRPr/>
              </a:pPr>
              <a:t>21-May-23</a:t>
            </a:fld>
            <a:endParaRPr lang="en-US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xmlns="" id="{7049F580-1634-40CF-A004-DADA9256E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xmlns="" id="{40E4A97A-E48A-41DB-9C1C-BD782650C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E8ADDA-2878-4DB2-966D-1076ADCFF2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9240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C4DC7B49-8E20-4F3D-88D3-5198A05E5676}"/>
              </a:ext>
            </a:extLst>
          </p:cNvPr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xmlns="" id="{25ED2B77-C83C-447B-A90F-944C670CA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C0844-C942-49E1-9D8E-406F6BE1040F}" type="datetimeFigureOut">
              <a:rPr lang="en-US"/>
              <a:pPr>
                <a:defRPr/>
              </a:pPr>
              <a:t>21-May-23</a:t>
            </a:fld>
            <a:endParaRPr 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xmlns="" id="{0368B8E2-699D-44DF-9158-5D369BC26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xmlns="" id="{207ADF24-39C1-4CBC-AB06-5A69792B4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D88BB2-52DC-4916-9B3B-B30C6DE1E4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002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F302639A-C0C2-4564-87AA-3B2A90FB1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56AA0-3DF1-4334-B615-E7F5E1F51954}" type="datetimeFigureOut">
              <a:rPr lang="en-US"/>
              <a:pPr>
                <a:defRPr/>
              </a:pPr>
              <a:t>21-May-23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82AD13A5-1100-4F83-97A7-C56CD9D87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79B1E8BF-8D08-46AD-AE49-34B89260E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F4AB03-0202-4E24-958C-6778210B0F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2245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14EDC1FC-B5C0-404E-894B-09C1599E6D9F}"/>
              </a:ext>
            </a:extLst>
          </p:cNvPr>
          <p:cNvCxnSpPr/>
          <p:nvPr/>
        </p:nvCxnSpPr>
        <p:spPr>
          <a:xfrm>
            <a:off x="1395413" y="2913063"/>
            <a:ext cx="35147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xmlns="" id="{83F9CD11-8567-486D-8C0D-F7DE02B15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99A12-0B49-45EF-BA89-DF6E00246C79}" type="datetimeFigureOut">
              <a:rPr lang="en-US"/>
              <a:pPr>
                <a:defRPr/>
              </a:pPr>
              <a:t>21-May-23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xmlns="" id="{02829827-D577-442A-B2C1-A51183E04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xmlns="" id="{59FE2D93-41A9-4DF8-A4FD-8BFB2FDD9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0F81BA-4F28-4ED8-BFC6-EF6A89510D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9762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5A7747D9-1140-4F1E-ABBA-BB7BD280F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1CE89-247A-4C75-B7B8-D2489407D41F}" type="datetimeFigureOut">
              <a:rPr lang="en-US"/>
              <a:pPr>
                <a:defRPr/>
              </a:pPr>
              <a:t>21-May-23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E6ECDA34-752D-4EEE-AEEC-51F6EFBBF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BBFE2868-BC19-4A82-AF6C-41A4E55EC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2888EE-69A1-4460-A6DC-F99F23FD36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9316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>
            <a:extLst>
              <a:ext uri="{FF2B5EF4-FFF2-40B4-BE49-F238E27FC236}">
                <a16:creationId xmlns:a16="http://schemas.microsoft.com/office/drawing/2014/main" xmlns="" id="{91FB85E4-0832-43C9-9DA1-09DC9CC6A4FF}"/>
              </a:ext>
            </a:extLst>
          </p:cNvPr>
          <p:cNvGrpSpPr>
            <a:grpSpLocks/>
          </p:cNvGrpSpPr>
          <p:nvPr/>
        </p:nvGrpSpPr>
        <p:grpSpPr bwMode="auto">
          <a:xfrm>
            <a:off x="-15875" y="0"/>
            <a:ext cx="12230100" cy="6856413"/>
            <a:chOff x="-15736" y="0"/>
            <a:chExt cx="12229962" cy="6856214"/>
          </a:xfrm>
        </p:grpSpPr>
        <p:pic>
          <p:nvPicPr>
            <p:cNvPr id="1032" name="Picture 7" descr="HD-PanelContent.png">
              <a:extLst>
                <a:ext uri="{FF2B5EF4-FFF2-40B4-BE49-F238E27FC236}">
                  <a16:creationId xmlns:a16="http://schemas.microsoft.com/office/drawing/2014/main" xmlns="" id="{5B4039D2-2AE6-4F50-B6A7-3B936196F0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9C1B8616-5943-4DF7-B6B8-02513D0CD14B}"/>
                </a:ext>
              </a:extLst>
            </p:cNvPr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36" name="Picture 9" descr="HDRibbonContent-UniformTrim.png">
              <a:extLst>
                <a:ext uri="{FF2B5EF4-FFF2-40B4-BE49-F238E27FC236}">
                  <a16:creationId xmlns:a16="http://schemas.microsoft.com/office/drawing/2014/main" xmlns="" id="{EF1B8BDE-7DC0-4D89-94A7-66EA2E3C56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736" y="3153832"/>
              <a:ext cx="77724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" name="Picture 10" descr="HDRibbonContent-UniformTrim.png">
              <a:extLst>
                <a:ext uri="{FF2B5EF4-FFF2-40B4-BE49-F238E27FC236}">
                  <a16:creationId xmlns:a16="http://schemas.microsoft.com/office/drawing/2014/main" xmlns="" id="{DF5B90F2-E199-4663-9125-A3161B9EBF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6986" y="3153832"/>
              <a:ext cx="77724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xmlns="" id="{6347E4B5-80FF-4C47-B6E3-7DB6A11D29D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295400" y="982663"/>
            <a:ext cx="9601200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xmlns="" id="{989FA81C-224D-458F-ABDF-32859C6826F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295400" y="2557463"/>
            <a:ext cx="9601200" cy="331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C0172B3-5573-4CFC-820A-0805C13E61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77275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C620A09F-80FF-4C45-855A-2091B48115EB}" type="datetimeFigureOut">
              <a:rPr lang="en-US"/>
              <a:pPr>
                <a:defRPr/>
              </a:pPr>
              <a:t>21-May-23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B7A9BA2-E4D4-4602-BB39-DED33393DC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95400" y="5969000"/>
            <a:ext cx="730567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D590D47-874D-4A62-927E-C55B09C544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53675" y="5969000"/>
            <a:ext cx="542925" cy="279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Garamond" panose="02020404030301010803" pitchFamily="18" charset="0"/>
              </a:defRPr>
            </a:lvl1pPr>
          </a:lstStyle>
          <a:p>
            <a:fld id="{FFAADB44-6D16-4D38-84E8-786FDA2B7C8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73" r:id="rId7"/>
    <p:sldLayoutId id="2147483783" r:id="rId8"/>
    <p:sldLayoutId id="2147483774" r:id="rId9"/>
    <p:sldLayoutId id="2147483775" r:id="rId10"/>
    <p:sldLayoutId id="2147483784" r:id="rId11"/>
    <p:sldLayoutId id="2147483785" r:id="rId12"/>
    <p:sldLayoutId id="2147483776" r:id="rId13"/>
    <p:sldLayoutId id="2147483786" r:id="rId14"/>
    <p:sldLayoutId id="2147483787" r:id="rId15"/>
    <p:sldLayoutId id="2147483788" r:id="rId16"/>
    <p:sldLayoutId id="2147483789" r:id="rId1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google.co.in/url?sa=i&amp;rct=j&amp;q=&amp;esrc=s&amp;source=imgres&amp;cd=&amp;cad=rja&amp;uact=8&amp;ved=&amp;url=https://www.mycindia.com/college/details/88046&amp;psig=AFQjCNHe9-AONeLgjzmWaI_e4OvNcRyvXg&amp;ust=1504718830108021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elated image">
            <a:hlinkClick r:id="rId2"/>
            <a:extLst>
              <a:ext uri="{FF2B5EF4-FFF2-40B4-BE49-F238E27FC236}">
                <a16:creationId xmlns:a16="http://schemas.microsoft.com/office/drawing/2014/main" xmlns="" id="{4489587F-763D-07FD-6F83-B5AEE483F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5500" y="2111916"/>
            <a:ext cx="80010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C167F77-4057-8B16-8EAB-8F2099D3E741}"/>
              </a:ext>
            </a:extLst>
          </p:cNvPr>
          <p:cNvSpPr txBox="1"/>
          <p:nvPr/>
        </p:nvSpPr>
        <p:spPr>
          <a:xfrm>
            <a:off x="3181704" y="1185104"/>
            <a:ext cx="64046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Berlin Sans FB Demi" panose="020E0802020502020306" pitchFamily="34" charset="0"/>
              </a:rPr>
              <a:t>Department of prosthodontics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8DA0B8B-E578-0171-6520-7AE7667C0C99}"/>
              </a:ext>
            </a:extLst>
          </p:cNvPr>
          <p:cNvSpPr txBox="1"/>
          <p:nvPr/>
        </p:nvSpPr>
        <p:spPr>
          <a:xfrm>
            <a:off x="3181704" y="5103509"/>
            <a:ext cx="58285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Britannic Bold" pitchFamily="34" charset="0"/>
              </a:rPr>
              <a:t>Denture Base Resins</a:t>
            </a:r>
            <a:endParaRPr lang="en-IN" sz="3200" dirty="0">
              <a:solidFill>
                <a:srgbClr val="00206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B56A1CF-5AB1-5368-255B-6A9AF9182F44}"/>
              </a:ext>
            </a:extLst>
          </p:cNvPr>
          <p:cNvSpPr txBox="1"/>
          <p:nvPr/>
        </p:nvSpPr>
        <p:spPr>
          <a:xfrm>
            <a:off x="2466150" y="511444"/>
            <a:ext cx="75608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1" dirty="0">
                <a:latin typeface="Berlin Sans FB Demi" panose="020E0802020502020306" pitchFamily="34" charset="0"/>
              </a:rPr>
              <a:t>SIBAR INSTITUTE OF DENTAL SCIENCES</a:t>
            </a:r>
            <a:endParaRPr lang="en-IN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C0094F3-761C-A753-B720-3F65BBE5FCD7}"/>
              </a:ext>
            </a:extLst>
          </p:cNvPr>
          <p:cNvSpPr txBox="1"/>
          <p:nvPr/>
        </p:nvSpPr>
        <p:spPr>
          <a:xfrm>
            <a:off x="8652933" y="5384800"/>
            <a:ext cx="2040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Dr. Suresh, Professor</a:t>
            </a:r>
          </a:p>
        </p:txBody>
      </p:sp>
    </p:spTree>
    <p:extLst>
      <p:ext uri="{BB962C8B-B14F-4D97-AF65-F5344CB8AC3E}">
        <p14:creationId xmlns:p14="http://schemas.microsoft.com/office/powerpoint/2010/main" val="1929693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6278993-2F78-4A34-851C-EF5AF14E2709}"/>
              </a:ext>
            </a:extLst>
          </p:cNvPr>
          <p:cNvSpPr/>
          <p:nvPr/>
        </p:nvSpPr>
        <p:spPr>
          <a:xfrm>
            <a:off x="2044700" y="823913"/>
            <a:ext cx="6943725" cy="34782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000" dirty="0">
                <a:solidFill>
                  <a:srgbClr val="C00000"/>
                </a:solidFill>
                <a:latin typeface="Arial" charset="0"/>
                <a:cs typeface="Arial" charset="0"/>
              </a:rPr>
              <a:t>THERMOSETTING</a:t>
            </a:r>
          </a:p>
          <a:p>
            <a:pPr fontAlgn="auto">
              <a:spcAft>
                <a:spcPts val="0"/>
              </a:spcAft>
              <a:defRPr/>
            </a:pPr>
            <a:endParaRPr lang="en-US" sz="2000" dirty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marL="457200" indent="-457200">
              <a:lnSpc>
                <a:spcPct val="200000"/>
              </a:lnSpc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Final product cannot be softened by reheating.</a:t>
            </a:r>
          </a:p>
          <a:p>
            <a:pPr marL="457200" indent="-457200">
              <a:lnSpc>
                <a:spcPct val="200000"/>
              </a:lnSpc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Set by chemical reaction.</a:t>
            </a:r>
          </a:p>
          <a:p>
            <a:pPr marL="457200" indent="-457200">
              <a:lnSpc>
                <a:spcPct val="200000"/>
              </a:lnSpc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Insoluble in organic solvents &amp; infusible.</a:t>
            </a:r>
          </a:p>
          <a:p>
            <a:pPr marL="457200" indent="-457200">
              <a:lnSpc>
                <a:spcPct val="200000"/>
              </a:lnSpc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Superior abrasion resistance.</a:t>
            </a:r>
          </a:p>
          <a:p>
            <a:pPr fontAlgn="auto">
              <a:spcAft>
                <a:spcPts val="0"/>
              </a:spcAft>
              <a:defRPr/>
            </a:pPr>
            <a:endParaRPr lang="en-US" sz="2000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37891" name="Slide Number Placeholder 12">
            <a:extLst>
              <a:ext uri="{FF2B5EF4-FFF2-40B4-BE49-F238E27FC236}">
                <a16:creationId xmlns:a16="http://schemas.microsoft.com/office/drawing/2014/main" xmlns="" id="{CF5BE19E-2C74-40AC-B81C-5747F558F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882A388-7BA6-4864-954E-66FE7ECB6EB6}" type="slidenum"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pPr eaLnBrk="1" hangingPunct="1"/>
              <a:t>10</a:t>
            </a:fld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40" name="Date Placeholder 9">
            <a:extLst>
              <a:ext uri="{FF2B5EF4-FFF2-40B4-BE49-F238E27FC236}">
                <a16:creationId xmlns:a16="http://schemas.microsoft.com/office/drawing/2014/main" xmlns="" id="{AE3BF619-736C-4E3D-B968-2FED525639A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AD4088-6F3E-40CE-86C7-06D0A4152D9B}" type="datetime1">
              <a:rPr lang="en-US" dirty="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21-May-23</a:t>
            </a:fld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>
            <a:extLst>
              <a:ext uri="{FF2B5EF4-FFF2-40B4-BE49-F238E27FC236}">
                <a16:creationId xmlns:a16="http://schemas.microsoft.com/office/drawing/2014/main" xmlns="" id="{20464020-3D29-4C72-9385-ED63C49130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4700" y="823913"/>
            <a:ext cx="6943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latin typeface="Corbel" panose="020B0503020204020204" pitchFamily="34" charset="0"/>
              </a:rPr>
              <a:t>HEAT-ACTIVATED DENTURE BASE RESINS</a:t>
            </a:r>
          </a:p>
        </p:txBody>
      </p:sp>
      <p:sp>
        <p:nvSpPr>
          <p:cNvPr id="44035" name="Slide Number Placeholder 12">
            <a:extLst>
              <a:ext uri="{FF2B5EF4-FFF2-40B4-BE49-F238E27FC236}">
                <a16:creationId xmlns:a16="http://schemas.microsoft.com/office/drawing/2014/main" xmlns="" id="{4D07CF28-066E-4B8A-BBA0-AB219A83C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E5F4A96-152F-445D-9C20-1C453A7BB863}" type="slidenum"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pPr eaLnBrk="1" hangingPunct="1"/>
              <a:t>11</a:t>
            </a:fld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40" name="Date Placeholder 9">
            <a:extLst>
              <a:ext uri="{FF2B5EF4-FFF2-40B4-BE49-F238E27FC236}">
                <a16:creationId xmlns:a16="http://schemas.microsoft.com/office/drawing/2014/main" xmlns="" id="{71A79F8D-80A0-4D89-B69C-467F6FD1F37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AD4088-6F3E-40CE-86C7-06D0A4152D9B}" type="datetime1">
              <a:rPr lang="en-US" dirty="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21-May-23</a:t>
            </a:fld>
            <a:endParaRPr lang="en-US" dirty="0"/>
          </a:p>
        </p:txBody>
      </p:sp>
      <p:sp>
        <p:nvSpPr>
          <p:cNvPr id="44037" name="Rectangle 7">
            <a:extLst>
              <a:ext uri="{FF2B5EF4-FFF2-40B4-BE49-F238E27FC236}">
                <a16:creationId xmlns:a16="http://schemas.microsoft.com/office/drawing/2014/main" xmlns="" id="{E2D4C396-FECE-43BB-9452-F532EBEF4A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8025" y="4719638"/>
            <a:ext cx="2217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38" name="Rectangle 6">
            <a:extLst>
              <a:ext uri="{FF2B5EF4-FFF2-40B4-BE49-F238E27FC236}">
                <a16:creationId xmlns:a16="http://schemas.microsoft.com/office/drawing/2014/main" xmlns="" id="{9E4060A5-2BEE-4153-9EAC-CF4F106BD6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0938" y="1319213"/>
            <a:ext cx="6096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Available as: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		1.  Powder and liquid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		2.  Gels – sheets and cakes.</a:t>
            </a:r>
          </a:p>
        </p:txBody>
      </p:sp>
      <p:sp>
        <p:nvSpPr>
          <p:cNvPr id="44039" name="Rectangle 9">
            <a:extLst>
              <a:ext uri="{FF2B5EF4-FFF2-40B4-BE49-F238E27FC236}">
                <a16:creationId xmlns:a16="http://schemas.microsoft.com/office/drawing/2014/main" xmlns="" id="{708BD636-1469-4B01-9528-21AFDE6B54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7138" y="3016250"/>
            <a:ext cx="60960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Composition: 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Liquid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Methyl methacrylate			             -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Liquid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Dibutyl phthalate			                    -Plasticizer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Glycol dimethacrylate(1-2%)                -Cross linking agent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Hydroquinine                    	                    -Inhibitor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It  is supplied in tightly sealed amber colored bottle.  </a:t>
            </a:r>
          </a:p>
        </p:txBody>
      </p:sp>
      <p:pic>
        <p:nvPicPr>
          <p:cNvPr id="44040" name="Picture 8">
            <a:extLst>
              <a:ext uri="{FF2B5EF4-FFF2-40B4-BE49-F238E27FC236}">
                <a16:creationId xmlns:a16="http://schemas.microsoft.com/office/drawing/2014/main" xmlns="" id="{6549D531-2044-4825-9742-B137CBC925A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18563" y="1290638"/>
            <a:ext cx="2209800" cy="451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>
            <a:extLst>
              <a:ext uri="{FF2B5EF4-FFF2-40B4-BE49-F238E27FC236}">
                <a16:creationId xmlns:a16="http://schemas.microsoft.com/office/drawing/2014/main" xmlns="" id="{E1E443FA-ABE5-4DF0-8015-AA20A9074D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4700" y="823913"/>
            <a:ext cx="6943725" cy="474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50000"/>
              </a:spcBef>
            </a:pPr>
            <a:r>
              <a:rPr lang="en-US" alt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Powder</a:t>
            </a:r>
          </a:p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Poly (methyl methacrylate)</a:t>
            </a:r>
          </a:p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Other copolymers                                   -           5%</a:t>
            </a:r>
          </a:p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Benzyl peroxide		                            -	Initiator</a:t>
            </a:r>
          </a:p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Compounds of mercuric sulfide,			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Cadmium sulfide			                     -	Dyes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Zinc or titanium oxide		                     -	Opacifiers	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Dibutyl Phthalate			                     -	Platicizer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Dyed organic filler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Inorganic particles like glass fibres or beads.</a:t>
            </a:r>
          </a:p>
        </p:txBody>
      </p:sp>
      <p:sp>
        <p:nvSpPr>
          <p:cNvPr id="45059" name="Slide Number Placeholder 12">
            <a:extLst>
              <a:ext uri="{FF2B5EF4-FFF2-40B4-BE49-F238E27FC236}">
                <a16:creationId xmlns:a16="http://schemas.microsoft.com/office/drawing/2014/main" xmlns="" id="{4354D4F9-891A-4B36-ADF9-249EC95A7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C4A27F5-16A0-48CD-8434-EBFD26FE5692}" type="slidenum"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pPr eaLnBrk="1" hangingPunct="1"/>
              <a:t>12</a:t>
            </a:fld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40" name="Date Placeholder 9">
            <a:extLst>
              <a:ext uri="{FF2B5EF4-FFF2-40B4-BE49-F238E27FC236}">
                <a16:creationId xmlns:a16="http://schemas.microsoft.com/office/drawing/2014/main" xmlns="" id="{B067E141-126F-40F4-8B39-30CF36974AE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AD4088-6F3E-40CE-86C7-06D0A4152D9B}" type="datetime1">
              <a:rPr lang="en-US" dirty="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21-May-23</a:t>
            </a:fld>
            <a:endParaRPr lang="en-US" dirty="0"/>
          </a:p>
        </p:txBody>
      </p:sp>
      <p:sp>
        <p:nvSpPr>
          <p:cNvPr id="45061" name="Rectangle 7">
            <a:extLst>
              <a:ext uri="{FF2B5EF4-FFF2-40B4-BE49-F238E27FC236}">
                <a16:creationId xmlns:a16="http://schemas.microsoft.com/office/drawing/2014/main" xmlns="" id="{A70C5226-9995-46C1-9978-22428B4AAA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8025" y="4719638"/>
            <a:ext cx="2217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>
            <a:extLst>
              <a:ext uri="{FF2B5EF4-FFF2-40B4-BE49-F238E27FC236}">
                <a16:creationId xmlns:a16="http://schemas.microsoft.com/office/drawing/2014/main" xmlns="" id="{72CA43B0-B4A6-473D-8000-54B6E195D6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2688" y="728663"/>
            <a:ext cx="835025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70000"/>
              </a:lnSpc>
              <a:spcBef>
                <a:spcPct val="50000"/>
              </a:spcBef>
              <a:buFontTx/>
              <a:buAutoNum type="arabicPeriod"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COMPRESSION MOULDING TECHNIQUE: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This is the most commonly used technique in the fabrication of acrylic resin dentures. 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083" name="Slide Number Placeholder 12">
            <a:extLst>
              <a:ext uri="{FF2B5EF4-FFF2-40B4-BE49-F238E27FC236}">
                <a16:creationId xmlns:a16="http://schemas.microsoft.com/office/drawing/2014/main" xmlns="" id="{16D20EDF-28AA-42AF-B099-879228B9F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FC0330E-B6C4-4953-8EF3-2EF15D762A8C}" type="slidenum"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pPr eaLnBrk="1" hangingPunct="1"/>
              <a:t>13</a:t>
            </a:fld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40" name="Date Placeholder 9">
            <a:extLst>
              <a:ext uri="{FF2B5EF4-FFF2-40B4-BE49-F238E27FC236}">
                <a16:creationId xmlns:a16="http://schemas.microsoft.com/office/drawing/2014/main" xmlns="" id="{AEF60C2A-2A8C-442E-9F41-23FD29B8EAC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AD4088-6F3E-40CE-86C7-06D0A4152D9B}" type="datetime1">
              <a:rPr lang="en-US" dirty="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21-May-23</a:t>
            </a:fld>
            <a:endParaRPr lang="en-US" dirty="0"/>
          </a:p>
        </p:txBody>
      </p:sp>
      <p:sp>
        <p:nvSpPr>
          <p:cNvPr id="46085" name="Rectangle 7">
            <a:extLst>
              <a:ext uri="{FF2B5EF4-FFF2-40B4-BE49-F238E27FC236}">
                <a16:creationId xmlns:a16="http://schemas.microsoft.com/office/drawing/2014/main" xmlns="" id="{3595FCE7-F43B-4514-A579-DB8A54CA27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8025" y="4719638"/>
            <a:ext cx="2217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086" name="Rectangle 5">
            <a:extLst>
              <a:ext uri="{FF2B5EF4-FFF2-40B4-BE49-F238E27FC236}">
                <a16:creationId xmlns:a16="http://schemas.microsoft.com/office/drawing/2014/main" xmlns="" id="{AE207299-B75C-43E4-9E30-E9734601CE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5100" y="2730500"/>
            <a:ext cx="609600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en-US" b="1"/>
              <a:t>Steps:</a:t>
            </a:r>
          </a:p>
          <a:p>
            <a:pPr lvl="1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en-US" sz="2000"/>
              <a:t>1. Preparation of the wax pattern</a:t>
            </a:r>
            <a:r>
              <a:rPr lang="en-US" altLang="en-US"/>
              <a:t>.</a:t>
            </a:r>
          </a:p>
        </p:txBody>
      </p:sp>
      <p:pic>
        <p:nvPicPr>
          <p:cNvPr id="46087" name="Picture 4" descr="C:\Users\HARSHA\Desktop\download.jpg">
            <a:extLst>
              <a:ext uri="{FF2B5EF4-FFF2-40B4-BE49-F238E27FC236}">
                <a16:creationId xmlns:a16="http://schemas.microsoft.com/office/drawing/2014/main" xmlns="" id="{8128D618-51BA-4BFA-9E30-D9B73BCB8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4275" y="3192463"/>
            <a:ext cx="3867150" cy="290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>
            <a:extLst>
              <a:ext uri="{FF2B5EF4-FFF2-40B4-BE49-F238E27FC236}">
                <a16:creationId xmlns:a16="http://schemas.microsoft.com/office/drawing/2014/main" xmlns="" id="{C909749F-E00C-4BD3-ADDC-D7A2E68E5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6788" y="909638"/>
            <a:ext cx="8867775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en-US" sz="2800">
                <a:cs typeface="Times New Roman" panose="02020603050405020304" pitchFamily="18" charset="0"/>
              </a:rPr>
              <a:t>2. Preparation of the split mould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en-US" sz="2800">
                <a:cs typeface="Times New Roman" panose="02020603050405020304" pitchFamily="18" charset="0"/>
              </a:rPr>
              <a:t>The pattern is invested in a dental flask using dental  stone or plaster.</a:t>
            </a:r>
            <a:r>
              <a:rPr lang="en-US" altLang="en-US" sz="2800"/>
              <a:t>	 </a:t>
            </a:r>
          </a:p>
        </p:txBody>
      </p:sp>
      <p:sp>
        <p:nvSpPr>
          <p:cNvPr id="47107" name="Slide Number Placeholder 12">
            <a:extLst>
              <a:ext uri="{FF2B5EF4-FFF2-40B4-BE49-F238E27FC236}">
                <a16:creationId xmlns:a16="http://schemas.microsoft.com/office/drawing/2014/main" xmlns="" id="{16C4529D-A334-4E0B-85AA-6A0686573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5590ABD-18CE-4373-ACE9-97864D2E32B8}" type="slidenum"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pPr eaLnBrk="1" hangingPunct="1"/>
              <a:t>14</a:t>
            </a:fld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40" name="Date Placeholder 9">
            <a:extLst>
              <a:ext uri="{FF2B5EF4-FFF2-40B4-BE49-F238E27FC236}">
                <a16:creationId xmlns:a16="http://schemas.microsoft.com/office/drawing/2014/main" xmlns="" id="{62BBD802-6FE5-409A-9286-231978B1B7B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AD4088-6F3E-40CE-86C7-06D0A4152D9B}" type="datetime1">
              <a:rPr lang="en-US" dirty="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21-May-23</a:t>
            </a:fld>
            <a:endParaRPr lang="en-US" dirty="0"/>
          </a:p>
        </p:txBody>
      </p:sp>
      <p:sp>
        <p:nvSpPr>
          <p:cNvPr id="47109" name="Rectangle 7">
            <a:extLst>
              <a:ext uri="{FF2B5EF4-FFF2-40B4-BE49-F238E27FC236}">
                <a16:creationId xmlns:a16="http://schemas.microsoft.com/office/drawing/2014/main" xmlns="" id="{1EDEF939-D932-471A-A056-BAC22C48C1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8025" y="4719638"/>
            <a:ext cx="2217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110" name="Picture 3" descr="TMP27">
            <a:extLst>
              <a:ext uri="{FF2B5EF4-FFF2-40B4-BE49-F238E27FC236}">
                <a16:creationId xmlns:a16="http://schemas.microsoft.com/office/drawing/2014/main" xmlns="" id="{CB716BBB-A2A3-4C6A-B5F0-5BF58D3E8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7825" y="2546350"/>
            <a:ext cx="4343400" cy="347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>
            <a:extLst>
              <a:ext uri="{FF2B5EF4-FFF2-40B4-BE49-F238E27FC236}">
                <a16:creationId xmlns:a16="http://schemas.microsoft.com/office/drawing/2014/main" xmlns="" id="{5B94D7A3-99A1-422C-B41D-591C902B71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738" y="909638"/>
            <a:ext cx="90138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The pattern is invested in a dental  flask using dental  stone or plaster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8131" name="Slide Number Placeholder 12">
            <a:extLst>
              <a:ext uri="{FF2B5EF4-FFF2-40B4-BE49-F238E27FC236}">
                <a16:creationId xmlns:a16="http://schemas.microsoft.com/office/drawing/2014/main" xmlns="" id="{5DFC4652-3A27-4506-A829-8677849DB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CFEAFA3-B11A-4E3B-913F-7E40EF22F83B}" type="slidenum"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pPr eaLnBrk="1" hangingPunct="1"/>
              <a:t>15</a:t>
            </a:fld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40" name="Date Placeholder 9">
            <a:extLst>
              <a:ext uri="{FF2B5EF4-FFF2-40B4-BE49-F238E27FC236}">
                <a16:creationId xmlns:a16="http://schemas.microsoft.com/office/drawing/2014/main" xmlns="" id="{A1D155BA-CA7C-4E45-8515-7D9928B016B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AD4088-6F3E-40CE-86C7-06D0A4152D9B}" type="datetime1">
              <a:rPr lang="en-US" dirty="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21-May-23</a:t>
            </a:fld>
            <a:endParaRPr lang="en-US" dirty="0"/>
          </a:p>
        </p:txBody>
      </p:sp>
      <p:sp>
        <p:nvSpPr>
          <p:cNvPr id="48133" name="Rectangle 7">
            <a:extLst>
              <a:ext uri="{FF2B5EF4-FFF2-40B4-BE49-F238E27FC236}">
                <a16:creationId xmlns:a16="http://schemas.microsoft.com/office/drawing/2014/main" xmlns="" id="{925152C6-2880-4CE6-8A70-FCC05CB638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8025" y="4719638"/>
            <a:ext cx="2217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8134" name="Picture 5" descr="TMP27">
            <a:extLst>
              <a:ext uri="{FF2B5EF4-FFF2-40B4-BE49-F238E27FC236}">
                <a16:creationId xmlns:a16="http://schemas.microsoft.com/office/drawing/2014/main" xmlns="" id="{DE8DB26B-D6CC-49EA-987C-9E538AD7D6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6188" y="2141538"/>
            <a:ext cx="388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Picture 4" descr="TMP27">
            <a:extLst>
              <a:ext uri="{FF2B5EF4-FFF2-40B4-BE49-F238E27FC236}">
                <a16:creationId xmlns:a16="http://schemas.microsoft.com/office/drawing/2014/main" xmlns="" id="{12253856-676A-49C4-9B47-66B4508BF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6613" y="2108200"/>
            <a:ext cx="3505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12">
            <a:extLst>
              <a:ext uri="{FF2B5EF4-FFF2-40B4-BE49-F238E27FC236}">
                <a16:creationId xmlns:a16="http://schemas.microsoft.com/office/drawing/2014/main" xmlns="" id="{BCA4625D-B4FC-45AB-9C5C-9FE94078F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0550C73-574E-47C5-ABDE-1987D103AD9F}" type="slidenum"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pPr eaLnBrk="1" hangingPunct="1"/>
              <a:t>16</a:t>
            </a:fld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40" name="Date Placeholder 9">
            <a:extLst>
              <a:ext uri="{FF2B5EF4-FFF2-40B4-BE49-F238E27FC236}">
                <a16:creationId xmlns:a16="http://schemas.microsoft.com/office/drawing/2014/main" xmlns="" id="{40810645-38D7-4F59-AFEC-FA14148A498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AD4088-6F3E-40CE-86C7-06D0A4152D9B}" type="datetime1">
              <a:rPr lang="en-US" dirty="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21-May-23</a:t>
            </a:fld>
            <a:endParaRPr lang="en-US" dirty="0"/>
          </a:p>
        </p:txBody>
      </p:sp>
      <p:sp>
        <p:nvSpPr>
          <p:cNvPr id="49156" name="Rectangle 7">
            <a:extLst>
              <a:ext uri="{FF2B5EF4-FFF2-40B4-BE49-F238E27FC236}">
                <a16:creationId xmlns:a16="http://schemas.microsoft.com/office/drawing/2014/main" xmlns="" id="{8F4789B1-7D73-40E5-BFD8-14B5902E57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8025" y="4719638"/>
            <a:ext cx="2217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9157" name="Picture 2" descr="TMP28">
            <a:extLst>
              <a:ext uri="{FF2B5EF4-FFF2-40B4-BE49-F238E27FC236}">
                <a16:creationId xmlns:a16="http://schemas.microsoft.com/office/drawing/2014/main" xmlns="" id="{2CB0C87A-7525-4799-9DC7-E30DA1BAE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854075"/>
            <a:ext cx="4202112" cy="512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8" name="Rectangle 9">
            <a:extLst>
              <a:ext uri="{FF2B5EF4-FFF2-40B4-BE49-F238E27FC236}">
                <a16:creationId xmlns:a16="http://schemas.microsoft.com/office/drawing/2014/main" xmlns="" id="{ECACB240-3FBB-499D-9944-F984A1614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1000" y="3252788"/>
            <a:ext cx="4416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Invested flask with clamp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12">
            <a:extLst>
              <a:ext uri="{FF2B5EF4-FFF2-40B4-BE49-F238E27FC236}">
                <a16:creationId xmlns:a16="http://schemas.microsoft.com/office/drawing/2014/main" xmlns="" id="{322F798E-5B67-4365-A31B-7B5BF7DE9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F77F62F-F0DA-42F7-B401-F960735FE934}" type="slidenum"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pPr eaLnBrk="1" hangingPunct="1"/>
              <a:t>17</a:t>
            </a:fld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40" name="Date Placeholder 9">
            <a:extLst>
              <a:ext uri="{FF2B5EF4-FFF2-40B4-BE49-F238E27FC236}">
                <a16:creationId xmlns:a16="http://schemas.microsoft.com/office/drawing/2014/main" xmlns="" id="{5B051DA3-92D6-403F-8DDB-A20BF645F5A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AD4088-6F3E-40CE-86C7-06D0A4152D9B}" type="datetime1">
              <a:rPr lang="en-US" dirty="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21-May-23</a:t>
            </a:fld>
            <a:endParaRPr lang="en-US" dirty="0"/>
          </a:p>
        </p:txBody>
      </p:sp>
      <p:sp>
        <p:nvSpPr>
          <p:cNvPr id="50180" name="Rectangle 7">
            <a:extLst>
              <a:ext uri="{FF2B5EF4-FFF2-40B4-BE49-F238E27FC236}">
                <a16:creationId xmlns:a16="http://schemas.microsoft.com/office/drawing/2014/main" xmlns="" id="{24C7C42E-5717-4188-9DF3-457AC1DC7C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8025" y="4719638"/>
            <a:ext cx="2217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181" name="Rectangle 9">
            <a:extLst>
              <a:ext uri="{FF2B5EF4-FFF2-40B4-BE49-F238E27FC236}">
                <a16:creationId xmlns:a16="http://schemas.microsoft.com/office/drawing/2014/main" xmlns="" id="{545A12F7-1747-475A-B3F5-689D2E027B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1000" y="3252788"/>
            <a:ext cx="4416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182" name="Rectangle 6">
            <a:extLst>
              <a:ext uri="{FF2B5EF4-FFF2-40B4-BE49-F238E27FC236}">
                <a16:creationId xmlns:a16="http://schemas.microsoft.com/office/drawing/2014/main" xmlns="" id="{C5708299-2975-4D94-B5A3-AE000FD271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2900" y="909638"/>
            <a:ext cx="9153525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After the stone or plaster sets, it is dewaxed by placing the flask in boiling water for not more than 5 minutes.  </a:t>
            </a:r>
          </a:p>
        </p:txBody>
      </p:sp>
      <p:pic>
        <p:nvPicPr>
          <p:cNvPr id="50183" name="Picture 3" descr="TMP27">
            <a:extLst>
              <a:ext uri="{FF2B5EF4-FFF2-40B4-BE49-F238E27FC236}">
                <a16:creationId xmlns:a16="http://schemas.microsoft.com/office/drawing/2014/main" xmlns="" id="{EDA174C4-3E82-4AF2-9D24-430230FD2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9688" y="2179638"/>
            <a:ext cx="71628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12">
            <a:extLst>
              <a:ext uri="{FF2B5EF4-FFF2-40B4-BE49-F238E27FC236}">
                <a16:creationId xmlns:a16="http://schemas.microsoft.com/office/drawing/2014/main" xmlns="" id="{1EA6AA1B-E51E-42B7-896F-A1BF38734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72F2D3F-5CD2-4255-AE58-89AC4A7DECD3}" type="slidenum"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pPr eaLnBrk="1" hangingPunct="1"/>
              <a:t>18</a:t>
            </a:fld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40" name="Date Placeholder 9">
            <a:extLst>
              <a:ext uri="{FF2B5EF4-FFF2-40B4-BE49-F238E27FC236}">
                <a16:creationId xmlns:a16="http://schemas.microsoft.com/office/drawing/2014/main" xmlns="" id="{95A798D3-99E8-4737-931C-D5D44024171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AD4088-6F3E-40CE-86C7-06D0A4152D9B}" type="datetime1">
              <a:rPr lang="en-US" dirty="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21-May-23</a:t>
            </a:fld>
            <a:endParaRPr lang="en-US" dirty="0"/>
          </a:p>
        </p:txBody>
      </p:sp>
      <p:sp>
        <p:nvSpPr>
          <p:cNvPr id="51204" name="Rectangle 7">
            <a:extLst>
              <a:ext uri="{FF2B5EF4-FFF2-40B4-BE49-F238E27FC236}">
                <a16:creationId xmlns:a16="http://schemas.microsoft.com/office/drawing/2014/main" xmlns="" id="{173710A4-BC00-41C4-A5EC-4BF4E02DFE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8025" y="4719638"/>
            <a:ext cx="2217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05" name="Rectangle 9">
            <a:extLst>
              <a:ext uri="{FF2B5EF4-FFF2-40B4-BE49-F238E27FC236}">
                <a16:creationId xmlns:a16="http://schemas.microsoft.com/office/drawing/2014/main" xmlns="" id="{D88CECB0-1590-4CE4-98A3-B1C3D7724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1000" y="3252788"/>
            <a:ext cx="4416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06" name="Rectangle 6">
            <a:extLst>
              <a:ext uri="{FF2B5EF4-FFF2-40B4-BE49-F238E27FC236}">
                <a16:creationId xmlns:a16="http://schemas.microsoft.com/office/drawing/2014/main" xmlns="" id="{AEF49337-C060-48C9-9CB0-018DBF584C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2900" y="909638"/>
            <a:ext cx="91535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50000"/>
              </a:spcBef>
              <a:buFontTx/>
              <a:buAutoNum type="arabicPeriod" startAt="3"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 of separating Medium:</a:t>
            </a:r>
          </a:p>
        </p:txBody>
      </p:sp>
      <p:pic>
        <p:nvPicPr>
          <p:cNvPr id="51207" name="Picture 3" descr="TMP27">
            <a:extLst>
              <a:ext uri="{FF2B5EF4-FFF2-40B4-BE49-F238E27FC236}">
                <a16:creationId xmlns:a16="http://schemas.microsoft.com/office/drawing/2014/main" xmlns="" id="{9CC70BDB-E407-4B06-9E2B-F706BCFCD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60625" y="1506538"/>
            <a:ext cx="7010400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12">
            <a:extLst>
              <a:ext uri="{FF2B5EF4-FFF2-40B4-BE49-F238E27FC236}">
                <a16:creationId xmlns:a16="http://schemas.microsoft.com/office/drawing/2014/main" xmlns="" id="{5243088D-A232-472E-9AA0-EEC84B7F1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7EB5B8A-1AE8-4005-825B-F288D6A42CF7}" type="slidenum"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pPr eaLnBrk="1" hangingPunct="1"/>
              <a:t>19</a:t>
            </a:fld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40" name="Date Placeholder 9">
            <a:extLst>
              <a:ext uri="{FF2B5EF4-FFF2-40B4-BE49-F238E27FC236}">
                <a16:creationId xmlns:a16="http://schemas.microsoft.com/office/drawing/2014/main" xmlns="" id="{55AEB09C-7190-4532-A089-0C185751633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AD4088-6F3E-40CE-86C7-06D0A4152D9B}" type="datetime1">
              <a:rPr lang="en-US" dirty="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21-May-23</a:t>
            </a:fld>
            <a:endParaRPr lang="en-US" dirty="0"/>
          </a:p>
        </p:txBody>
      </p:sp>
      <p:sp>
        <p:nvSpPr>
          <p:cNvPr id="52228" name="Rectangle 7">
            <a:extLst>
              <a:ext uri="{FF2B5EF4-FFF2-40B4-BE49-F238E27FC236}">
                <a16:creationId xmlns:a16="http://schemas.microsoft.com/office/drawing/2014/main" xmlns="" id="{FB864DB5-5F89-4EF4-94A5-1D2E9E113E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8025" y="4719638"/>
            <a:ext cx="2217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229" name="Rectangle 9">
            <a:extLst>
              <a:ext uri="{FF2B5EF4-FFF2-40B4-BE49-F238E27FC236}">
                <a16:creationId xmlns:a16="http://schemas.microsoft.com/office/drawing/2014/main" xmlns="" id="{E663E58C-996E-4FB2-8B64-B60FCA0A29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1000" y="3252788"/>
            <a:ext cx="4416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230" name="Rectangle 8">
            <a:extLst>
              <a:ext uri="{FF2B5EF4-FFF2-40B4-BE49-F238E27FC236}">
                <a16:creationId xmlns:a16="http://schemas.microsoft.com/office/drawing/2014/main" xmlns="" id="{AEC51950-82DF-42A7-AC1C-AFD57DBFC5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7988" y="1052513"/>
            <a:ext cx="50879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TYPES OF SEPARATING MEDIA</a:t>
            </a:r>
            <a:r>
              <a:rPr lang="en-US" altLang="en-US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52231" name="Rectangle 10">
            <a:extLst>
              <a:ext uri="{FF2B5EF4-FFF2-40B4-BE49-F238E27FC236}">
                <a16:creationId xmlns:a16="http://schemas.microsoft.com/office/drawing/2014/main" xmlns="" id="{FFC7405D-6194-49CD-95BC-FAED6303E1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9588" y="2101850"/>
            <a:ext cx="6096000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000">
                <a:latin typeface="Times New Roman" panose="02020603050405020304" pitchFamily="18" charset="0"/>
              </a:rPr>
              <a:t>Tinfoil 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000">
                <a:latin typeface="Times New Roman" panose="02020603050405020304" pitchFamily="18" charset="0"/>
              </a:rPr>
              <a:t>Cellulose lacquers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000">
                <a:latin typeface="Times New Roman" panose="02020603050405020304" pitchFamily="18" charset="0"/>
              </a:rPr>
              <a:t>Solution of alginate compounds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000">
                <a:latin typeface="Times New Roman" panose="02020603050405020304" pitchFamily="18" charset="0"/>
              </a:rPr>
              <a:t>Evaporated milk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000">
                <a:latin typeface="Times New Roman" panose="02020603050405020304" pitchFamily="18" charset="0"/>
              </a:rPr>
              <a:t>Soap 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000">
                <a:latin typeface="Times New Roman" panose="02020603050405020304" pitchFamily="18" charset="0"/>
              </a:rPr>
              <a:t>Sodium silicate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000">
                <a:latin typeface="Times New Roman" panose="02020603050405020304" pitchFamily="18" charset="0"/>
              </a:rPr>
              <a:t>Starches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E7EFF11-E896-4AD8-A316-9D078A495B94}"/>
              </a:ext>
            </a:extLst>
          </p:cNvPr>
          <p:cNvSpPr/>
          <p:nvPr/>
        </p:nvSpPr>
        <p:spPr>
          <a:xfrm>
            <a:off x="6081620" y="3494500"/>
            <a:ext cx="3226282" cy="830997"/>
          </a:xfrm>
          <a:prstGeom prst="rect">
            <a:avLst/>
          </a:prstGeom>
          <a:scene3d>
            <a:camera prst="orthographicFront">
              <a:rot lat="0" lon="0" rev="1800000"/>
            </a:camera>
            <a:lightRig rig="threePt" dir="t"/>
          </a:scene3d>
        </p:spPr>
        <p:txBody>
          <a:bodyPr>
            <a:spAutoFit/>
          </a:bodyPr>
          <a:lstStyle/>
          <a:p>
            <a:pPr>
              <a:defRPr/>
            </a:pPr>
            <a:r>
              <a:rPr lang="en-IN" sz="2400" i="1" dirty="0">
                <a:solidFill>
                  <a:srgbClr val="FF0000"/>
                </a:solidFill>
                <a:latin typeface="Corbel" pitchFamily="34" charset="0"/>
              </a:rPr>
              <a:t>Failure to apply separating media   ???</a:t>
            </a:r>
            <a:r>
              <a:rPr lang="en-IN" sz="2400" dirty="0">
                <a:latin typeface="Corbe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xmlns="" id="{5F60A66C-AE0C-4C79-8FEF-F8EE29935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982663"/>
            <a:ext cx="4800600" cy="1303337"/>
          </a:xfrm>
        </p:spPr>
        <p:txBody>
          <a:bodyPr/>
          <a:lstStyle/>
          <a:p>
            <a:pPr eaLnBrk="1" hangingPunct="1"/>
            <a:r>
              <a:rPr lang="en-GB" altLang="en-US">
                <a:ln>
                  <a:noFill/>
                </a:ln>
              </a:rPr>
              <a:t>INTRODUCTION</a:t>
            </a:r>
            <a:endParaRPr lang="en-IN" altLang="en-US">
              <a:ln>
                <a:noFill/>
              </a:ln>
            </a:endParaRP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xmlns="" id="{B858B55B-BA84-43F8-B154-BFAA0BABC8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Dentistry as a speciality is believed to have begun about 3000 BC</a:t>
            </a:r>
          </a:p>
          <a:p>
            <a:pPr eaLnBrk="1" hangingPunct="1"/>
            <a:r>
              <a:rPr lang="en-GB" altLang="en-US"/>
              <a:t>The first dental prostheses was believed to have been constructed in Egypt around 2500 BC</a:t>
            </a:r>
          </a:p>
          <a:p>
            <a:pPr eaLnBrk="1" hangingPunct="1"/>
            <a:r>
              <a:rPr lang="en-GB" altLang="en-US"/>
              <a:t>Skillfully designed dentures were made as early as 700 BC</a:t>
            </a:r>
            <a:endParaRPr lang="en-IN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2">
            <a:extLst>
              <a:ext uri="{FF2B5EF4-FFF2-40B4-BE49-F238E27FC236}">
                <a16:creationId xmlns:a16="http://schemas.microsoft.com/office/drawing/2014/main" xmlns="" id="{FC593C0C-3F2B-4A6C-8443-EDB764A461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1888" y="922338"/>
            <a:ext cx="200025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4. Proportion: </a:t>
            </a:r>
          </a:p>
        </p:txBody>
      </p:sp>
      <p:sp>
        <p:nvSpPr>
          <p:cNvPr id="53251" name="Rectangle 13">
            <a:extLst>
              <a:ext uri="{FF2B5EF4-FFF2-40B4-BE49-F238E27FC236}">
                <a16:creationId xmlns:a16="http://schemas.microsoft.com/office/drawing/2014/main" xmlns="" id="{F8A19CB4-D21A-4C22-AFFE-CA12DD4E4C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1738" y="1492250"/>
            <a:ext cx="7148512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Mixing of powder and liquid: 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Polymer : Monomer = 3 : 1 by volume OR 2 : 1 by weight	 </a:t>
            </a:r>
          </a:p>
        </p:txBody>
      </p:sp>
      <p:sp>
        <p:nvSpPr>
          <p:cNvPr id="53252" name="Rectangle 14">
            <a:extLst>
              <a:ext uri="{FF2B5EF4-FFF2-40B4-BE49-F238E27FC236}">
                <a16:creationId xmlns:a16="http://schemas.microsoft.com/office/drawing/2014/main" xmlns="" id="{5978B313-7272-427C-842E-1081BCE25D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1263" y="2405063"/>
            <a:ext cx="7397750" cy="347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95300" indent="-4953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00" indent="-4953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Lower polymer/monomer ratio: 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If too much monomer is used)</a:t>
            </a:r>
          </a:p>
          <a:p>
            <a:pPr lvl="1" eaLnBrk="1" hangingPunct="1">
              <a:lnSpc>
                <a:spcPct val="150000"/>
              </a:lnSpc>
              <a:spcBef>
                <a:spcPct val="50000"/>
              </a:spcBef>
              <a:buFontTx/>
              <a:buAutoNum type="romanLcPeriod"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There will be greater curing or </a:t>
            </a: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polymerization shrinkage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 eaLnBrk="1" hangingPunct="1">
              <a:lnSpc>
                <a:spcPct val="150000"/>
              </a:lnSpc>
              <a:spcBef>
                <a:spcPct val="50000"/>
              </a:spcBef>
              <a:buFontTx/>
              <a:buAutoNum type="romanLcPeriod"/>
            </a:pP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Additional time 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will be required to reach the packing consistency</a:t>
            </a:r>
          </a:p>
          <a:p>
            <a:pPr lvl="1" eaLnBrk="1" hangingPunct="1">
              <a:lnSpc>
                <a:spcPct val="150000"/>
              </a:lnSpc>
              <a:spcBef>
                <a:spcPct val="50000"/>
              </a:spcBef>
              <a:buFontTx/>
              <a:buAutoNum type="romanLcPeriod"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There will be a tendency </a:t>
            </a: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porosity  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to occur in the denture.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4">
            <a:extLst>
              <a:ext uri="{FF2B5EF4-FFF2-40B4-BE49-F238E27FC236}">
                <a16:creationId xmlns:a16="http://schemas.microsoft.com/office/drawing/2014/main" xmlns="" id="{E1E86DEF-F745-4648-805E-5427562B6B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2063" y="1422400"/>
            <a:ext cx="8140700" cy="332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95300" indent="-4953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00" indent="-4953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Higher polymer/monomer ratio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(If too little monomer is used: )</a:t>
            </a:r>
          </a:p>
          <a:p>
            <a:pPr lvl="1" eaLnBrk="1" hangingPunct="1">
              <a:lnSpc>
                <a:spcPct val="150000"/>
              </a:lnSpc>
              <a:spcBef>
                <a:spcPct val="50000"/>
              </a:spcBef>
              <a:buFontTx/>
              <a:buAutoNum type="romanLcPeriod"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Not all the </a:t>
            </a: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polymer beads 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will be wetted by monomer and the cured acrylic will </a:t>
            </a: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granular.</a:t>
            </a:r>
          </a:p>
          <a:p>
            <a:pPr lvl="1" eaLnBrk="1" hangingPunct="1">
              <a:lnSpc>
                <a:spcPct val="150000"/>
              </a:lnSpc>
              <a:spcBef>
                <a:spcPct val="50000"/>
              </a:spcBef>
              <a:buFontTx/>
              <a:buAutoNum type="romanLcPeriod"/>
            </a:pP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Dough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will be difficult to manage and it may </a:t>
            </a: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fuse into a continuous unit of plastic 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during processing. </a:t>
            </a:r>
            <a:endParaRPr lang="en-US" alt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4">
            <a:extLst>
              <a:ext uri="{FF2B5EF4-FFF2-40B4-BE49-F238E27FC236}">
                <a16:creationId xmlns:a16="http://schemas.microsoft.com/office/drawing/2014/main" xmlns="" id="{FE4B50FE-9EB2-4DD6-AB36-847FFCB85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9263" y="903288"/>
            <a:ext cx="81407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95300" indent="-4953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sz="2000" b="1">
                <a:solidFill>
                  <a:srgbClr val="C00000"/>
                </a:solidFill>
                <a:latin typeface="Corbel" panose="020B0503020204020204" pitchFamily="34" charset="0"/>
              </a:rPr>
              <a:t>PHYSICAL STAGES OF POLYMERIZATION</a:t>
            </a:r>
          </a:p>
          <a:p>
            <a:pPr algn="ctr" eaLnBrk="1" hangingPunct="1">
              <a:lnSpc>
                <a:spcPct val="150000"/>
              </a:lnSpc>
              <a:spcBef>
                <a:spcPct val="50000"/>
              </a:spcBef>
            </a:pPr>
            <a:endParaRPr lang="en-US" alt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xmlns="" id="{B10EDCDC-7F80-4E3C-B6A3-556F1FAA6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863" y="1720850"/>
            <a:ext cx="53721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30000"/>
              </a:lnSpc>
              <a:spcBef>
                <a:spcPct val="50000"/>
              </a:spcBef>
            </a:pP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Stage I:</a:t>
            </a: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Wet Sand Stage: </a:t>
            </a:r>
          </a:p>
          <a:p>
            <a:pPr algn="just" eaLnBrk="1" hangingPunct="1">
              <a:lnSpc>
                <a:spcPct val="130000"/>
              </a:lnSpc>
              <a:spcBef>
                <a:spcPct val="50000"/>
              </a:spcBef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There is little or no interactions, polymer beads remained unaltered, mixture is </a:t>
            </a: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coarse 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grainy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xmlns="" id="{533553E5-E894-4D17-BF02-D9748941D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2825" y="3836988"/>
            <a:ext cx="51816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Stage II:  </a:t>
            </a: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Sticky Stage: 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monomer attacks 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the polymer by penetrating into the polymer. The mass is sticky and stringy (</a:t>
            </a: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cobweb like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) if the mixture is touched or pulled apart. </a:t>
            </a:r>
          </a:p>
        </p:txBody>
      </p:sp>
      <p:pic>
        <p:nvPicPr>
          <p:cNvPr id="55301" name="Picture 6">
            <a:extLst>
              <a:ext uri="{FF2B5EF4-FFF2-40B4-BE49-F238E27FC236}">
                <a16:creationId xmlns:a16="http://schemas.microsoft.com/office/drawing/2014/main" xmlns="" id="{2EB75931-1332-40B9-9353-8C91305D6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0863" y="1617663"/>
            <a:ext cx="3252787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2" name="Picture 7">
            <a:extLst>
              <a:ext uri="{FF2B5EF4-FFF2-40B4-BE49-F238E27FC236}">
                <a16:creationId xmlns:a16="http://schemas.microsoft.com/office/drawing/2014/main" xmlns="" id="{6CDD0FD6-FF8C-45F6-806C-91E3F90958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5150" y="3924300"/>
            <a:ext cx="32289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FA8316E3-43E8-49F9-9B06-618CF71B91A6}"/>
              </a:ext>
            </a:extLst>
          </p:cNvPr>
          <p:cNvSpPr/>
          <p:nvPr/>
        </p:nvSpPr>
        <p:spPr>
          <a:xfrm>
            <a:off x="1106488" y="766763"/>
            <a:ext cx="8934450" cy="53244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Stage III: 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Dough or Gel stage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</a:p>
          <a:p>
            <a:pPr marL="342900" indent="-342900" algn="just" fontAlgn="auto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the monomer diffuses into the polymer, the mass becomes    </a:t>
            </a:r>
          </a:p>
          <a:p>
            <a:pPr algn="just" fontAlgn="auto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more 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saturated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polymer in solution. </a:t>
            </a:r>
          </a:p>
          <a:p>
            <a:pPr marL="342900" indent="-342900" algn="just" fontAlgn="auto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becomes 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smooth and dough like.</a:t>
            </a:r>
          </a:p>
          <a:p>
            <a:pPr marL="342900" indent="-342900" algn="just" fontAlgn="auto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does 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adhere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the walls of the jar. </a:t>
            </a:r>
          </a:p>
          <a:p>
            <a:pPr marL="342900" indent="-342900" algn="just" fontAlgn="auto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consists of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undissolved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polymer particles suspended in a plastic matrix of monomer and dissolved polymer. </a:t>
            </a:r>
          </a:p>
          <a:p>
            <a:pPr marL="342900" indent="-342900" algn="just" fontAlgn="auto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mass is plastic and homogenous and packed into the mould at this stage.</a:t>
            </a:r>
          </a:p>
          <a:p>
            <a:pPr marL="495300" indent="-495300">
              <a:lnSpc>
                <a:spcPct val="150000"/>
              </a:lnSpc>
              <a:spcBef>
                <a:spcPct val="50000"/>
              </a:spcBef>
              <a:defRPr/>
            </a:pPr>
            <a:endParaRPr lang="en-US" alt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6323" name="Picture 4">
            <a:extLst>
              <a:ext uri="{FF2B5EF4-FFF2-40B4-BE49-F238E27FC236}">
                <a16:creationId xmlns:a16="http://schemas.microsoft.com/office/drawing/2014/main" xmlns="" id="{955C7B40-FCAB-4947-89E3-8F08705EA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4050" y="1968500"/>
            <a:ext cx="2873375" cy="19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xmlns="" id="{22E207E8-5229-45D6-811F-CDDA406235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1965325"/>
            <a:ext cx="8424862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Stage IV: </a:t>
            </a: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Rubbery stage: </a:t>
            </a:r>
          </a:p>
          <a:p>
            <a:pPr algn="just"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The monomer disappears by further penetration into the polymer and evaporation.  </a:t>
            </a:r>
          </a:p>
          <a:p>
            <a:pPr algn="just"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The mass is cohesive, rubber-like, non plastic and cannot be molded.</a:t>
            </a: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xmlns="" id="{3C90FB30-DC27-4DA4-A830-DF7C97F08A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2363" y="4573588"/>
            <a:ext cx="20621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Stage V</a:t>
            </a: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Stiff stage</a:t>
            </a:r>
            <a:endParaRPr lang="en-US" altLang="en-US"/>
          </a:p>
        </p:txBody>
      </p:sp>
      <p:pic>
        <p:nvPicPr>
          <p:cNvPr id="57348" name="Picture 6">
            <a:extLst>
              <a:ext uri="{FF2B5EF4-FFF2-40B4-BE49-F238E27FC236}">
                <a16:creationId xmlns:a16="http://schemas.microsoft.com/office/drawing/2014/main" xmlns="" id="{695DE436-B01A-4A38-B34A-639E09A84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3913" y="735013"/>
            <a:ext cx="2736850" cy="179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9" name="Picture 7">
            <a:extLst>
              <a:ext uri="{FF2B5EF4-FFF2-40B4-BE49-F238E27FC236}">
                <a16:creationId xmlns:a16="http://schemas.microsoft.com/office/drawing/2014/main" xmlns="" id="{C544DCA4-A9D4-4791-AF35-D71FB481C7AD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5325" y="3486150"/>
            <a:ext cx="2892425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4">
            <a:extLst>
              <a:ext uri="{FF2B5EF4-FFF2-40B4-BE49-F238E27FC236}">
                <a16:creationId xmlns:a16="http://schemas.microsoft.com/office/drawing/2014/main" xmlns="" id="{4C6F1BF3-4A68-4750-8FEF-74C4589DB6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9675" y="749300"/>
            <a:ext cx="9780588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fontAlgn="auto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Arial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latin typeface="Arial" charset="0"/>
                <a:cs typeface="Times New Roman" panose="02020603050405020304" pitchFamily="18" charset="0"/>
              </a:rPr>
              <a:t>Dough-forming time: </a:t>
            </a:r>
          </a:p>
          <a:p>
            <a:pPr algn="just" fontAlgn="auto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>
                <a:srgbClr val="C00000"/>
              </a:buClr>
              <a:defRPr/>
            </a:pPr>
            <a:r>
              <a:rPr lang="en-US" altLang="en-US" sz="2000" dirty="0">
                <a:latin typeface="Arial" charset="0"/>
                <a:cs typeface="Times New Roman" panose="02020603050405020304" pitchFamily="18" charset="0"/>
              </a:rPr>
              <a:t>        It is the time from the mixing of monomer and polymer to the dough stage.</a:t>
            </a:r>
          </a:p>
          <a:p>
            <a:pPr algn="just" fontAlgn="auto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>
                <a:srgbClr val="C00000"/>
              </a:buClr>
              <a:defRPr/>
            </a:pPr>
            <a:r>
              <a:rPr lang="en-US" altLang="en-US" sz="2000" dirty="0">
                <a:latin typeface="Arial" charset="0"/>
                <a:cs typeface="Times New Roman" panose="02020603050405020304" pitchFamily="18" charset="0"/>
              </a:rPr>
              <a:t>        ADA specification no 12   -  less than 40 min,  </a:t>
            </a:r>
          </a:p>
          <a:p>
            <a:pPr algn="just" fontAlgn="auto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>
                <a:srgbClr val="C00000"/>
              </a:buClr>
              <a:defRPr/>
            </a:pPr>
            <a:r>
              <a:rPr lang="en-US" altLang="en-US" sz="2000" dirty="0">
                <a:latin typeface="Arial" charset="0"/>
                <a:cs typeface="Times New Roman" panose="02020603050405020304" pitchFamily="18" charset="0"/>
              </a:rPr>
              <a:t>It depends on: </a:t>
            </a:r>
          </a:p>
          <a:p>
            <a:pPr marL="342900" indent="-342900" algn="just" fontAlgn="auto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Arial" charset="0"/>
                <a:cs typeface="Times New Roman" panose="02020603050405020304" pitchFamily="18" charset="0"/>
              </a:rPr>
              <a:t>   </a:t>
            </a:r>
            <a:r>
              <a:rPr lang="en-US" altLang="en-US" sz="2000" b="1" dirty="0">
                <a:latin typeface="Arial" charset="0"/>
                <a:cs typeface="Times New Roman" panose="02020603050405020304" pitchFamily="18" charset="0"/>
              </a:rPr>
              <a:t>Degree of polymerization: </a:t>
            </a:r>
            <a:r>
              <a:rPr lang="en-US" altLang="en-US" sz="2000" dirty="0">
                <a:latin typeface="Arial" charset="0"/>
                <a:cs typeface="Times New Roman" panose="02020603050405020304" pitchFamily="18" charset="0"/>
              </a:rPr>
              <a:t> Higher the   polymerization, lower the time </a:t>
            </a:r>
          </a:p>
          <a:p>
            <a:pPr marL="342900" indent="-342900" algn="just" fontAlgn="auto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Arial" charset="0"/>
                <a:cs typeface="Times New Roman" panose="02020603050405020304" pitchFamily="18" charset="0"/>
              </a:rPr>
              <a:t>   </a:t>
            </a:r>
            <a:r>
              <a:rPr lang="en-US" altLang="en-US" sz="2000" b="1" dirty="0">
                <a:latin typeface="Arial" charset="0"/>
                <a:cs typeface="Times New Roman" panose="02020603050405020304" pitchFamily="18" charset="0"/>
              </a:rPr>
              <a:t>Particle size:  </a:t>
            </a:r>
            <a:r>
              <a:rPr lang="en-US" altLang="en-US" sz="2000" dirty="0">
                <a:latin typeface="Arial" charset="0"/>
                <a:cs typeface="Times New Roman" panose="02020603050405020304" pitchFamily="18" charset="0"/>
              </a:rPr>
              <a:t>Smaller the particle size, Shorter the   time.  </a:t>
            </a:r>
          </a:p>
          <a:p>
            <a:pPr marL="342900" indent="-3429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Arial" charset="0"/>
                <a:cs typeface="Times New Roman" panose="02020603050405020304" pitchFamily="18" charset="0"/>
              </a:rPr>
              <a:t>   </a:t>
            </a:r>
            <a:r>
              <a:rPr lang="en-US" altLang="en-US" sz="2000" b="1" dirty="0">
                <a:latin typeface="Arial" charset="0"/>
                <a:cs typeface="Times New Roman" panose="02020603050405020304" pitchFamily="18" charset="0"/>
              </a:rPr>
              <a:t>Polymer/Monomer ratio:  </a:t>
            </a:r>
            <a:r>
              <a:rPr lang="en-US" altLang="en-US" sz="2000" dirty="0">
                <a:latin typeface="Arial" charset="0"/>
                <a:cs typeface="Times New Roman" panose="02020603050405020304" pitchFamily="18" charset="0"/>
              </a:rPr>
              <a:t> High (less monomer),  Shorter the dough time.</a:t>
            </a:r>
          </a:p>
          <a:p>
            <a:pPr marL="342900" indent="-342900" algn="just" fontAlgn="auto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>
                <a:latin typeface="Arial" charset="0"/>
                <a:cs typeface="Times New Roman" panose="02020603050405020304" pitchFamily="18" charset="0"/>
              </a:rPr>
              <a:t>   Temperature:  </a:t>
            </a:r>
            <a:r>
              <a:rPr lang="en-US" altLang="en-US" sz="2000" dirty="0">
                <a:latin typeface="Arial" charset="0"/>
                <a:cs typeface="Times New Roman" panose="02020603050405020304" pitchFamily="18" charset="0"/>
              </a:rPr>
              <a:t>Higher the temperature,  shorter is the   time.</a:t>
            </a:r>
          </a:p>
          <a:p>
            <a:pPr marL="342900" indent="-342900" algn="just" fontAlgn="auto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Arial" charset="0"/>
                <a:cs typeface="Times New Roman" panose="02020603050405020304" pitchFamily="18" charset="0"/>
              </a:rPr>
              <a:t>   </a:t>
            </a:r>
            <a:r>
              <a:rPr lang="en-US" altLang="en-US" sz="2000" b="1" dirty="0">
                <a:latin typeface="Arial" charset="0"/>
                <a:cs typeface="Times New Roman" panose="02020603050405020304" pitchFamily="18" charset="0"/>
              </a:rPr>
              <a:t>Plasticizer: </a:t>
            </a:r>
            <a:r>
              <a:rPr lang="en-US" altLang="en-US" sz="2000" dirty="0">
                <a:latin typeface="Arial" charset="0"/>
                <a:cs typeface="Times New Roman" panose="02020603050405020304" pitchFamily="18" charset="0"/>
              </a:rPr>
              <a:t>Reduces the dough forming time. </a:t>
            </a:r>
            <a:endParaRPr lang="en-US" alt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4">
            <a:extLst>
              <a:ext uri="{FF2B5EF4-FFF2-40B4-BE49-F238E27FC236}">
                <a16:creationId xmlns:a16="http://schemas.microsoft.com/office/drawing/2014/main" xmlns="" id="{3043E70B-099F-4073-900C-828663773F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9675" y="749300"/>
            <a:ext cx="9780588" cy="465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fontAlgn="auto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>
                <a:srgbClr val="CC000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Working time: </a:t>
            </a:r>
          </a:p>
          <a:p>
            <a:pPr algn="just" fontAlgn="auto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>
                <a:srgbClr val="CC0000"/>
              </a:buClr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It is the time elapsing between stage 2 and the beginning of    </a:t>
            </a:r>
          </a:p>
          <a:p>
            <a:pPr algn="just" fontAlgn="auto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>
                <a:srgbClr val="CC0000"/>
              </a:buClr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stage 4, i.e.,   dough stage</a:t>
            </a:r>
          </a:p>
          <a:p>
            <a:pPr marL="342900" indent="-342900" algn="just" fontAlgn="auto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>
                <a:srgbClr val="CC000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Dough should be  moldable for at least 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minutes. </a:t>
            </a:r>
          </a:p>
          <a:p>
            <a:pPr marL="342900" indent="-342900" algn="just" fontAlgn="auto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>
                <a:srgbClr val="CC000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working time is affected by 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temperature. </a:t>
            </a:r>
          </a:p>
          <a:p>
            <a:pPr marL="342900" indent="-342900" algn="just" fontAlgn="auto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>
                <a:srgbClr val="CC000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warm weather,   the mixing jar is 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chilled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prolong the working time.  Care is taken to avoid moisture.</a:t>
            </a:r>
          </a:p>
          <a:p>
            <a:pPr marL="342900" indent="-342900" algn="just" fontAlgn="auto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endParaRPr lang="en-US" alt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4">
            <a:extLst>
              <a:ext uri="{FF2B5EF4-FFF2-40B4-BE49-F238E27FC236}">
                <a16:creationId xmlns:a16="http://schemas.microsoft.com/office/drawing/2014/main" xmlns="" id="{DA43EF43-FEBD-40D4-A469-B2A7502F5A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749300"/>
            <a:ext cx="10394950" cy="621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fontAlgn="auto">
              <a:lnSpc>
                <a:spcPts val="21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dirty="0">
                <a:solidFill>
                  <a:srgbClr val="C00000"/>
                </a:solidFill>
                <a:latin typeface="Arial" charset="0"/>
                <a:cs typeface="Times New Roman" panose="02020603050405020304" pitchFamily="18" charset="0"/>
              </a:rPr>
              <a:t>5. Packing: </a:t>
            </a:r>
          </a:p>
          <a:p>
            <a:pPr algn="just" fontAlgn="auto">
              <a:lnSpc>
                <a:spcPts val="21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2000" dirty="0">
                <a:latin typeface="Arial" charset="0"/>
                <a:cs typeface="Times New Roman" panose="02020603050405020304" pitchFamily="18" charset="0"/>
              </a:rPr>
              <a:t>        The mixture should be packed into the flask at the dough consistency for several reasons:</a:t>
            </a:r>
          </a:p>
          <a:p>
            <a:pPr marL="1257300" lvl="2" indent="-342900" algn="just" fontAlgn="auto">
              <a:spcBef>
                <a:spcPct val="5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Arial" charset="0"/>
                <a:cs typeface="Times New Roman" panose="02020603050405020304" pitchFamily="18" charset="0"/>
              </a:rPr>
              <a:t>  If it is packed at the sandy or stringy stages- too much monomer</a:t>
            </a:r>
          </a:p>
          <a:p>
            <a:pPr lvl="2" algn="just" fontAlgn="auto">
              <a:lnSpc>
                <a:spcPts val="21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2000" dirty="0">
                <a:latin typeface="Arial" charset="0"/>
                <a:cs typeface="Times New Roman" panose="02020603050405020304" pitchFamily="18" charset="0"/>
              </a:rPr>
              <a:t>        results in porosity in the final denture  base.</a:t>
            </a:r>
          </a:p>
          <a:p>
            <a:pPr lvl="2" algn="just" fontAlgn="auto">
              <a:lnSpc>
                <a:spcPts val="2100"/>
              </a:lnSpc>
              <a:spcBef>
                <a:spcPct val="5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latin typeface="Arial" charset="0"/>
              <a:cs typeface="Times New Roman" panose="02020603050405020304" pitchFamily="18" charset="0"/>
            </a:endParaRPr>
          </a:p>
          <a:p>
            <a:pPr lvl="2" algn="just" fontAlgn="auto">
              <a:lnSpc>
                <a:spcPts val="2100"/>
              </a:lnSpc>
              <a:spcBef>
                <a:spcPct val="5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Arial" charset="0"/>
                <a:cs typeface="Times New Roman" panose="02020603050405020304" pitchFamily="18" charset="0"/>
              </a:rPr>
              <a:t>If packed at the rubbery to the stiff stage, the material will be too </a:t>
            </a:r>
          </a:p>
          <a:p>
            <a:pPr lvl="2" algn="just" fontAlgn="auto">
              <a:lnSpc>
                <a:spcPts val="21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2000" dirty="0">
                <a:latin typeface="Arial" charset="0"/>
                <a:cs typeface="Times New Roman" panose="02020603050405020304" pitchFamily="18" charset="0"/>
              </a:rPr>
              <a:t>        viscous to flow, and metal-to-metal contact of the flask halves will </a:t>
            </a:r>
          </a:p>
          <a:p>
            <a:pPr lvl="2" algn="just" fontAlgn="auto">
              <a:lnSpc>
                <a:spcPts val="21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2000" dirty="0">
                <a:latin typeface="Arial" charset="0"/>
                <a:cs typeface="Times New Roman" panose="02020603050405020304" pitchFamily="18" charset="0"/>
              </a:rPr>
              <a:t>         not be obtained. </a:t>
            </a:r>
          </a:p>
          <a:p>
            <a:pPr lvl="2" algn="just" fontAlgn="auto">
              <a:lnSpc>
                <a:spcPts val="2100"/>
              </a:lnSpc>
              <a:spcBef>
                <a:spcPct val="5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latin typeface="Arial" charset="0"/>
              <a:cs typeface="Times New Roman" panose="02020603050405020304" pitchFamily="18" charset="0"/>
            </a:endParaRPr>
          </a:p>
          <a:p>
            <a:pPr lvl="2" algn="just" fontAlgn="auto">
              <a:lnSpc>
                <a:spcPts val="2100"/>
              </a:lnSpc>
              <a:spcBef>
                <a:spcPct val="5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Arial" charset="0"/>
                <a:cs typeface="Times New Roman" panose="02020603050405020304" pitchFamily="18" charset="0"/>
              </a:rPr>
              <a:t>Delayed packing will result in loss of detail in the denture, </a:t>
            </a:r>
          </a:p>
          <a:p>
            <a:pPr lvl="2" algn="just" fontAlgn="auto">
              <a:lnSpc>
                <a:spcPts val="2100"/>
              </a:lnSpc>
              <a:spcBef>
                <a:spcPct val="5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Arial" charset="0"/>
                <a:cs typeface="Times New Roman" panose="02020603050405020304" pitchFamily="18" charset="0"/>
              </a:rPr>
              <a:t>movement or fracture of the teeth and increase  vertical dimension of the  denture. </a:t>
            </a:r>
          </a:p>
          <a:p>
            <a:pPr algn="just" fontAlgn="auto">
              <a:lnSpc>
                <a:spcPts val="2100"/>
              </a:lnSpc>
              <a:spcBef>
                <a:spcPct val="50000"/>
              </a:spcBef>
              <a:spcAft>
                <a:spcPts val="0"/>
              </a:spcAft>
              <a:defRPr/>
            </a:pPr>
            <a:endParaRPr lang="en-US" altLang="en-US" sz="2000" dirty="0">
              <a:latin typeface="Arial" charset="0"/>
              <a:cs typeface="Times New Roman" panose="02020603050405020304" pitchFamily="18" charset="0"/>
            </a:endParaRPr>
          </a:p>
          <a:p>
            <a:pPr marL="342900" indent="-342900" algn="just" fontAlgn="auto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endParaRPr lang="en-US" alt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4">
            <a:extLst>
              <a:ext uri="{FF2B5EF4-FFF2-40B4-BE49-F238E27FC236}">
                <a16:creationId xmlns:a16="http://schemas.microsoft.com/office/drawing/2014/main" xmlns="" id="{ACC1F755-10D6-4B67-8CDF-AD0E1529CB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749300"/>
            <a:ext cx="1039495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  <a:buClr>
                <a:srgbClr val="C00000"/>
              </a:buClr>
            </a:pPr>
            <a:endParaRPr lang="en-US" alt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43" name="Picture 4" descr="TMP28">
            <a:extLst>
              <a:ext uri="{FF2B5EF4-FFF2-40B4-BE49-F238E27FC236}">
                <a16:creationId xmlns:a16="http://schemas.microsoft.com/office/drawing/2014/main" xmlns="" id="{492C0C84-393D-41D1-9BF8-7536BEDA5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7925" y="1363663"/>
            <a:ext cx="5732463" cy="403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4" name="Picture 3" descr="TMP28">
            <a:extLst>
              <a:ext uri="{FF2B5EF4-FFF2-40B4-BE49-F238E27FC236}">
                <a16:creationId xmlns:a16="http://schemas.microsoft.com/office/drawing/2014/main" xmlns="" id="{61E2B179-FE48-47EE-84F6-F50CB1DFC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6825" y="973138"/>
            <a:ext cx="3481388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4">
            <a:extLst>
              <a:ext uri="{FF2B5EF4-FFF2-40B4-BE49-F238E27FC236}">
                <a16:creationId xmlns:a16="http://schemas.microsoft.com/office/drawing/2014/main" xmlns="" id="{FACDD294-753A-49E6-B31F-26DCA681F8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749300"/>
            <a:ext cx="1039495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  <a:buClr>
                <a:srgbClr val="C00000"/>
              </a:buClr>
            </a:pPr>
            <a:endParaRPr lang="en-US" alt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467" name="Rectangle 4">
            <a:extLst>
              <a:ext uri="{FF2B5EF4-FFF2-40B4-BE49-F238E27FC236}">
                <a16:creationId xmlns:a16="http://schemas.microsoft.com/office/drawing/2014/main" xmlns="" id="{4C264998-EEEC-4A85-9D65-0CD0A5B90C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844550"/>
            <a:ext cx="578326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  <a:buClr>
                <a:srgbClr val="CC6600"/>
              </a:buClr>
              <a:buFont typeface="Arial" panose="020B0604020202020204" pitchFamily="34" charset="0"/>
              <a:buChar char="•"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The flask is opened and the flash is trimmed away. </a:t>
            </a:r>
          </a:p>
        </p:txBody>
      </p:sp>
      <p:pic>
        <p:nvPicPr>
          <p:cNvPr id="62468" name="Picture 3" descr="TMP28">
            <a:extLst>
              <a:ext uri="{FF2B5EF4-FFF2-40B4-BE49-F238E27FC236}">
                <a16:creationId xmlns:a16="http://schemas.microsoft.com/office/drawing/2014/main" xmlns="" id="{2F11B870-F34F-4234-8992-43A76A1D0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7688" y="1628775"/>
            <a:ext cx="47244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9" name="Rectangle 6">
            <a:extLst>
              <a:ext uri="{FF2B5EF4-FFF2-40B4-BE49-F238E27FC236}">
                <a16:creationId xmlns:a16="http://schemas.microsoft.com/office/drawing/2014/main" xmlns="" id="{3431E751-A5E1-4DE0-80A6-E5184A9991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7200" y="5443538"/>
            <a:ext cx="4791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Remove the excess with sharp instrument</a:t>
            </a:r>
          </a:p>
        </p:txBody>
      </p:sp>
      <p:pic>
        <p:nvPicPr>
          <p:cNvPr id="62470" name="Picture 7" descr="TMP28">
            <a:extLst>
              <a:ext uri="{FF2B5EF4-FFF2-40B4-BE49-F238E27FC236}">
                <a16:creationId xmlns:a16="http://schemas.microsoft.com/office/drawing/2014/main" xmlns="" id="{EC21098D-DD45-448C-94DD-3BDFE8E83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3225" y="1506538"/>
            <a:ext cx="2693988" cy="439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2">
            <a:extLst>
              <a:ext uri="{FF2B5EF4-FFF2-40B4-BE49-F238E27FC236}">
                <a16:creationId xmlns:a16="http://schemas.microsoft.com/office/drawing/2014/main" xmlns="" id="{CFF092E8-10F4-4044-8E90-C7C81CD1AB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2388" y="1384300"/>
            <a:ext cx="9574212" cy="4491038"/>
          </a:xfrm>
        </p:spPr>
        <p:txBody>
          <a:bodyPr/>
          <a:lstStyle/>
          <a:p>
            <a:pPr eaLnBrk="1" hangingPunct="1"/>
            <a:r>
              <a:rPr lang="en-GB" altLang="en-US"/>
              <a:t>DEFINITION</a:t>
            </a:r>
          </a:p>
          <a:p>
            <a:pPr eaLnBrk="1" hangingPunct="1"/>
            <a:endParaRPr lang="en-IN" altLang="en-US"/>
          </a:p>
        </p:txBody>
      </p:sp>
      <p:sp>
        <p:nvSpPr>
          <p:cNvPr id="29699" name="TextBox 5">
            <a:extLst>
              <a:ext uri="{FF2B5EF4-FFF2-40B4-BE49-F238E27FC236}">
                <a16:creationId xmlns:a16="http://schemas.microsoft.com/office/drawing/2014/main" xmlns="" id="{63FE23F9-DFCF-42D6-9B81-5361DD2323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3063" y="2828925"/>
            <a:ext cx="7513637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Garamond" panose="02020404030301010803" pitchFamily="18" charset="0"/>
              </a:rPr>
              <a:t>DENTURE BASE: The part of a denture that rests on the foundation tissues     and to which teeth are attached  (GPT-9)</a:t>
            </a:r>
          </a:p>
          <a:p>
            <a:pPr eaLnBrk="1" hangingPunct="1"/>
            <a:endParaRPr lang="en-GB" altLang="en-US">
              <a:latin typeface="Garamond" panose="02020404030301010803" pitchFamily="18" charset="0"/>
            </a:endParaRPr>
          </a:p>
          <a:p>
            <a:pPr eaLnBrk="1" hangingPunct="1"/>
            <a:endParaRPr lang="en-GB" altLang="en-US">
              <a:latin typeface="Garamond" panose="02020404030301010803" pitchFamily="18" charset="0"/>
            </a:endParaRPr>
          </a:p>
          <a:p>
            <a:pPr eaLnBrk="1" hangingPunct="1"/>
            <a:r>
              <a:rPr lang="en-GB" altLang="en-US">
                <a:latin typeface="Garamond" panose="02020404030301010803" pitchFamily="18" charset="0"/>
              </a:rPr>
              <a:t>DENTURE:  An artificial substitute for missing natural teeth and adjacent tissues      (GPT-9)</a:t>
            </a:r>
            <a:endParaRPr lang="en-IN" altLang="en-US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4">
            <a:extLst>
              <a:ext uri="{FF2B5EF4-FFF2-40B4-BE49-F238E27FC236}">
                <a16:creationId xmlns:a16="http://schemas.microsoft.com/office/drawing/2014/main" xmlns="" id="{BD69D2A0-BD8F-4F6B-95FF-AF7FDBD497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749300"/>
            <a:ext cx="1039495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  <a:buClr>
                <a:srgbClr val="C00000"/>
              </a:buClr>
            </a:pPr>
            <a:endParaRPr lang="en-US" alt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491" name="Rectangle 8">
            <a:extLst>
              <a:ext uri="{FF2B5EF4-FFF2-40B4-BE49-F238E27FC236}">
                <a16:creationId xmlns:a16="http://schemas.microsoft.com/office/drawing/2014/main" xmlns="" id="{2F635BC6-2129-4924-B87D-959FE500F4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4450" y="1570038"/>
            <a:ext cx="6096000" cy="357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  <a:buClr>
                <a:srgbClr val="CC6600"/>
              </a:buClr>
              <a:buFont typeface="Arial" panose="020B0604020202020204" pitchFamily="34" charset="0"/>
              <a:buChar char="•"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Before final closure, the separating film is removed and discarded. </a:t>
            </a:r>
          </a:p>
          <a:p>
            <a:pPr algn="just" eaLnBrk="1" hangingPunct="1">
              <a:lnSpc>
                <a:spcPct val="150000"/>
              </a:lnSpc>
              <a:spcBef>
                <a:spcPct val="50000"/>
              </a:spcBef>
              <a:buClr>
                <a:srgbClr val="CC6600"/>
              </a:buClr>
              <a:buFont typeface="Arial" panose="020B0604020202020204" pitchFamily="34" charset="0"/>
              <a:buChar char="•"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The final closure of the flask, or metal-to-metal contact of the flask halves, is then completed in the press.</a:t>
            </a:r>
          </a:p>
          <a:p>
            <a:pPr algn="just" eaLnBrk="1" hangingPunct="1">
              <a:lnSpc>
                <a:spcPct val="150000"/>
              </a:lnSpc>
              <a:spcBef>
                <a:spcPct val="50000"/>
              </a:spcBef>
              <a:buClr>
                <a:srgbClr val="CC6600"/>
              </a:buClr>
              <a:buFont typeface="Arial" panose="020B0604020202020204" pitchFamily="34" charset="0"/>
              <a:buChar char="•"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Pressure used in compression -1000-2000psi  (6.9 -13.8 Mpa) </a:t>
            </a:r>
          </a:p>
        </p:txBody>
      </p:sp>
      <p:pic>
        <p:nvPicPr>
          <p:cNvPr id="63492" name="Picture 3" descr="TMP28">
            <a:extLst>
              <a:ext uri="{FF2B5EF4-FFF2-40B4-BE49-F238E27FC236}">
                <a16:creationId xmlns:a16="http://schemas.microsoft.com/office/drawing/2014/main" xmlns="" id="{EB1A72A8-FA22-47A0-9B6E-BAD169F66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2738" y="735013"/>
            <a:ext cx="3195637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4">
            <a:extLst>
              <a:ext uri="{FF2B5EF4-FFF2-40B4-BE49-F238E27FC236}">
                <a16:creationId xmlns:a16="http://schemas.microsoft.com/office/drawing/2014/main" xmlns="" id="{2E201C10-12DD-41DD-BEED-5CD7A4C99E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749300"/>
            <a:ext cx="1039495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  <a:buClr>
                <a:srgbClr val="C00000"/>
              </a:buClr>
            </a:pPr>
            <a:endParaRPr lang="en-US" alt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515" name="Rectangle 4">
            <a:extLst>
              <a:ext uri="{FF2B5EF4-FFF2-40B4-BE49-F238E27FC236}">
                <a16:creationId xmlns:a16="http://schemas.microsoft.com/office/drawing/2014/main" xmlns="" id="{03181E93-3BDC-4FCE-9D20-2753B26FFD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987425"/>
            <a:ext cx="8574088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Curing: </a:t>
            </a:r>
          </a:p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After the final closure of the flasks, they should remain at room temperature for 30 to 60 min. </a:t>
            </a:r>
          </a:p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Sometimes this is called as ‘</a:t>
            </a: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Bench Curing’.</a:t>
            </a:r>
          </a:p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Reasons:</a:t>
            </a:r>
          </a:p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It provides a longer flow period for the dough, thus permitting an </a:t>
            </a: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equalization of pressures 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throughout  the  mould.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4">
            <a:extLst>
              <a:ext uri="{FF2B5EF4-FFF2-40B4-BE49-F238E27FC236}">
                <a16:creationId xmlns:a16="http://schemas.microsoft.com/office/drawing/2014/main" xmlns="" id="{C2F0BFB0-669D-4F60-ABCA-C95F684275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749300"/>
            <a:ext cx="1039495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  <a:buClr>
                <a:srgbClr val="C00000"/>
              </a:buClr>
            </a:pPr>
            <a:endParaRPr lang="en-US" alt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539" name="Rectangle 4">
            <a:extLst>
              <a:ext uri="{FF2B5EF4-FFF2-40B4-BE49-F238E27FC236}">
                <a16:creationId xmlns:a16="http://schemas.microsoft.com/office/drawing/2014/main" xmlns="" id="{9D799103-78D0-4E79-B7A5-B244BD1887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987425"/>
            <a:ext cx="8574088" cy="439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200000"/>
              </a:lnSpc>
              <a:spcBef>
                <a:spcPct val="50000"/>
              </a:spcBef>
            </a:pPr>
            <a:r>
              <a:rPr lang="en-US" altLang="en-US" sz="2000" b="1">
                <a:solidFill>
                  <a:srgbClr val="C00000"/>
                </a:solidFill>
                <a:cs typeface="Times New Roman" panose="02020603050405020304" pitchFamily="18" charset="0"/>
              </a:rPr>
              <a:t>Curing cycle:</a:t>
            </a:r>
            <a:r>
              <a:rPr lang="en-US" altLang="en-US" sz="2000">
                <a:solidFill>
                  <a:srgbClr val="C00000"/>
                </a:solidFill>
                <a:cs typeface="Times New Roman" panose="02020603050405020304" pitchFamily="18" charset="0"/>
              </a:rPr>
              <a:t>  </a:t>
            </a:r>
          </a:p>
          <a:p>
            <a:pPr algn="just" eaLnBrk="1" hangingPunct="1">
              <a:lnSpc>
                <a:spcPct val="200000"/>
              </a:lnSpc>
              <a:spcBef>
                <a:spcPct val="50000"/>
              </a:spcBef>
            </a:pPr>
            <a:r>
              <a:rPr lang="en-US" altLang="en-US" sz="2000">
                <a:cs typeface="Times New Roman" panose="02020603050405020304" pitchFamily="18" charset="0"/>
              </a:rPr>
              <a:t>	 </a:t>
            </a:r>
            <a:r>
              <a:rPr lang="en-US" altLang="en-US" sz="2000" b="1">
                <a:cs typeface="Times New Roman" panose="02020603050405020304" pitchFamily="18" charset="0"/>
              </a:rPr>
              <a:t>Following are the recommended curing cycles:</a:t>
            </a:r>
          </a:p>
          <a:p>
            <a:pPr lvl="1" algn="just" eaLnBrk="1" hangingPunct="1">
              <a:lnSpc>
                <a:spcPct val="200000"/>
              </a:lnSpc>
              <a:spcBef>
                <a:spcPct val="50000"/>
              </a:spcBef>
              <a:buFontTx/>
              <a:buAutoNum type="romanLcPeriod"/>
            </a:pPr>
            <a:r>
              <a:rPr lang="en-US" altLang="en-US" sz="2000">
                <a:cs typeface="Times New Roman" panose="02020603050405020304" pitchFamily="18" charset="0"/>
              </a:rPr>
              <a:t>Heat the flask in water at 60` to 70`C for 9 hours.</a:t>
            </a:r>
          </a:p>
          <a:p>
            <a:pPr lvl="1" algn="just" eaLnBrk="1" hangingPunct="1">
              <a:lnSpc>
                <a:spcPct val="200000"/>
              </a:lnSpc>
              <a:spcBef>
                <a:spcPct val="50000"/>
              </a:spcBef>
              <a:buFontTx/>
              <a:buAutoNum type="romanLcPeriod"/>
            </a:pPr>
            <a:r>
              <a:rPr lang="en-US" altLang="en-US" sz="2000">
                <a:cs typeface="Times New Roman" panose="02020603050405020304" pitchFamily="18" charset="0"/>
              </a:rPr>
              <a:t>Heat the flask at 65ºC for 90 minutes, then boil the water for </a:t>
            </a:r>
          </a:p>
          <a:p>
            <a:pPr lvl="1" algn="just" eaLnBrk="1" hangingPunct="1">
              <a:lnSpc>
                <a:spcPct val="200000"/>
              </a:lnSpc>
              <a:spcBef>
                <a:spcPct val="50000"/>
              </a:spcBef>
            </a:pPr>
            <a:r>
              <a:rPr lang="en-US" altLang="en-US" sz="2000">
                <a:cs typeface="Times New Roman" panose="02020603050405020304" pitchFamily="18" charset="0"/>
              </a:rPr>
              <a:t>       1 hour for adequate polymerization in thinner portions.     </a:t>
            </a:r>
          </a:p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endParaRPr lang="en-US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4">
            <a:extLst>
              <a:ext uri="{FF2B5EF4-FFF2-40B4-BE49-F238E27FC236}">
                <a16:creationId xmlns:a16="http://schemas.microsoft.com/office/drawing/2014/main" xmlns="" id="{A0B689D1-4B6B-48A8-A616-4F2E30CCA1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749300"/>
            <a:ext cx="1039495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  <a:buClr>
                <a:srgbClr val="C00000"/>
              </a:buClr>
            </a:pPr>
            <a:endParaRPr lang="en-US" alt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563" name="Rectangle 4">
            <a:extLst>
              <a:ext uri="{FF2B5EF4-FFF2-40B4-BE49-F238E27FC236}">
                <a16:creationId xmlns:a16="http://schemas.microsoft.com/office/drawing/2014/main" xmlns="" id="{513421E7-22F0-4734-8539-BFDD408944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987425"/>
            <a:ext cx="8574088" cy="480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200000"/>
              </a:lnSpc>
              <a:spcBef>
                <a:spcPct val="50000"/>
              </a:spcBef>
            </a:pPr>
            <a:r>
              <a:rPr lang="en-US" altLang="en-US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POLYMERIZATION PROCEDURE</a:t>
            </a:r>
          </a:p>
          <a:p>
            <a:pPr algn="just" eaLnBrk="1" hangingPunct="1">
              <a:lnSpc>
                <a:spcPct val="200000"/>
              </a:lnSpc>
              <a:spcBef>
                <a:spcPct val="50000"/>
              </a:spcBef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When the temperature of the dough increases above </a:t>
            </a: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60ºC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the molecules of </a:t>
            </a: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benzoyl peroxide 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decompose to form </a:t>
            </a: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free radicals. </a:t>
            </a:r>
          </a:p>
          <a:p>
            <a:pPr algn="just" eaLnBrk="1" hangingPunct="1">
              <a:lnSpc>
                <a:spcPct val="200000"/>
              </a:lnSpc>
              <a:spcBef>
                <a:spcPct val="50000"/>
              </a:spcBef>
              <a:buClr>
                <a:srgbClr val="FF99FF"/>
              </a:buClr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A free radical reacts with a monomer molecule, and a new free radical is formed, which in turn gets attached to another monomer  molecule.  </a:t>
            </a:r>
          </a:p>
          <a:p>
            <a:pPr algn="just" eaLnBrk="1" hangingPunct="1">
              <a:lnSpc>
                <a:spcPct val="200000"/>
              </a:lnSpc>
              <a:spcBef>
                <a:spcPct val="50000"/>
              </a:spcBef>
              <a:buClr>
                <a:srgbClr val="FF99FF"/>
              </a:buClr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The chain reaction is thus propagated until a termination occurs. </a:t>
            </a:r>
          </a:p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endParaRPr lang="en-US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4">
            <a:extLst>
              <a:ext uri="{FF2B5EF4-FFF2-40B4-BE49-F238E27FC236}">
                <a16:creationId xmlns:a16="http://schemas.microsoft.com/office/drawing/2014/main" xmlns="" id="{92FFFC5C-987D-4807-BC6E-5A95CADB3A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749300"/>
            <a:ext cx="1039495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  <a:buClr>
                <a:srgbClr val="C00000"/>
              </a:buClr>
            </a:pPr>
            <a:endParaRPr lang="en-US" alt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52D6C66-B3C9-4040-94F8-AF41277B0E2E}"/>
              </a:ext>
            </a:extLst>
          </p:cNvPr>
          <p:cNvSpPr/>
          <p:nvPr/>
        </p:nvSpPr>
        <p:spPr>
          <a:xfrm>
            <a:off x="1423988" y="754063"/>
            <a:ext cx="9144000" cy="58166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defTabSz="914400">
              <a:lnSpc>
                <a:spcPct val="15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CHEMISTRY OF POLYMERIZATION</a:t>
            </a:r>
          </a:p>
          <a:p>
            <a:pPr marL="342900" indent="-342900" defTabSz="9144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Monomers react to form polymer by a chemical reaction called polymerization.</a:t>
            </a:r>
          </a:p>
          <a:p>
            <a:pPr marL="342900" indent="-342900" defTabSz="9144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most common polymerization reaction for polymers used in dentistry is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addition polymerization.</a:t>
            </a:r>
          </a:p>
          <a:p>
            <a:pPr marL="342900" indent="-342900" defTabSz="9144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defTabSz="914400">
              <a:lnSpc>
                <a:spcPct val="15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 ADDITION POLYMERIZATION  </a:t>
            </a:r>
          </a:p>
          <a:p>
            <a:pPr marL="342900" indent="-342900" defTabSz="9144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INDUCTION</a:t>
            </a:r>
          </a:p>
          <a:p>
            <a:pPr marL="342900" indent="-342900" defTabSz="9144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PROPOGATION</a:t>
            </a:r>
          </a:p>
          <a:p>
            <a:pPr marL="342900" indent="-342900" defTabSz="9144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CHAIN TRANSFER</a:t>
            </a:r>
          </a:p>
          <a:p>
            <a:pPr marL="342900" indent="-342900" defTabSz="9144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TERMINATION                       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endParaRPr lang="en-US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4">
            <a:extLst>
              <a:ext uri="{FF2B5EF4-FFF2-40B4-BE49-F238E27FC236}">
                <a16:creationId xmlns:a16="http://schemas.microsoft.com/office/drawing/2014/main" xmlns="" id="{D84A378E-C7F1-4369-B15E-B8736238EB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749300"/>
            <a:ext cx="1039495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  <a:buClr>
                <a:srgbClr val="C00000"/>
              </a:buClr>
            </a:pPr>
            <a:endParaRPr lang="en-US" alt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0D7279F-6BBE-4150-9D14-3A8FBD1E8223}"/>
              </a:ext>
            </a:extLst>
          </p:cNvPr>
          <p:cNvSpPr/>
          <p:nvPr/>
        </p:nvSpPr>
        <p:spPr>
          <a:xfrm>
            <a:off x="1423988" y="754063"/>
            <a:ext cx="9144000" cy="51704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INDUCTION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ACTIVATION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2) INITIATION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ACTIVATION 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Free radicals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be generated by activation of radical producing molecule using.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Second chemical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Heat 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Visible light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Ultraviolet light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 transfer from another compound that acts as a free radical.</a:t>
            </a:r>
            <a:endParaRPr lang="en-US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4">
            <a:extLst>
              <a:ext uri="{FF2B5EF4-FFF2-40B4-BE49-F238E27FC236}">
                <a16:creationId xmlns:a16="http://schemas.microsoft.com/office/drawing/2014/main" xmlns="" id="{4927ECE0-880F-4786-9BBC-A2CAAD56C1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749300"/>
            <a:ext cx="1039495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  <a:buClr>
                <a:srgbClr val="C00000"/>
              </a:buClr>
            </a:pPr>
            <a:endParaRPr lang="en-US" alt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635" name="Rectangle 4">
            <a:extLst>
              <a:ext uri="{FF2B5EF4-FFF2-40B4-BE49-F238E27FC236}">
                <a16:creationId xmlns:a16="http://schemas.microsoft.com/office/drawing/2014/main" xmlns="" id="{0A4C1401-D17B-4616-830B-AEE55368F5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3988" y="754063"/>
            <a:ext cx="9704387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INITIATIONSTAGE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Energy source forms free radicals which </a:t>
            </a: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double or triple carbon 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bonds in the monomer 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xmlns="" id="{8A9427EF-F783-4C5B-8471-666F9AB9E7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2563" y="2384425"/>
            <a:ext cx="9451975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PROPAGATION STAGE</a:t>
            </a:r>
          </a:p>
          <a:p>
            <a:pPr eaLnBrk="1" hangingPunct="1"/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Rapid addition of monomer molecules to free radical - free electrons shifted to end of chain</a:t>
            </a:r>
          </a:p>
        </p:txBody>
      </p:sp>
      <p:sp>
        <p:nvSpPr>
          <p:cNvPr id="69637" name="Rectangle 5">
            <a:extLst>
              <a:ext uri="{FF2B5EF4-FFF2-40B4-BE49-F238E27FC236}">
                <a16:creationId xmlns:a16="http://schemas.microsoft.com/office/drawing/2014/main" xmlns="" id="{981FEFFF-1AC9-489A-B0D4-24F442C30D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0350" y="3787775"/>
            <a:ext cx="952023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CHAIN TRANSFER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endParaRPr lang="en-US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The active free radical of a growing chain is transferred to another molecule (eg monomer or inactivated polymer chain) and a new free radical for further growth is created termination occurs in the latter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4">
            <a:extLst>
              <a:ext uri="{FF2B5EF4-FFF2-40B4-BE49-F238E27FC236}">
                <a16:creationId xmlns:a16="http://schemas.microsoft.com/office/drawing/2014/main" xmlns="" id="{A1CACFD4-C261-4393-850E-F5ADB15817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749300"/>
            <a:ext cx="1039495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  <a:buClr>
                <a:srgbClr val="C00000"/>
              </a:buClr>
            </a:pPr>
            <a:endParaRPr lang="en-US" alt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659" name="Rectangle 4">
            <a:extLst>
              <a:ext uri="{FF2B5EF4-FFF2-40B4-BE49-F238E27FC236}">
                <a16:creationId xmlns:a16="http://schemas.microsoft.com/office/drawing/2014/main" xmlns="" id="{4AF45526-B95E-4BC2-A76A-68817558A7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3988" y="754063"/>
            <a:ext cx="97043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xmlns="" id="{55F0A342-3529-497F-AFA0-D7E62271A8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2563" y="2384425"/>
            <a:ext cx="9451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661" name="Rectangle 5">
            <a:extLst>
              <a:ext uri="{FF2B5EF4-FFF2-40B4-BE49-F238E27FC236}">
                <a16:creationId xmlns:a16="http://schemas.microsoft.com/office/drawing/2014/main" xmlns="" id="{EB674826-E923-44D1-A92C-CC893ED8CD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4925" y="1484313"/>
            <a:ext cx="9521825" cy="213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05000"/>
              </a:lnSpc>
              <a:spcBef>
                <a:spcPct val="20000"/>
              </a:spcBef>
            </a:pPr>
            <a:r>
              <a:rPr lang="en-US" altLang="en-US" sz="2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TERMINATION STAGE </a:t>
            </a:r>
          </a:p>
          <a:p>
            <a:pPr algn="just" eaLnBrk="1" hangingPunct="1">
              <a:lnSpc>
                <a:spcPct val="105000"/>
              </a:lnSpc>
              <a:spcBef>
                <a:spcPct val="20000"/>
              </a:spcBef>
            </a:pPr>
            <a:endParaRPr lang="en-US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5000"/>
              </a:lnSpc>
              <a:spcBef>
                <a:spcPct val="20000"/>
              </a:spcBef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Reaction terminates when </a:t>
            </a: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insufficient free radicals exist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. Reaction also may be stopped by any material that will react with free radical, decreasing the rate of initiation, or increasing rate of termination.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endParaRPr lang="en-US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4">
            <a:extLst>
              <a:ext uri="{FF2B5EF4-FFF2-40B4-BE49-F238E27FC236}">
                <a16:creationId xmlns:a16="http://schemas.microsoft.com/office/drawing/2014/main" xmlns="" id="{70E52214-BDCA-464E-B095-2BB8EB4052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749300"/>
            <a:ext cx="1039495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  <a:buClr>
                <a:srgbClr val="C00000"/>
              </a:buClr>
            </a:pPr>
            <a:endParaRPr lang="en-US" alt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683" name="Rectangle 4">
            <a:extLst>
              <a:ext uri="{FF2B5EF4-FFF2-40B4-BE49-F238E27FC236}">
                <a16:creationId xmlns:a16="http://schemas.microsoft.com/office/drawing/2014/main" xmlns="" id="{1499C960-6BCA-4A85-A854-B14C2C5D59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3988" y="754063"/>
            <a:ext cx="97043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xmlns="" id="{5FB4C0D1-9636-486C-82E0-8DB6B82E18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2563" y="2384425"/>
            <a:ext cx="9451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685" name="Rectangle 5">
            <a:extLst>
              <a:ext uri="{FF2B5EF4-FFF2-40B4-BE49-F238E27FC236}">
                <a16:creationId xmlns:a16="http://schemas.microsoft.com/office/drawing/2014/main" xmlns="" id="{D2036B28-E3F8-4652-8053-8F1CEF1EB9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125" y="966788"/>
            <a:ext cx="9520238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7. Cooling: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The flask should be cooled slowly i.e. bench cooling it for 30 minutes, and then placing it in cold tap water for 15 minutes is satisfactory.</a:t>
            </a:r>
          </a:p>
        </p:txBody>
      </p:sp>
      <p:sp>
        <p:nvSpPr>
          <p:cNvPr id="71686" name="Rectangle 6">
            <a:extLst>
              <a:ext uri="{FF2B5EF4-FFF2-40B4-BE49-F238E27FC236}">
                <a16:creationId xmlns:a16="http://schemas.microsoft.com/office/drawing/2014/main" xmlns="" id="{459BA2E1-9B82-418C-9ACE-D6623A8379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6225" y="2640013"/>
            <a:ext cx="9072563" cy="297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AutoNum type="arabicPeriod" startAt="8"/>
            </a:pPr>
            <a:r>
              <a:rPr lang="en-US" altLang="en-US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Deflasking:</a:t>
            </a:r>
            <a:r>
              <a:rPr lang="en-US" alt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	This has to be done with care to avoid flexing and breaking of the acrylic 	denture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50000"/>
              </a:spcBef>
            </a:pP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  </a:t>
            </a:r>
            <a:r>
              <a:rPr lang="en-US" altLang="en-US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Finishing and Polishing:</a:t>
            </a:r>
            <a:r>
              <a:rPr lang="en-US" altLang="en-US" sz="2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 	  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A suspension of finely ground pumice in water is commonly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      used for polishing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4">
            <a:extLst>
              <a:ext uri="{FF2B5EF4-FFF2-40B4-BE49-F238E27FC236}">
                <a16:creationId xmlns:a16="http://schemas.microsoft.com/office/drawing/2014/main" xmlns="" id="{C4877813-7648-490B-B22C-D206D75C51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749300"/>
            <a:ext cx="1039495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  <a:buClr>
                <a:srgbClr val="C00000"/>
              </a:buClr>
            </a:pPr>
            <a:endParaRPr lang="en-US" alt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707" name="Rectangle 4">
            <a:extLst>
              <a:ext uri="{FF2B5EF4-FFF2-40B4-BE49-F238E27FC236}">
                <a16:creationId xmlns:a16="http://schemas.microsoft.com/office/drawing/2014/main" xmlns="" id="{1299444D-08E8-45EE-BB34-F46B7F1DC3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3988" y="754063"/>
            <a:ext cx="97043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xmlns="" id="{88F4E95F-01D7-41E0-8910-99171669C9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2563" y="2384425"/>
            <a:ext cx="9451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709" name="Rectangle 5">
            <a:extLst>
              <a:ext uri="{FF2B5EF4-FFF2-40B4-BE49-F238E27FC236}">
                <a16:creationId xmlns:a16="http://schemas.microsoft.com/office/drawing/2014/main" xmlns="" id="{744D174C-7775-4976-8E2B-FAA45E99F4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125" y="966788"/>
            <a:ext cx="95202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endParaRPr lang="en-US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710" name="Rectangle 6">
            <a:extLst>
              <a:ext uri="{FF2B5EF4-FFF2-40B4-BE49-F238E27FC236}">
                <a16:creationId xmlns:a16="http://schemas.microsoft.com/office/drawing/2014/main" xmlns="" id="{9DC06E98-9AEA-4D73-8AE4-9E04CDD7B0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5425" y="904875"/>
            <a:ext cx="9072563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C00000"/>
                </a:solidFill>
                <a:latin typeface="Corbel" panose="020B0503020204020204" pitchFamily="34" charset="0"/>
              </a:rPr>
              <a:t>INJECTION MOLDING TECHNIQUE</a:t>
            </a:r>
          </a:p>
          <a:p>
            <a:pPr algn="just" eaLnBrk="1" hangingPunct="1">
              <a:spcBef>
                <a:spcPct val="50000"/>
              </a:spcBef>
            </a:pPr>
            <a:endParaRPr lang="en-US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711" name="Rectangle 7">
            <a:extLst>
              <a:ext uri="{FF2B5EF4-FFF2-40B4-BE49-F238E27FC236}">
                <a16:creationId xmlns:a16="http://schemas.microsoft.com/office/drawing/2014/main" xmlns="" id="{5F9EB341-7F9A-48F1-8BB1-9F3F1C9FA3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2888" y="1973263"/>
            <a:ext cx="7726362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  <a:buClr>
                <a:srgbClr val="CC0000"/>
              </a:buClr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The mould space may be filled  by injecting the resin under pressure before it hardens. </a:t>
            </a:r>
          </a:p>
          <a:p>
            <a:pPr algn="just" eaLnBrk="1" hangingPunct="1">
              <a:lnSpc>
                <a:spcPct val="150000"/>
              </a:lnSpc>
              <a:spcBef>
                <a:spcPct val="50000"/>
              </a:spcBef>
              <a:buClr>
                <a:srgbClr val="CC0000"/>
              </a:buClr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A sprue hole and a vent hole are formed in the gypsum mould and the metal flask is constructed such that it will adapt to the injection moulding equipment.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1">
            <a:extLst>
              <a:ext uri="{FF2B5EF4-FFF2-40B4-BE49-F238E27FC236}">
                <a16:creationId xmlns:a16="http://schemas.microsoft.com/office/drawing/2014/main" xmlns="" id="{01E2C06D-E95B-4489-8D91-346E62FD388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1747" name="Group 13">
            <a:extLst>
              <a:ext uri="{FF2B5EF4-FFF2-40B4-BE49-F238E27FC236}">
                <a16:creationId xmlns:a16="http://schemas.microsoft.com/office/drawing/2014/main" xmlns="" id="{482EFAF0-B8EC-4273-ACAC-998062A6EC6C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-15875" y="0"/>
            <a:ext cx="12230100" cy="6856413"/>
            <a:chOff x="-15736" y="0"/>
            <a:chExt cx="12229962" cy="6856214"/>
          </a:xfrm>
        </p:grpSpPr>
        <p:pic>
          <p:nvPicPr>
            <p:cNvPr id="31751" name="Picture 14">
              <a:extLst>
                <a:ext uri="{FF2B5EF4-FFF2-40B4-BE49-F238E27FC236}">
                  <a16:creationId xmlns:a16="http://schemas.microsoft.com/office/drawing/2014/main" xmlns="" id="{1DBAE14E-E1F1-4AB1-9CD0-C7AF1B8A1C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Rectangle 15">
              <a:extLst>
                <a:ext uri="{FF2B5EF4-FFF2-40B4-BE49-F238E27FC236}">
                  <a16:creationId xmlns:a16="http://schemas.microsoft.com/office/drawing/2014/main" xmlns="" id="{B85C8134-3235-4993-9CF6-ED02D24E3CE6}"/>
                </a:ext>
              </a:extLst>
            </p:cNvPr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31755" name="Picture 16">
              <a:extLst>
                <a:ext uri="{FF2B5EF4-FFF2-40B4-BE49-F238E27FC236}">
                  <a16:creationId xmlns:a16="http://schemas.microsoft.com/office/drawing/2014/main" xmlns="" id="{012C29CB-BB73-4E3F-ACC6-C490E312FF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736" y="3153832"/>
              <a:ext cx="77724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56" name="Picture 17">
              <a:extLst>
                <a:ext uri="{FF2B5EF4-FFF2-40B4-BE49-F238E27FC236}">
                  <a16:creationId xmlns:a16="http://schemas.microsoft.com/office/drawing/2014/main" xmlns="" id="{64200CE1-5F42-46E5-9A12-086BF2B9AF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6986" y="3153832"/>
              <a:ext cx="77724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88B14FF5-3850-4752-B53E-6099F58B643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92200" y="1092200"/>
            <a:ext cx="5943600" cy="4514850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1749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xmlns="" id="{4EEF94A3-8A8A-48E3-8296-5D3D15BDC17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>
            <a:fillRect/>
          </a:stretch>
        </p:blipFill>
        <p:spPr bwMode="auto">
          <a:xfrm>
            <a:off x="1412875" y="1409700"/>
            <a:ext cx="5278438" cy="385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FDBDAF33-FF94-41F1-8131-3FC40CFC3572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7519988" y="2400300"/>
            <a:ext cx="33766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4">
            <a:extLst>
              <a:ext uri="{FF2B5EF4-FFF2-40B4-BE49-F238E27FC236}">
                <a16:creationId xmlns:a16="http://schemas.microsoft.com/office/drawing/2014/main" xmlns="" id="{A12C925B-2F34-4655-928C-C3972DCBCF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749300"/>
            <a:ext cx="1039495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  <a:buClr>
                <a:srgbClr val="C00000"/>
              </a:buClr>
            </a:pPr>
            <a:endParaRPr lang="en-US" alt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731" name="Rectangle 4">
            <a:extLst>
              <a:ext uri="{FF2B5EF4-FFF2-40B4-BE49-F238E27FC236}">
                <a16:creationId xmlns:a16="http://schemas.microsoft.com/office/drawing/2014/main" xmlns="" id="{FD81A41A-8249-4EB3-96D5-7DD66FEA37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3988" y="754063"/>
            <a:ext cx="97043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xmlns="" id="{AC55C0BA-E044-46E4-B1BA-37CCA7C06E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2563" y="2384425"/>
            <a:ext cx="9451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733" name="Rectangle 5">
            <a:extLst>
              <a:ext uri="{FF2B5EF4-FFF2-40B4-BE49-F238E27FC236}">
                <a16:creationId xmlns:a16="http://schemas.microsoft.com/office/drawing/2014/main" xmlns="" id="{EFCA3556-DC6E-476D-AE47-EE232F9254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125" y="966788"/>
            <a:ext cx="95202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endParaRPr lang="en-US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3734" name="Picture 6" descr="TMP29">
            <a:extLst>
              <a:ext uri="{FF2B5EF4-FFF2-40B4-BE49-F238E27FC236}">
                <a16:creationId xmlns:a16="http://schemas.microsoft.com/office/drawing/2014/main" xmlns="" id="{FAD468DE-396F-47F7-B686-5DC854B34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1013" y="776288"/>
            <a:ext cx="2363787" cy="264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5" name="Picture 5" descr="TMP29">
            <a:extLst>
              <a:ext uri="{FF2B5EF4-FFF2-40B4-BE49-F238E27FC236}">
                <a16:creationId xmlns:a16="http://schemas.microsoft.com/office/drawing/2014/main" xmlns="" id="{FC04C024-26EF-4244-9F80-293B1CF2F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5163" y="757238"/>
            <a:ext cx="4332287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6" name="Picture 4" descr="TMP29">
            <a:extLst>
              <a:ext uri="{FF2B5EF4-FFF2-40B4-BE49-F238E27FC236}">
                <a16:creationId xmlns:a16="http://schemas.microsoft.com/office/drawing/2014/main" xmlns="" id="{31A5C795-2285-49B0-8F48-0289CEC91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4100" y="3762375"/>
            <a:ext cx="3962400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7" name="Picture 3" descr="TMP29">
            <a:extLst>
              <a:ext uri="{FF2B5EF4-FFF2-40B4-BE49-F238E27FC236}">
                <a16:creationId xmlns:a16="http://schemas.microsoft.com/office/drawing/2014/main" xmlns="" id="{014FADF1-1A9B-4FA7-AB0B-24FCE18DA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1150" y="3563938"/>
            <a:ext cx="465931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719F5C9-87E0-4EE8-9149-D686E80E278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AD652DB-8A44-406B-A093-C8584579BA43}" type="datetime1">
              <a:rPr lang="en-US"/>
              <a:pPr>
                <a:defRPr/>
              </a:pPr>
              <a:t>21-May-23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2801B57-81E0-4C1C-BD4A-D779C3BDC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Denture Base Resins 131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4912FA8-5E58-44DB-8773-AB4EE8FF6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BCC5120-6337-4417-9D0A-775D573EE9DE}" type="slidenum">
              <a:rPr lang="en-US" altLang="en-US">
                <a:solidFill>
                  <a:schemeClr val="bg2"/>
                </a:solidFill>
                <a:latin typeface="Century Schoolbook" panose="02040604050505020304" pitchFamily="18" charset="0"/>
              </a:rPr>
              <a:pPr eaLnBrk="1" hangingPunct="1"/>
              <a:t>41</a:t>
            </a:fld>
            <a:endParaRPr lang="en-US" altLang="en-US">
              <a:solidFill>
                <a:schemeClr val="bg2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81925" name="Picture 2">
            <a:extLst>
              <a:ext uri="{FF2B5EF4-FFF2-40B4-BE49-F238E27FC236}">
                <a16:creationId xmlns:a16="http://schemas.microsoft.com/office/drawing/2014/main" xmlns="" id="{4A206B46-0DF1-487E-B224-F476D6D06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1400" y="2057400"/>
            <a:ext cx="44767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6" name="TextBox 5">
            <a:extLst>
              <a:ext uri="{FF2B5EF4-FFF2-40B4-BE49-F238E27FC236}">
                <a16:creationId xmlns:a16="http://schemas.microsoft.com/office/drawing/2014/main" xmlns="" id="{02130D30-26C3-44FA-BF71-F1C8F82F51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685801"/>
            <a:ext cx="4648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Deflasking procedure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DE52A69-6D66-41E7-8BA2-68E40B05E34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AD652DB-8A44-406B-A093-C8584579BA43}" type="datetime1">
              <a:rPr lang="en-US"/>
              <a:pPr>
                <a:defRPr/>
              </a:pPr>
              <a:t>21-May-23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4C609EC-E386-43C1-B43D-A2F92DEDA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Denture Base Resins 131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3778707-0759-43B4-A695-A4FF0D367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DBE556B-0BA2-4B99-B3B2-BA065A071056}" type="slidenum">
              <a:rPr lang="en-US" altLang="en-US">
                <a:solidFill>
                  <a:schemeClr val="bg2"/>
                </a:solidFill>
                <a:latin typeface="Century Schoolbook" panose="02040604050505020304" pitchFamily="18" charset="0"/>
              </a:rPr>
              <a:pPr eaLnBrk="1" hangingPunct="1"/>
              <a:t>42</a:t>
            </a:fld>
            <a:endParaRPr lang="en-US" altLang="en-US">
              <a:solidFill>
                <a:schemeClr val="bg2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82949" name="Picture 2">
            <a:extLst>
              <a:ext uri="{FF2B5EF4-FFF2-40B4-BE49-F238E27FC236}">
                <a16:creationId xmlns:a16="http://schemas.microsoft.com/office/drawing/2014/main" xmlns="" id="{6DD077D3-CC4B-4E35-8E9B-FA1C363F4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9801" y="914401"/>
            <a:ext cx="521017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0" name="Picture 3">
            <a:extLst>
              <a:ext uri="{FF2B5EF4-FFF2-40B4-BE49-F238E27FC236}">
                <a16:creationId xmlns:a16="http://schemas.microsoft.com/office/drawing/2014/main" xmlns="" id="{7A9C99E5-5E24-4F18-8DC4-C52F6D89A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3276601"/>
            <a:ext cx="29527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AAA43D8-CB9D-4FAA-B97C-984E45B0EDD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AD652DB-8A44-406B-A093-C8584579BA43}" type="datetime1">
              <a:rPr lang="en-US"/>
              <a:pPr>
                <a:defRPr/>
              </a:pPr>
              <a:t>21-May-23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21EE752-2AB2-426C-A918-D2BC422DF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Denture Base Resins 131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B9BC378-A182-44DE-85F3-BB10F981C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D9675F5-6E54-4374-95E6-B6BC0973C8D8}" type="slidenum">
              <a:rPr lang="en-US" altLang="en-US">
                <a:solidFill>
                  <a:schemeClr val="bg2"/>
                </a:solidFill>
                <a:latin typeface="Century Schoolbook" panose="02040604050505020304" pitchFamily="18" charset="0"/>
              </a:rPr>
              <a:pPr eaLnBrk="1" hangingPunct="1"/>
              <a:t>43</a:t>
            </a:fld>
            <a:endParaRPr lang="en-US" altLang="en-US">
              <a:solidFill>
                <a:schemeClr val="bg2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83973" name="Picture 2">
            <a:extLst>
              <a:ext uri="{FF2B5EF4-FFF2-40B4-BE49-F238E27FC236}">
                <a16:creationId xmlns:a16="http://schemas.microsoft.com/office/drawing/2014/main" xmlns="" id="{28C5CC61-31E1-4015-88C8-3835AB434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9800" y="914401"/>
            <a:ext cx="3181350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4" name="Picture 3">
            <a:extLst>
              <a:ext uri="{FF2B5EF4-FFF2-40B4-BE49-F238E27FC236}">
                <a16:creationId xmlns:a16="http://schemas.microsoft.com/office/drawing/2014/main" xmlns="" id="{697C3CCF-302B-448C-8FCA-57D5E61FF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2600" y="3429000"/>
            <a:ext cx="409733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07860DD-7E4E-453B-B7BC-E2A940D2121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AD652DB-8A44-406B-A093-C8584579BA43}" type="datetime1">
              <a:rPr lang="en-US"/>
              <a:pPr>
                <a:defRPr/>
              </a:pPr>
              <a:t>21-May-23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EC0B823-21E2-4AB8-8D0E-FD00E2ED7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Denture Base Resins 131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6FDCA97-DDE9-482B-82B8-E3CD553F9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FA42F9A-0AC9-470D-98FF-DEC148BEC214}" type="slidenum">
              <a:rPr lang="en-US" altLang="en-US">
                <a:solidFill>
                  <a:schemeClr val="bg2"/>
                </a:solidFill>
                <a:latin typeface="Century Schoolbook" panose="02040604050505020304" pitchFamily="18" charset="0"/>
              </a:rPr>
              <a:pPr eaLnBrk="1" hangingPunct="1"/>
              <a:t>44</a:t>
            </a:fld>
            <a:endParaRPr lang="en-US" altLang="en-US">
              <a:solidFill>
                <a:schemeClr val="bg2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84997" name="Picture 2">
            <a:extLst>
              <a:ext uri="{FF2B5EF4-FFF2-40B4-BE49-F238E27FC236}">
                <a16:creationId xmlns:a16="http://schemas.microsoft.com/office/drawing/2014/main" xmlns="" id="{2AE3DF44-F00F-4618-AFE9-9490319A9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7601" y="609601"/>
            <a:ext cx="4733925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8" name="Picture 3">
            <a:extLst>
              <a:ext uri="{FF2B5EF4-FFF2-40B4-BE49-F238E27FC236}">
                <a16:creationId xmlns:a16="http://schemas.microsoft.com/office/drawing/2014/main" xmlns="" id="{67F4F07C-D039-4781-BF1D-BAF815249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4201" y="3276601"/>
            <a:ext cx="2657475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9" name="Picture 4">
            <a:extLst>
              <a:ext uri="{FF2B5EF4-FFF2-40B4-BE49-F238E27FC236}">
                <a16:creationId xmlns:a16="http://schemas.microsoft.com/office/drawing/2014/main" xmlns="" id="{3A5B0A70-2B5C-460C-A32C-FE48340AF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801" y="3352800"/>
            <a:ext cx="2695575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8C51D41-57FA-4BD9-AAE9-2641F3C0276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AD652DB-8A44-406B-A093-C8584579BA43}" type="datetime1">
              <a:rPr lang="en-US"/>
              <a:pPr>
                <a:defRPr/>
              </a:pPr>
              <a:t>21-May-23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F652A7A-AFEA-404B-9644-17351C7BF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Denture Base Resins 131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597AB15-EDB8-454C-A6D8-94103923F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0D3DDBE-E35C-455E-86A5-24DEE4745129}" type="slidenum">
              <a:rPr lang="en-US" altLang="en-US">
                <a:solidFill>
                  <a:schemeClr val="bg2"/>
                </a:solidFill>
                <a:latin typeface="Century Schoolbook" panose="02040604050505020304" pitchFamily="18" charset="0"/>
              </a:rPr>
              <a:pPr eaLnBrk="1" hangingPunct="1"/>
              <a:t>45</a:t>
            </a:fld>
            <a:endParaRPr lang="en-US" altLang="en-US">
              <a:solidFill>
                <a:schemeClr val="bg2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86021" name="Picture 2">
            <a:extLst>
              <a:ext uri="{FF2B5EF4-FFF2-40B4-BE49-F238E27FC236}">
                <a16:creationId xmlns:a16="http://schemas.microsoft.com/office/drawing/2014/main" xmlns="" id="{05F5806A-3BF4-496F-AB49-53F988105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2201" y="228601"/>
            <a:ext cx="7446963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2" name="Picture 4">
            <a:extLst>
              <a:ext uri="{FF2B5EF4-FFF2-40B4-BE49-F238E27FC236}">
                <a16:creationId xmlns:a16="http://schemas.microsoft.com/office/drawing/2014/main" xmlns="" id="{279AAB6B-C54E-4A52-9747-CD2273456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3200" y="3200401"/>
            <a:ext cx="7239000" cy="287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2">
            <a:extLst>
              <a:ext uri="{FF2B5EF4-FFF2-40B4-BE49-F238E27FC236}">
                <a16:creationId xmlns:a16="http://schemas.microsoft.com/office/drawing/2014/main" xmlns="" id="{CCBCABB0-651E-4B2C-9589-510244771A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2125" y="1447801"/>
            <a:ext cx="83058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  <a:buClr>
                <a:srgbClr val="FF99FF"/>
              </a:buClr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They are also known as ‘self-curing’, ‘cold cure’ or ‘auto polymer’ resins.</a:t>
            </a:r>
          </a:p>
          <a:p>
            <a:pPr algn="just" eaLnBrk="1" hangingPunct="1">
              <a:lnSpc>
                <a:spcPct val="150000"/>
              </a:lnSpc>
              <a:spcBef>
                <a:spcPct val="50000"/>
              </a:spcBef>
              <a:buClr>
                <a:srgbClr val="FF99FF"/>
              </a:buClr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They polymerize at room temperature.</a:t>
            </a:r>
          </a:p>
        </p:txBody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xmlns="" id="{5F7575AD-CDB9-4D99-95E7-366C3E2778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2125" y="615951"/>
            <a:ext cx="86868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CHEMICALLY ACTIVATED DENTURE BASE ACRYLIC RESINS</a:t>
            </a:r>
          </a:p>
        </p:txBody>
      </p:sp>
      <p:sp>
        <p:nvSpPr>
          <p:cNvPr id="87044" name="Text Box 2">
            <a:extLst>
              <a:ext uri="{FF2B5EF4-FFF2-40B4-BE49-F238E27FC236}">
                <a16:creationId xmlns:a16="http://schemas.microsoft.com/office/drawing/2014/main" xmlns="" id="{4F62BE9A-4362-408C-91C0-A382ED2146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2125" y="2970213"/>
            <a:ext cx="8305800" cy="192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40000"/>
              </a:lnSpc>
              <a:spcBef>
                <a:spcPct val="50000"/>
              </a:spcBef>
              <a:buClr>
                <a:srgbClr val="FF99FF"/>
              </a:buClr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The  initiator </a:t>
            </a: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benzoyl peroxide 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is activated by </a:t>
            </a: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another chemical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, (Dimethyl- Para Toludine) which is present in the monomer.</a:t>
            </a:r>
          </a:p>
          <a:p>
            <a:pPr algn="just" eaLnBrk="1" hangingPunct="1">
              <a:lnSpc>
                <a:spcPct val="140000"/>
              </a:lnSpc>
              <a:spcBef>
                <a:spcPct val="50000"/>
              </a:spcBef>
              <a:buClr>
                <a:srgbClr val="FF99FF"/>
              </a:buClr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Difference between heat cure and self cure resins is the method of activation of benzoyl peroxide.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EDC1D0DF-88DC-49CE-BCF8-32E90EC15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Denture Base Resins 131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06799F23-12D8-464E-ACD3-FA49F4C2A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C5F5699-ECB5-4F4E-85A6-466C39F205C3}" type="slidenum">
              <a:rPr lang="en-US" altLang="en-US">
                <a:solidFill>
                  <a:schemeClr val="bg2"/>
                </a:solidFill>
                <a:latin typeface="Century Schoolbook" panose="02040604050505020304" pitchFamily="18" charset="0"/>
              </a:rPr>
              <a:pPr eaLnBrk="1" hangingPunct="1"/>
              <a:t>46</a:t>
            </a:fld>
            <a:endParaRPr lang="en-US" altLang="en-US">
              <a:solidFill>
                <a:schemeClr val="bg2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0CBC9D6-BDC7-4235-83D0-413AF8EBEED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8F91DDA-D10E-49F0-B2F5-E41BD318D5D5}" type="datetime1">
              <a:rPr lang="en-US"/>
              <a:pPr>
                <a:defRPr/>
              </a:pPr>
              <a:t>21-May-23</a:t>
            </a:fld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ext Box 2">
            <a:extLst>
              <a:ext uri="{FF2B5EF4-FFF2-40B4-BE49-F238E27FC236}">
                <a16:creationId xmlns:a16="http://schemas.microsoft.com/office/drawing/2014/main" xmlns="" id="{DDEDE0F8-7561-4114-AF3A-C3E5162C55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109664"/>
            <a:ext cx="8458200" cy="4460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tabLst>
                <a:tab pos="40560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40560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40560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40560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40560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0560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0560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0560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0560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auto">
              <a:lnSpc>
                <a:spcPct val="20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2000" dirty="0">
                <a:cs typeface="Times New Roman" panose="02020603050405020304" pitchFamily="18" charset="0"/>
              </a:rPr>
              <a:t>Liquid:</a:t>
            </a:r>
          </a:p>
          <a:p>
            <a:pPr marL="342900" indent="-342900" fontAlgn="auto">
              <a:lnSpc>
                <a:spcPct val="200000"/>
              </a:lnSpc>
              <a:spcBef>
                <a:spcPct val="5000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cs typeface="Times New Roman" panose="02020603050405020304" pitchFamily="18" charset="0"/>
              </a:rPr>
              <a:t>Methyl methacrylate	   -  Liquid</a:t>
            </a:r>
          </a:p>
          <a:p>
            <a:pPr marL="342900" indent="-342900" fontAlgn="auto">
              <a:lnSpc>
                <a:spcPct val="200000"/>
              </a:lnSpc>
              <a:spcBef>
                <a:spcPct val="5000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cs typeface="Times New Roman" panose="02020603050405020304" pitchFamily="18" charset="0"/>
              </a:rPr>
              <a:t>Dimethyl –p -</a:t>
            </a:r>
            <a:r>
              <a:rPr lang="en-US" altLang="en-US" sz="2000" dirty="0" err="1">
                <a:cs typeface="Times New Roman" panose="02020603050405020304" pitchFamily="18" charset="0"/>
              </a:rPr>
              <a:t>toludine</a:t>
            </a:r>
            <a:r>
              <a:rPr lang="en-US" altLang="en-US" sz="2000" dirty="0">
                <a:cs typeface="Times New Roman" panose="02020603050405020304" pitchFamily="18" charset="0"/>
              </a:rPr>
              <a:t>	  -   Activator</a:t>
            </a:r>
          </a:p>
          <a:p>
            <a:pPr marL="342900" indent="-342900" fontAlgn="auto">
              <a:lnSpc>
                <a:spcPct val="200000"/>
              </a:lnSpc>
              <a:spcBef>
                <a:spcPct val="5000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000" dirty="0" err="1">
                <a:cs typeface="Times New Roman" panose="02020603050405020304" pitchFamily="18" charset="0"/>
              </a:rPr>
              <a:t>Dibutyl</a:t>
            </a:r>
            <a:r>
              <a:rPr lang="en-US" altLang="en-US" sz="2000" dirty="0">
                <a:cs typeface="Times New Roman" panose="02020603050405020304" pitchFamily="18" charset="0"/>
              </a:rPr>
              <a:t> phthalate	  -  Plasticizer</a:t>
            </a:r>
          </a:p>
          <a:p>
            <a:pPr marL="342900" indent="-342900" fontAlgn="auto">
              <a:lnSpc>
                <a:spcPct val="200000"/>
              </a:lnSpc>
              <a:spcBef>
                <a:spcPct val="5000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cs typeface="Times New Roman" panose="02020603050405020304" pitchFamily="18" charset="0"/>
              </a:rPr>
              <a:t>Glycol </a:t>
            </a:r>
            <a:r>
              <a:rPr lang="en-US" altLang="en-US" sz="2000" dirty="0" err="1">
                <a:cs typeface="Times New Roman" panose="02020603050405020304" pitchFamily="18" charset="0"/>
              </a:rPr>
              <a:t>dimethacrylate</a:t>
            </a:r>
            <a:r>
              <a:rPr lang="en-US" altLang="en-US" sz="2000" dirty="0">
                <a:cs typeface="Times New Roman" panose="02020603050405020304" pitchFamily="18" charset="0"/>
              </a:rPr>
              <a:t> 1-2%            -  Cross linking agents</a:t>
            </a:r>
          </a:p>
          <a:p>
            <a:pPr marL="342900" indent="-342900" fontAlgn="auto">
              <a:lnSpc>
                <a:spcPct val="200000"/>
              </a:lnSpc>
              <a:spcBef>
                <a:spcPct val="5000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000" dirty="0" err="1">
                <a:cs typeface="Times New Roman" panose="02020603050405020304" pitchFamily="18" charset="0"/>
              </a:rPr>
              <a:t>Hydroquinine</a:t>
            </a:r>
            <a:r>
              <a:rPr lang="en-US" altLang="en-US" sz="2000" dirty="0">
                <a:cs typeface="Times New Roman" panose="02020603050405020304" pitchFamily="18" charset="0"/>
              </a:rPr>
              <a:t>                                     -  Inhibitor</a:t>
            </a:r>
          </a:p>
        </p:txBody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xmlns="" id="{10FCACE4-1640-4956-A802-A7450C79CC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575992"/>
            <a:ext cx="2971800" cy="533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r>
              <a:rPr lang="en-US" altLang="en-US" sz="2400" b="1" dirty="0">
                <a:latin typeface="Corbel" panose="020B0503020204020204" pitchFamily="34" charset="0"/>
              </a:rPr>
              <a:t>COMPOSITION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6837F500-B6CD-4CC9-8838-492063F1D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Denture Base Resins 131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F30A3CB9-C99E-40EF-B1E6-906E723AC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01BDB98-76D0-4463-BF20-273644341B7A}" type="slidenum">
              <a:rPr lang="en-US" altLang="en-US">
                <a:solidFill>
                  <a:schemeClr val="bg2"/>
                </a:solidFill>
                <a:latin typeface="Century Schoolbook" panose="02040604050505020304" pitchFamily="18" charset="0"/>
              </a:rPr>
              <a:pPr eaLnBrk="1" hangingPunct="1"/>
              <a:t>47</a:t>
            </a:fld>
            <a:endParaRPr lang="en-US" altLang="en-US">
              <a:solidFill>
                <a:schemeClr val="bg2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E300CA6-2C62-4379-80C5-0505B21F019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4508429-0724-4F6B-8BBA-7CB9A3E54470}" type="datetime1">
              <a:rPr lang="en-US"/>
              <a:pPr>
                <a:defRPr/>
              </a:pPr>
              <a:t>21-May-23</a:t>
            </a:fld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2">
            <a:extLst>
              <a:ext uri="{FF2B5EF4-FFF2-40B4-BE49-F238E27FC236}">
                <a16:creationId xmlns:a16="http://schemas.microsoft.com/office/drawing/2014/main" xmlns="" id="{0B147DB4-2C4B-4BF1-8017-A4AB73D975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7863" y="1371601"/>
            <a:ext cx="8153400" cy="409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908050" eaLnBrk="0" hangingPunct="0">
              <a:tabLst>
                <a:tab pos="3651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08050" eaLnBrk="0" hangingPunct="0">
              <a:tabLst>
                <a:tab pos="3651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08050" eaLnBrk="0" hangingPunct="0">
              <a:tabLst>
                <a:tab pos="3651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08050" eaLnBrk="0" hangingPunct="0">
              <a:tabLst>
                <a:tab pos="3651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08050" eaLnBrk="0" hangingPunct="0">
              <a:tabLst>
                <a:tab pos="3651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tabLst>
                <a:tab pos="3651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tabLst>
                <a:tab pos="3651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tabLst>
                <a:tab pos="3651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tabLst>
                <a:tab pos="3651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Arial" panose="020B0604020202020204" pitchFamily="34" charset="0"/>
              <a:buChar char="•"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Poly (methyl methacrylate)	</a:t>
            </a: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Arial" panose="020B0604020202020204" pitchFamily="34" charset="0"/>
              <a:buChar char="•"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Other copolymers –5%</a:t>
            </a: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Arial" panose="020B0604020202020204" pitchFamily="34" charset="0"/>
              <a:buChar char="•"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Benzoyl peroxide	           -        Initiator</a:t>
            </a: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Arial" panose="020B0604020202020204" pitchFamily="34" charset="0"/>
              <a:buChar char="•"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Compounds of mercuric Sulfide, </a:t>
            </a: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Arial" panose="020B0604020202020204" pitchFamily="34" charset="0"/>
              <a:buChar char="•"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Cadium sulfide		-        Dyes</a:t>
            </a: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Arial" panose="020B0604020202020204" pitchFamily="34" charset="0"/>
              <a:buChar char="•"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Zinc or titanium oxide		-        Opacifiers</a:t>
            </a: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Arial" panose="020B0604020202020204" pitchFamily="34" charset="0"/>
              <a:buChar char="•"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Dibutyl phthalate		-        Plasticizer</a:t>
            </a: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Arial" panose="020B0604020202020204" pitchFamily="34" charset="0"/>
              <a:buChar char="•"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Dyed organic fillers</a:t>
            </a: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Arial" panose="020B0604020202020204" pitchFamily="34" charset="0"/>
              <a:buChar char="•"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Inorganic particles like glass fibres or beads.	</a:t>
            </a:r>
          </a:p>
        </p:txBody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xmlns="" id="{C5526532-8024-44B5-A6EF-CD0E48A229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1" y="744539"/>
            <a:ext cx="11922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Corbel" panose="020B0503020204020204" pitchFamily="34" charset="0"/>
              </a:rPr>
              <a:t>Powder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EBF2A670-7D2F-4DB5-8736-6287BDCDC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Denture Base Resins 131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88BDA3E5-BFDF-4FEE-841C-22CDD86F5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0FFE73F-CD35-407A-B738-B9372748094F}" type="slidenum">
              <a:rPr lang="en-US" altLang="en-US">
                <a:solidFill>
                  <a:schemeClr val="bg2"/>
                </a:solidFill>
                <a:latin typeface="Century Schoolbook" panose="02040604050505020304" pitchFamily="18" charset="0"/>
              </a:rPr>
              <a:pPr eaLnBrk="1" hangingPunct="1"/>
              <a:t>48</a:t>
            </a:fld>
            <a:endParaRPr lang="en-US" altLang="en-US">
              <a:solidFill>
                <a:schemeClr val="bg2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C50553C-A5F8-4473-816D-C8D7EAF48A1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D8A9F88-F108-400F-9157-2712F749CB3C}" type="datetime1">
              <a:rPr lang="en-US"/>
              <a:pPr>
                <a:defRPr/>
              </a:pPr>
              <a:t>21-May-23</a:t>
            </a:fld>
            <a:endParaRPr 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2">
            <a:extLst>
              <a:ext uri="{FF2B5EF4-FFF2-40B4-BE49-F238E27FC236}">
                <a16:creationId xmlns:a16="http://schemas.microsoft.com/office/drawing/2014/main" xmlns="" id="{18C157B5-E0BC-4928-B008-DB2183C309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066801"/>
            <a:ext cx="8534400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200000"/>
              </a:lnSpc>
              <a:spcBef>
                <a:spcPct val="50000"/>
              </a:spcBef>
              <a:buFontTx/>
              <a:buAutoNum type="arabicPeriod"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Occasionally </a:t>
            </a: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restorative materials</a:t>
            </a:r>
          </a:p>
          <a:p>
            <a:pPr algn="just" eaLnBrk="1" hangingPunct="1">
              <a:lnSpc>
                <a:spcPct val="200000"/>
              </a:lnSpc>
              <a:spcBef>
                <a:spcPct val="50000"/>
              </a:spcBef>
              <a:buFontTx/>
              <a:buAutoNum type="arabicPeriod"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With inert filler, for the construction of </a:t>
            </a: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special trays 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for impression making</a:t>
            </a:r>
          </a:p>
          <a:p>
            <a:pPr algn="just" eaLnBrk="1" hangingPunct="1">
              <a:lnSpc>
                <a:spcPct val="200000"/>
              </a:lnSpc>
              <a:spcBef>
                <a:spcPct val="50000"/>
              </a:spcBef>
              <a:buFontTx/>
              <a:buAutoNum type="arabicPeriod"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For denture </a:t>
            </a: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repair,  relining and rebasing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lnSpc>
                <a:spcPct val="200000"/>
              </a:lnSpc>
              <a:spcBef>
                <a:spcPct val="50000"/>
              </a:spcBef>
              <a:buFontTx/>
              <a:buAutoNum type="arabicPeriod"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For making removable </a:t>
            </a: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orthodontic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appliances</a:t>
            </a:r>
          </a:p>
          <a:p>
            <a:pPr algn="just" eaLnBrk="1" hangingPunct="1">
              <a:lnSpc>
                <a:spcPct val="200000"/>
              </a:lnSpc>
              <a:spcBef>
                <a:spcPct val="50000"/>
              </a:spcBef>
              <a:buFontTx/>
              <a:buAutoNum type="arabicPeriod"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For adding a </a:t>
            </a: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 dam 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to an adjusted upper denture.</a:t>
            </a:r>
          </a:p>
        </p:txBody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xmlns="" id="{CB5DF1AD-18A9-4BDC-8157-90E4A4D2E0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6711" y="533129"/>
            <a:ext cx="906017" cy="533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r>
              <a:rPr lang="en-US" altLang="en-US" sz="2400" b="1">
                <a:latin typeface="Corbel" panose="020B0503020204020204" pitchFamily="34" charset="0"/>
              </a:rPr>
              <a:t>Uses: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E669BACD-4F9D-449C-97B5-3E08FA059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Denture Base Resins 131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F005E9A5-06FF-4785-9520-82F0BE91C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933BAD9-7BD0-42BF-B86E-E68103B17088}" type="slidenum">
              <a:rPr lang="en-US" altLang="en-US">
                <a:solidFill>
                  <a:schemeClr val="bg2"/>
                </a:solidFill>
                <a:latin typeface="Century Schoolbook" panose="02040604050505020304" pitchFamily="18" charset="0"/>
              </a:rPr>
              <a:pPr eaLnBrk="1" hangingPunct="1"/>
              <a:t>49</a:t>
            </a:fld>
            <a:endParaRPr lang="en-US" altLang="en-US">
              <a:solidFill>
                <a:schemeClr val="bg2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2DC2CD3-A50B-44ED-9C8A-7B8F808D053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011A736-C938-4945-86E1-6A6C6451D59A}" type="datetime1">
              <a:rPr lang="en-US"/>
              <a:pPr>
                <a:defRPr/>
              </a:pPr>
              <a:t>21-May-23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F48336B-C528-46A9-ABFF-4E24993CD8D1}"/>
              </a:ext>
            </a:extLst>
          </p:cNvPr>
          <p:cNvSpPr/>
          <p:nvPr/>
        </p:nvSpPr>
        <p:spPr>
          <a:xfrm>
            <a:off x="2044377" y="987773"/>
            <a:ext cx="6944348" cy="498598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Based on thermal behavior</a:t>
            </a:r>
          </a:p>
          <a:p>
            <a:pPr marL="800100" lvl="1" indent="-3429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n w="10541" cmpd="sng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Thermoplastic</a:t>
            </a:r>
          </a:p>
          <a:p>
            <a:pPr marL="800100" lvl="1" indent="-3429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n w="10541" cmpd="sng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Thermosetting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n w="10541" cmpd="sng">
                <a:noFill/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Based on spatial structure</a:t>
            </a: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n w="10541" cmpd="sng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Linear  -      </a:t>
            </a:r>
            <a:r>
              <a:rPr lang="en-US" sz="2000" dirty="0" err="1">
                <a:ln w="10541" cmpd="sng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Homopolymer</a:t>
            </a:r>
            <a:endParaRPr lang="en-US" sz="2000" dirty="0">
              <a:ln w="10541" cmpd="sng">
                <a:noFill/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n w="10541" cmpd="sng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Copolymer – Random</a:t>
            </a: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n w="10541" cmpd="sng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Copolymer – Block</a:t>
            </a: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n w="10541" cmpd="sng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n w="10541" cmpd="sng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Branched  -   Branched </a:t>
            </a:r>
            <a:r>
              <a:rPr lang="en-US" sz="2000" dirty="0" err="1">
                <a:ln w="10541" cmpd="sng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homopolymer</a:t>
            </a:r>
            <a:endParaRPr lang="en-US" sz="2000" dirty="0">
              <a:ln w="10541" cmpd="sng">
                <a:noFill/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n w="10541" cmpd="sng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Graft branched copolymer</a:t>
            </a: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n w="10541" cmpd="sng">
                <a:noFill/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n w="10541" cmpd="sng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Cross linked - </a:t>
            </a:r>
            <a:r>
              <a:rPr lang="en-US" sz="2000" dirty="0" err="1">
                <a:ln w="10541" cmpd="sng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Homopolymer</a:t>
            </a:r>
            <a:r>
              <a:rPr lang="en-US" sz="2000" dirty="0">
                <a:ln w="10541" cmpd="sng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cross-linked with single cross-linked agent </a:t>
            </a:r>
          </a:p>
          <a:p>
            <a:pPr marL="1200150" lvl="2"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71" name="Slide Number Placeholder 12">
            <a:extLst>
              <a:ext uri="{FF2B5EF4-FFF2-40B4-BE49-F238E27FC236}">
                <a16:creationId xmlns:a16="http://schemas.microsoft.com/office/drawing/2014/main" xmlns="" id="{10BEB6C4-0292-4F66-A0A3-0425B6376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7CA201F-8EFC-4BAE-A0D1-86570F08A9D8}" type="slidenum"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pPr eaLnBrk="1" hangingPunct="1"/>
              <a:t>5</a:t>
            </a:fld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40" name="Date Placeholder 9">
            <a:extLst>
              <a:ext uri="{FF2B5EF4-FFF2-40B4-BE49-F238E27FC236}">
                <a16:creationId xmlns:a16="http://schemas.microsoft.com/office/drawing/2014/main" xmlns="" id="{1CB680E4-BFB9-4EE0-AC13-B832C9C6E2F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AD4088-6F3E-40CE-86C7-06D0A4152D9B}" type="datetime1">
              <a:rPr lang="en-US" dirty="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21-May-23</a:t>
            </a:fld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2">
            <a:extLst>
              <a:ext uri="{FF2B5EF4-FFF2-40B4-BE49-F238E27FC236}">
                <a16:creationId xmlns:a16="http://schemas.microsoft.com/office/drawing/2014/main" xmlns="" id="{C822E725-E9CA-4565-8C7D-8AC0FE071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6900" y="1087438"/>
            <a:ext cx="8458200" cy="203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  <a:buFontTx/>
              <a:buAutoNum type="arabicPeriod"/>
            </a:pP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Better initial fit, 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which is because the curing is carried out at room temperature.  Thus   less thermal contraction. </a:t>
            </a:r>
          </a:p>
          <a:p>
            <a:pPr algn="just" eaLnBrk="1" hangingPunct="1">
              <a:lnSpc>
                <a:spcPct val="150000"/>
              </a:lnSpc>
              <a:spcBef>
                <a:spcPct val="50000"/>
              </a:spcBef>
              <a:buFontTx/>
              <a:buAutoNum type="arabicPeriod"/>
            </a:pP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Colour stability 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is inferior to that of heat cure resin, due to subsequent oxidation of the tertiary amine.</a:t>
            </a:r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xmlns="" id="{A4BD9EE6-94D4-4356-BE67-7A8369A71F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1583" y="332166"/>
            <a:ext cx="4453463" cy="755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210000"/>
              </a:lnSpc>
              <a:spcBef>
                <a:spcPct val="50000"/>
              </a:spcBef>
            </a:pPr>
            <a:r>
              <a:rPr lang="en-US" altLang="en-US" sz="2400" b="1">
                <a:latin typeface="Corbel" panose="020B0503020204020204" pitchFamily="34" charset="0"/>
              </a:rPr>
              <a:t>Advantages and Disadvantages:</a:t>
            </a:r>
          </a:p>
        </p:txBody>
      </p:sp>
      <p:sp>
        <p:nvSpPr>
          <p:cNvPr id="91140" name="Text Box 2">
            <a:extLst>
              <a:ext uri="{FF2B5EF4-FFF2-40B4-BE49-F238E27FC236}">
                <a16:creationId xmlns:a16="http://schemas.microsoft.com/office/drawing/2014/main" xmlns="" id="{444640AF-FE41-42B4-B2BD-C77CF6DB1C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124201"/>
            <a:ext cx="8458200" cy="249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3.   The </a:t>
            </a: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degree of polymerization 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obtained with self curing acrylics is not as great as with heat cured ones. therefore likely to have slightly inferior physical properties.</a:t>
            </a:r>
          </a:p>
          <a:p>
            <a:pPr algn="just" eaLnBrk="1" hangingPunct="1">
              <a:lnSpc>
                <a:spcPct val="150000"/>
              </a:lnSpc>
              <a:spcBef>
                <a:spcPct val="50000"/>
              </a:spcBef>
              <a:buFontTx/>
              <a:buAutoNum type="arabicPeriod" startAt="4"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repairing dentures 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- self curing resins are preferable to heat cured resins as re-curing causes warpage.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9C3C0033-7E80-4E06-8F3B-DAA1A9969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Denture Base Resins 131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55986F42-884C-403F-8F5A-404480CDA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C2D7EA4-3ABD-4371-8795-3225C48BF9D0}" type="slidenum">
              <a:rPr lang="en-US" altLang="en-US">
                <a:solidFill>
                  <a:schemeClr val="bg2"/>
                </a:solidFill>
                <a:latin typeface="Century Schoolbook" panose="02040604050505020304" pitchFamily="18" charset="0"/>
              </a:rPr>
              <a:pPr eaLnBrk="1" hangingPunct="1"/>
              <a:t>50</a:t>
            </a:fld>
            <a:endParaRPr lang="en-US" altLang="en-US">
              <a:solidFill>
                <a:schemeClr val="bg2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E2D8E33-0A93-41CE-AAFE-7069F382931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4F425D2-E3F3-4CC2-9EE3-71D0E99139C6}" type="datetime1">
              <a:rPr lang="en-US"/>
              <a:pPr>
                <a:defRPr/>
              </a:pPr>
              <a:t>21-May-23</a:t>
            </a:fld>
            <a:endParaRPr 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 Box 2">
            <a:extLst>
              <a:ext uri="{FF2B5EF4-FFF2-40B4-BE49-F238E27FC236}">
                <a16:creationId xmlns:a16="http://schemas.microsoft.com/office/drawing/2014/main" xmlns="" id="{A2C475BD-0FEE-49F8-BD0A-602226D0DA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1" y="1447800"/>
            <a:ext cx="8431213" cy="430688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auto">
              <a:lnSpc>
                <a:spcPct val="200000"/>
              </a:lnSpc>
              <a:spcBef>
                <a:spcPct val="5000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cs typeface="Times New Roman" panose="02020603050405020304" pitchFamily="18" charset="0"/>
              </a:rPr>
              <a:t>Sprinkle on technique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cs typeface="Times New Roman" panose="02020603050405020304" pitchFamily="18" charset="0"/>
              </a:rPr>
              <a:t>Adapting technique –Finger adopted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cs typeface="Times New Roman" panose="02020603050405020304" pitchFamily="18" charset="0"/>
              </a:rPr>
              <a:t>                                  Stone </a:t>
            </a:r>
            <a:r>
              <a:rPr lang="en-US" altLang="en-US" sz="2000" dirty="0" err="1">
                <a:cs typeface="Times New Roman" panose="02020603050405020304" pitchFamily="18" charset="0"/>
              </a:rPr>
              <a:t>mould</a:t>
            </a:r>
            <a:r>
              <a:rPr lang="en-US" altLang="en-US" sz="2000" dirty="0">
                <a:cs typeface="Times New Roman" panose="02020603050405020304" pitchFamily="18" charset="0"/>
              </a:rPr>
              <a:t> dough(</a:t>
            </a:r>
            <a:r>
              <a:rPr lang="en-US" altLang="en-US" sz="1800" dirty="0">
                <a:cs typeface="Times New Roman" panose="02020603050405020304" pitchFamily="18" charset="0"/>
              </a:rPr>
              <a:t>ZEDIC AND YERMOUND)</a:t>
            </a:r>
          </a:p>
          <a:p>
            <a:pPr marL="0" indent="0" fontAlgn="auto">
              <a:spcBef>
                <a:spcPct val="50000"/>
              </a:spcBef>
              <a:spcAft>
                <a:spcPts val="0"/>
              </a:spcAft>
              <a:buClr>
                <a:srgbClr val="C00000"/>
              </a:buClr>
              <a:defRPr/>
            </a:pPr>
            <a:r>
              <a:rPr lang="en-US" altLang="en-US" sz="2000" dirty="0">
                <a:cs typeface="Times New Roman" panose="02020603050405020304" pitchFamily="18" charset="0"/>
              </a:rPr>
              <a:t>                                         Wax confined ( </a:t>
            </a:r>
            <a:r>
              <a:rPr lang="en-US" altLang="en-US" sz="1600" dirty="0">
                <a:cs typeface="Times New Roman" panose="02020603050405020304" pitchFamily="18" charset="0"/>
              </a:rPr>
              <a:t>LAVER AND FREDA)</a:t>
            </a:r>
            <a:endParaRPr lang="en-US" altLang="en-US" sz="2000" dirty="0">
              <a:cs typeface="Times New Roman" panose="02020603050405020304" pitchFamily="18" charset="0"/>
            </a:endParaRPr>
          </a:p>
          <a:p>
            <a:pPr fontAlgn="auto">
              <a:lnSpc>
                <a:spcPct val="200000"/>
              </a:lnSpc>
              <a:spcBef>
                <a:spcPct val="5000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cs typeface="Times New Roman" panose="02020603050405020304" pitchFamily="18" charset="0"/>
              </a:rPr>
              <a:t>Fluid resin technique</a:t>
            </a:r>
          </a:p>
          <a:p>
            <a:pPr fontAlgn="auto">
              <a:lnSpc>
                <a:spcPct val="200000"/>
              </a:lnSpc>
              <a:spcBef>
                <a:spcPct val="5000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cs typeface="Times New Roman" panose="02020603050405020304" pitchFamily="18" charset="0"/>
              </a:rPr>
              <a:t>Compression </a:t>
            </a:r>
            <a:r>
              <a:rPr lang="en-US" altLang="en-US" sz="2000" dirty="0" err="1">
                <a:cs typeface="Times New Roman" panose="02020603050405020304" pitchFamily="18" charset="0"/>
              </a:rPr>
              <a:t>moulding</a:t>
            </a:r>
            <a:r>
              <a:rPr lang="en-US" altLang="en-US" sz="2000" dirty="0">
                <a:cs typeface="Times New Roman" panose="02020603050405020304" pitchFamily="18" charset="0"/>
              </a:rPr>
              <a:t> technique</a:t>
            </a:r>
          </a:p>
          <a:p>
            <a:pPr fontAlgn="auto">
              <a:lnSpc>
                <a:spcPct val="200000"/>
              </a:lnSpc>
              <a:spcBef>
                <a:spcPct val="5000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cs typeface="Times New Roman" panose="02020603050405020304" pitchFamily="18" charset="0"/>
              </a:rPr>
              <a:t>Injection </a:t>
            </a:r>
            <a:r>
              <a:rPr lang="en-US" altLang="en-US" sz="2000" dirty="0" err="1">
                <a:cs typeface="Times New Roman" panose="02020603050405020304" pitchFamily="18" charset="0"/>
              </a:rPr>
              <a:t>moulding</a:t>
            </a:r>
            <a:r>
              <a:rPr lang="en-US" altLang="en-US" sz="2000" dirty="0">
                <a:cs typeface="Times New Roman" panose="02020603050405020304" pitchFamily="18" charset="0"/>
              </a:rPr>
              <a:t> technique</a:t>
            </a:r>
          </a:p>
        </p:txBody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xmlns="" id="{33384171-17A4-44F7-8FD3-1C9BDB7DA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1" y="762000"/>
            <a:ext cx="2412327" cy="589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sz="2400" b="1">
                <a:latin typeface="Corbel" panose="020B0503020204020204" pitchFamily="34" charset="0"/>
              </a:rPr>
              <a:t>MANIPULATION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5724DB94-C362-45E2-8EB8-724578815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Denture Base Resins 131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01F72242-9469-4215-9DC9-BBC3DF6B0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51F10B5-C5C9-4AC0-ADDD-25EBEC178684}" type="slidenum">
              <a:rPr lang="en-US" altLang="en-US">
                <a:solidFill>
                  <a:schemeClr val="bg2"/>
                </a:solidFill>
                <a:latin typeface="Century Schoolbook" panose="02040604050505020304" pitchFamily="18" charset="0"/>
              </a:rPr>
              <a:pPr eaLnBrk="1" hangingPunct="1"/>
              <a:t>51</a:t>
            </a:fld>
            <a:endParaRPr lang="en-US" altLang="en-US">
              <a:solidFill>
                <a:schemeClr val="bg2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8B1D1B7-4AD4-4CD1-B25C-8F27D4D42CD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2229A12-8A48-4786-AD70-8DC956AAFA84}" type="datetime1">
              <a:rPr lang="en-US"/>
              <a:pPr>
                <a:defRPr/>
              </a:pPr>
              <a:t>21-May-23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5088423-BEE2-4035-9A71-20838F83B29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8455" y="597763"/>
            <a:ext cx="4562690" cy="19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C258236-6855-4466-A6F0-0245AE8F616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8787" y="3071674"/>
            <a:ext cx="3497695" cy="1190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B345E7A-E1A9-4FB9-8CC4-8E1A55572CF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3615" y="4262439"/>
            <a:ext cx="3597536" cy="180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2">
            <a:extLst>
              <a:ext uri="{FF2B5EF4-FFF2-40B4-BE49-F238E27FC236}">
                <a16:creationId xmlns:a16="http://schemas.microsoft.com/office/drawing/2014/main" xmlns="" id="{FEBF1A88-954F-42C6-A4AC-34AB2D4BE6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855432"/>
            <a:ext cx="8077200" cy="339945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just" fontAlgn="auto">
              <a:lnSpc>
                <a:spcPct val="14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 consists of :</a:t>
            </a:r>
          </a:p>
          <a:p>
            <a:pPr marL="342900" indent="-342900" algn="just" fontAlgn="auto">
              <a:lnSpc>
                <a:spcPct val="140000"/>
              </a:lnSpc>
              <a:spcBef>
                <a:spcPct val="5000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Urethane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dimethacrylate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matrix  </a:t>
            </a:r>
          </a:p>
          <a:p>
            <a:pPr marL="342900" indent="-342900" algn="just" fontAlgn="auto">
              <a:lnSpc>
                <a:spcPct val="140000"/>
              </a:lnSpc>
              <a:spcBef>
                <a:spcPct val="5000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Acrylic copolymer,</a:t>
            </a:r>
          </a:p>
          <a:p>
            <a:pPr marL="342900" indent="-342900" algn="just" fontAlgn="auto">
              <a:lnSpc>
                <a:spcPct val="140000"/>
              </a:lnSpc>
              <a:spcBef>
                <a:spcPct val="5000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Micro fine silica fillers, and a</a:t>
            </a:r>
          </a:p>
          <a:p>
            <a:pPr marL="342900" indent="-342900" algn="just" fontAlgn="auto">
              <a:lnSpc>
                <a:spcPct val="140000"/>
              </a:lnSpc>
              <a:spcBef>
                <a:spcPct val="5000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Photo initiator system. </a:t>
            </a:r>
          </a:p>
          <a:p>
            <a:pPr algn="just" fontAlgn="auto">
              <a:lnSpc>
                <a:spcPct val="140000"/>
              </a:lnSpc>
              <a:spcBef>
                <a:spcPct val="50000"/>
              </a:spcBef>
              <a:spcAft>
                <a:spcPts val="0"/>
              </a:spcAft>
              <a:buClr>
                <a:srgbClr val="C00000"/>
              </a:buClr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(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Camphoroquinone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amine)  </a:t>
            </a:r>
          </a:p>
        </p:txBody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xmlns="" id="{574EDA1B-CF4A-4318-875C-C4169F33FC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958586"/>
            <a:ext cx="80772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70000"/>
              </a:lnSpc>
              <a:spcBef>
                <a:spcPct val="50000"/>
              </a:spcBef>
            </a:pPr>
            <a:r>
              <a:rPr lang="en-US" altLang="en-US" sz="2400" b="1" dirty="0">
                <a:solidFill>
                  <a:srgbClr val="C00000"/>
                </a:solidFill>
                <a:latin typeface="Corbel" panose="020B0503020204020204" pitchFamily="34" charset="0"/>
              </a:rPr>
              <a:t>LIGHT-ACTIVATED DENTURE BASE RESINS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8DBDDA63-CFD0-4E9D-927A-9ADECF929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Denture Base Resins 131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1805760F-AC1E-4363-853A-91F200F34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C9F7E58-5969-4A5A-9D9A-7983CE61CC0D}" type="slidenum">
              <a:rPr lang="en-US" altLang="en-US">
                <a:solidFill>
                  <a:schemeClr val="bg2"/>
                </a:solidFill>
                <a:latin typeface="Century Schoolbook" panose="02040604050505020304" pitchFamily="18" charset="0"/>
              </a:rPr>
              <a:pPr eaLnBrk="1" hangingPunct="1"/>
              <a:t>52</a:t>
            </a:fld>
            <a:endParaRPr lang="en-US" altLang="en-US">
              <a:solidFill>
                <a:schemeClr val="bg2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96CEACE-6D15-48AE-8E25-56470141782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964576E-FEBF-477F-8855-74D5449373F7}" type="datetime1">
              <a:rPr lang="en-US"/>
              <a:pPr>
                <a:defRPr/>
              </a:pPr>
              <a:t>21-May-23</a:t>
            </a:fld>
            <a:endParaRPr 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 Box 2">
            <a:extLst>
              <a:ext uri="{FF2B5EF4-FFF2-40B4-BE49-F238E27FC236}">
                <a16:creationId xmlns:a16="http://schemas.microsoft.com/office/drawing/2014/main" xmlns="" id="{CE281492-33BC-4D14-A4EA-15E0D8AF6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0400" y="990600"/>
            <a:ext cx="830580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It is supplied in </a:t>
            </a: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premixed sheets 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- claylike consistency. </a:t>
            </a:r>
          </a:p>
          <a:p>
            <a:pPr algn="just" eaLnBrk="1" hangingPunct="1">
              <a:spcBef>
                <a:spcPct val="50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It s provided in </a:t>
            </a: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opaque tight 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packages to </a:t>
            </a: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avoid premature polymerization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algn="just" eaLnBrk="1" hangingPunct="1">
              <a:spcBef>
                <a:spcPct val="50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The denture base material is adapted to the cast while it is in a plastic state.    </a:t>
            </a:r>
          </a:p>
          <a:p>
            <a:pPr algn="just" eaLnBrk="1" hangingPunct="1">
              <a:spcBef>
                <a:spcPct val="50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The denture base can be polymerized without teeth and used as a baseplate.  </a:t>
            </a:r>
          </a:p>
        </p:txBody>
      </p:sp>
      <p:sp>
        <p:nvSpPr>
          <p:cNvPr id="102403" name="Text Box 2">
            <a:extLst>
              <a:ext uri="{FF2B5EF4-FFF2-40B4-BE49-F238E27FC236}">
                <a16:creationId xmlns:a16="http://schemas.microsoft.com/office/drawing/2014/main" xmlns="" id="{91427456-0E77-4291-918B-3B537A0660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7700" y="2959101"/>
            <a:ext cx="83185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The teeth are added to the base with additional material and the anatomy is sculptured while the material is still soft. </a:t>
            </a:r>
          </a:p>
          <a:p>
            <a:pPr algn="just" eaLnBrk="1" hangingPunct="1">
              <a:spcBef>
                <a:spcPct val="50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It is polymerized in a light chamber (curing unit) with </a:t>
            </a: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blue light of 400-500nm 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from high intensity </a:t>
            </a: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quartz halogen bulbs.  </a:t>
            </a:r>
          </a:p>
          <a:p>
            <a:pPr algn="just" eaLnBrk="1" hangingPunct="1">
              <a:spcBef>
                <a:spcPct val="50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The denture is rotated continuously in the chamber to provide uniform exposure to the light source.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B8FAA1F3-F8D5-4BDD-8BF2-94E5D8198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Denture Base Resins 131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E62B42E-D833-4DB2-BF2B-ACC75A02D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905EF44-ADCC-46A1-B486-5B000877EA19}" type="slidenum">
              <a:rPr lang="en-US" altLang="en-US">
                <a:solidFill>
                  <a:schemeClr val="bg2"/>
                </a:solidFill>
                <a:latin typeface="Century Schoolbook" panose="02040604050505020304" pitchFamily="18" charset="0"/>
              </a:rPr>
              <a:pPr eaLnBrk="1" hangingPunct="1"/>
              <a:t>53</a:t>
            </a:fld>
            <a:endParaRPr lang="en-US" altLang="en-US">
              <a:solidFill>
                <a:schemeClr val="bg2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4CC5AD1-FDAB-4FD2-B9FA-EC18782165C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A572180-67BA-41A4-8791-69BDE7560AA4}" type="datetime1">
              <a:rPr lang="en-US"/>
              <a:pPr>
                <a:defRPr/>
              </a:pPr>
              <a:t>21-May-23</a:t>
            </a:fld>
            <a:endParaRPr 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 descr="C:\Users\HARSHA\Desktop\DYT2CU.jpg">
            <a:extLst>
              <a:ext uri="{FF2B5EF4-FFF2-40B4-BE49-F238E27FC236}">
                <a16:creationId xmlns:a16="http://schemas.microsoft.com/office/drawing/2014/main" xmlns="" id="{656D027A-87CF-490A-AA63-718EA399B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4726" y="674612"/>
            <a:ext cx="5400673" cy="5400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723C3FC2-C6FB-41D0-98CC-C6CE8244D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Denture Base Resins 131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14934F8A-C382-4888-857B-8ECDA6CA4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A386098-96AA-4CC4-8487-63891F0E2B33}" type="slidenum">
              <a:rPr lang="en-US" altLang="en-US">
                <a:solidFill>
                  <a:schemeClr val="bg2"/>
                </a:solidFill>
                <a:latin typeface="Century Schoolbook" panose="02040604050505020304" pitchFamily="18" charset="0"/>
              </a:rPr>
              <a:pPr eaLnBrk="1" hangingPunct="1"/>
              <a:t>54</a:t>
            </a:fld>
            <a:endParaRPr lang="en-US" altLang="en-US">
              <a:solidFill>
                <a:schemeClr val="bg2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4E6A115-5D38-4B3B-A286-3529E248567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821DF9F-18FE-45F6-AC89-5E57CDA440DA}" type="datetime1">
              <a:rPr lang="en-US"/>
              <a:pPr>
                <a:defRPr/>
              </a:pPr>
              <a:t>21-May-23</a:t>
            </a:fld>
            <a:endParaRPr 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526C9278-C307-4844-9B80-5B93F254F9FC}"/>
              </a:ext>
            </a:extLst>
          </p:cNvPr>
          <p:cNvSpPr txBox="1">
            <a:spLocks noChangeArrowheads="1"/>
          </p:cNvSpPr>
          <p:nvPr/>
        </p:nvSpPr>
        <p:spPr>
          <a:xfrm>
            <a:off x="1962458" y="822327"/>
            <a:ext cx="7721600" cy="1143000"/>
          </a:xfrm>
          <a:prstGeom prst="rect">
            <a:avLst/>
          </a:prstGeom>
          <a:effectLst>
            <a:outerShdw algn="ctr" rotWithShape="0">
              <a:schemeClr val="tx1"/>
            </a:outerShdw>
          </a:effectLst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400" dirty="0">
                <a:solidFill>
                  <a:srgbClr val="C00000"/>
                </a:solidFill>
              </a:rPr>
              <a:t>REQUIREMENTS OF DENTURE BASE MATERIALS</a:t>
            </a:r>
          </a:p>
        </p:txBody>
      </p:sp>
      <p:sp>
        <p:nvSpPr>
          <p:cNvPr id="116739" name="Rectangle 2">
            <a:extLst>
              <a:ext uri="{FF2B5EF4-FFF2-40B4-BE49-F238E27FC236}">
                <a16:creationId xmlns:a16="http://schemas.microsoft.com/office/drawing/2014/main" xmlns="" id="{CBF00987-9CE4-4663-83A5-2C74A8738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6300" y="1835151"/>
            <a:ext cx="7759700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20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Strength and durability</a:t>
            </a:r>
          </a:p>
          <a:p>
            <a:pPr algn="just" eaLnBrk="1" hangingPunct="1">
              <a:lnSpc>
                <a:spcPct val="20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Satisfactory thermal properties</a:t>
            </a:r>
          </a:p>
          <a:p>
            <a:pPr algn="just" eaLnBrk="1" hangingPunct="1">
              <a:lnSpc>
                <a:spcPct val="20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Processing accuracy and dimensional stability</a:t>
            </a:r>
          </a:p>
          <a:p>
            <a:pPr algn="just" eaLnBrk="1" hangingPunct="1">
              <a:lnSpc>
                <a:spcPct val="20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Chemical stability </a:t>
            </a:r>
          </a:p>
          <a:p>
            <a:pPr algn="just" eaLnBrk="1" hangingPunct="1">
              <a:lnSpc>
                <a:spcPct val="20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Insolubility in and low sorption of oral fluids</a:t>
            </a:r>
          </a:p>
          <a:p>
            <a:pPr algn="just" eaLnBrk="1" hangingPunct="1">
              <a:lnSpc>
                <a:spcPct val="20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Absence of taste and odor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9AC0D7B-89BB-4FEA-945F-6BFFC1C94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Denture Base Resins 131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7D93739-88A1-483F-9EA4-A069AD547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960582A-D47B-4F80-8AA5-36DB70C313AF}" type="slidenum">
              <a:rPr lang="en-US" altLang="en-US">
                <a:solidFill>
                  <a:schemeClr val="bg2"/>
                </a:solidFill>
                <a:latin typeface="Century Schoolbook" panose="02040604050505020304" pitchFamily="18" charset="0"/>
              </a:rPr>
              <a:pPr eaLnBrk="1" hangingPunct="1"/>
              <a:t>55</a:t>
            </a:fld>
            <a:endParaRPr lang="en-US" altLang="en-US">
              <a:solidFill>
                <a:schemeClr val="bg2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3CB8806-5BE8-4165-B76C-FCB0AA3DA76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8C1BAA5-B1AE-4905-9B13-B8A0942CE16F}" type="datetime1">
              <a:rPr lang="en-US"/>
              <a:pPr>
                <a:defRPr/>
              </a:pPr>
              <a:t>21-May-23</a:t>
            </a:fld>
            <a:endParaRPr lang="en-US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1">
            <a:extLst>
              <a:ext uri="{FF2B5EF4-FFF2-40B4-BE49-F238E27FC236}">
                <a16:creationId xmlns:a16="http://schemas.microsoft.com/office/drawing/2014/main" xmlns="" id="{871F5E3B-49C8-4397-AACE-AD44DEB21B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1143001"/>
            <a:ext cx="8153400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20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Biocompatible</a:t>
            </a:r>
          </a:p>
          <a:p>
            <a:pPr algn="just" eaLnBrk="1" hangingPunct="1">
              <a:lnSpc>
                <a:spcPct val="20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Natural appearance</a:t>
            </a:r>
          </a:p>
          <a:p>
            <a:pPr algn="just" eaLnBrk="1" hangingPunct="1">
              <a:lnSpc>
                <a:spcPct val="20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Color stability</a:t>
            </a:r>
          </a:p>
          <a:p>
            <a:pPr algn="just" eaLnBrk="1" hangingPunct="1">
              <a:lnSpc>
                <a:spcPct val="20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Adhesion to plastics, metals, and porcelain</a:t>
            </a:r>
          </a:p>
          <a:p>
            <a:pPr algn="just" eaLnBrk="1" hangingPunct="1">
              <a:lnSpc>
                <a:spcPct val="20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Ease of fabrication and repair</a:t>
            </a:r>
          </a:p>
          <a:p>
            <a:pPr algn="just" eaLnBrk="1" hangingPunct="1">
              <a:lnSpc>
                <a:spcPct val="20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Moderate cost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1CF3EC8-3C54-4371-93B1-CE3943FD2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Denture Base Resins 131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220C46F-1831-411E-A2BC-CD6DD4576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330FE71-8E12-4987-A64B-F069A8B899C4}" type="slidenum">
              <a:rPr lang="en-US" altLang="en-US">
                <a:solidFill>
                  <a:schemeClr val="bg2"/>
                </a:solidFill>
                <a:latin typeface="Century Schoolbook" panose="02040604050505020304" pitchFamily="18" charset="0"/>
              </a:rPr>
              <a:pPr eaLnBrk="1" hangingPunct="1"/>
              <a:t>56</a:t>
            </a:fld>
            <a:endParaRPr lang="en-US" altLang="en-US">
              <a:solidFill>
                <a:schemeClr val="bg2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6C09948-452C-4497-B382-E50B688BA09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66A3990-B592-4ED0-BABC-3955EFC69B40}" type="datetime1">
              <a:rPr lang="en-US"/>
              <a:pPr>
                <a:defRPr/>
              </a:pPr>
              <a:t>21-May-23</a:t>
            </a:fld>
            <a:endParaRPr lang="en-US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ext Box 2">
            <a:extLst>
              <a:ext uri="{FF2B5EF4-FFF2-40B4-BE49-F238E27FC236}">
                <a16:creationId xmlns:a16="http://schemas.microsoft.com/office/drawing/2014/main" xmlns="" id="{54052B40-3FBD-4E13-90E6-AA5E55F705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5475" y="1360558"/>
            <a:ext cx="8458200" cy="1323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just" fontAlgn="auto">
              <a:spcBef>
                <a:spcPct val="5000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Methyl Methacrylate Monomer:</a:t>
            </a:r>
          </a:p>
          <a:p>
            <a:pPr marL="342900" indent="-342900" algn="just" fontAlgn="auto">
              <a:spcBef>
                <a:spcPct val="5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clear, transparent, volatile liquid</a:t>
            </a:r>
          </a:p>
          <a:p>
            <a:pPr marL="342900" indent="-342900" algn="just" fontAlgn="auto">
              <a:spcBef>
                <a:spcPct val="5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It has a characteristic sweetish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odour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</a:p>
        </p:txBody>
      </p:sp>
      <p:sp>
        <p:nvSpPr>
          <p:cNvPr id="118787" name="Rectangle 3">
            <a:extLst>
              <a:ext uri="{FF2B5EF4-FFF2-40B4-BE49-F238E27FC236}">
                <a16:creationId xmlns:a16="http://schemas.microsoft.com/office/drawing/2014/main" xmlns="" id="{41CFA95E-B908-4A5A-A067-B793E4996F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3124" y="638933"/>
            <a:ext cx="7324827" cy="53989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altLang="en-US" b="1" dirty="0">
                <a:solidFill>
                  <a:srgbClr val="C00000"/>
                </a:solidFill>
                <a:latin typeface="+mn-lt"/>
                <a:cs typeface="+mn-cs"/>
              </a:rPr>
              <a:t>P</a:t>
            </a:r>
            <a:r>
              <a:rPr lang="en-US" altLang="en-US" b="1" dirty="0">
                <a:latin typeface="+mn-lt"/>
                <a:cs typeface="+mn-cs"/>
              </a:rPr>
              <a:t>ROPERTIES OF DENTURE RESINS</a:t>
            </a:r>
          </a:p>
        </p:txBody>
      </p:sp>
      <p:sp>
        <p:nvSpPr>
          <p:cNvPr id="118788" name="Text Box 2">
            <a:extLst>
              <a:ext uri="{FF2B5EF4-FFF2-40B4-BE49-F238E27FC236}">
                <a16:creationId xmlns:a16="http://schemas.microsoft.com/office/drawing/2014/main" xmlns="" id="{F9A893CA-C594-4D85-B749-74F2FF00F4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2138" y="3048000"/>
            <a:ext cx="8686800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The physical properties of monomer are:</a:t>
            </a:r>
          </a:p>
          <a:p>
            <a:pPr eaLnBrk="1" hangingPunct="1">
              <a:lnSpc>
                <a:spcPct val="150000"/>
              </a:lnSpc>
            </a:pPr>
            <a:endParaRPr lang="en-US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buClr>
                <a:srgbClr val="C00000"/>
              </a:buClr>
              <a:buFontTx/>
              <a:buChar char="•"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Boiling point		                                         - 100.8ºC</a:t>
            </a:r>
          </a:p>
          <a:p>
            <a:pPr eaLnBrk="1" hangingPunct="1">
              <a:lnSpc>
                <a:spcPct val="150000"/>
              </a:lnSpc>
              <a:buClr>
                <a:srgbClr val="C00000"/>
              </a:buClr>
              <a:buFontTx/>
              <a:buChar char="•"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Density			                                        - 0.945 gm/ml at 20ºC</a:t>
            </a:r>
          </a:p>
          <a:p>
            <a:pPr eaLnBrk="1" hangingPunct="1">
              <a:lnSpc>
                <a:spcPct val="150000"/>
              </a:lnSpc>
              <a:buClr>
                <a:srgbClr val="C00000"/>
              </a:buClr>
              <a:buFontTx/>
              <a:buChar char="•"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Heat of polymerization                                     - 12.9Kcal/mol </a:t>
            </a:r>
          </a:p>
          <a:p>
            <a:pPr eaLnBrk="1" hangingPunct="1">
              <a:lnSpc>
                <a:spcPct val="150000"/>
              </a:lnSpc>
              <a:buClr>
                <a:srgbClr val="C00000"/>
              </a:buClr>
              <a:buFontTx/>
              <a:buChar char="•"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Volume shrinkage during  polymerization        - 21%    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91B62C07-66D8-41C6-AC00-63DFA7684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Denture Base Resins 131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DA50748F-ED93-46D9-BB00-6A83068F1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67AEA50-0318-4476-BB83-84B13D94D2EF}" type="slidenum">
              <a:rPr lang="en-US" altLang="en-US">
                <a:solidFill>
                  <a:schemeClr val="bg2"/>
                </a:solidFill>
                <a:latin typeface="Century Schoolbook" panose="02040604050505020304" pitchFamily="18" charset="0"/>
              </a:rPr>
              <a:pPr eaLnBrk="1" hangingPunct="1"/>
              <a:t>57</a:t>
            </a:fld>
            <a:endParaRPr lang="en-US" altLang="en-US">
              <a:solidFill>
                <a:schemeClr val="bg2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1066AFF-C0AB-4F7D-BF0B-642BAF6AE90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F1043EF-8D45-4FB9-A0B0-1470883757BE}" type="datetime1">
              <a:rPr lang="en-US"/>
              <a:pPr>
                <a:defRPr/>
              </a:pPr>
              <a:t>21-May-23</a:t>
            </a:fld>
            <a:endParaRPr lang="en-US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ext Box 2">
            <a:extLst>
              <a:ext uri="{FF2B5EF4-FFF2-40B4-BE49-F238E27FC236}">
                <a16:creationId xmlns:a16="http://schemas.microsoft.com/office/drawing/2014/main" xmlns="" id="{1DF3C8EB-8192-4E94-A2C6-283E974F9B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0700" y="766439"/>
            <a:ext cx="86106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Poly (methyl methacrylate):</a:t>
            </a:r>
          </a:p>
          <a:p>
            <a:pPr algn="just" eaLnBrk="1" hangingPunct="1">
              <a:spcBef>
                <a:spcPct val="50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Tasteless and Odorless.</a:t>
            </a:r>
          </a:p>
          <a:p>
            <a:pPr algn="just" eaLnBrk="1" hangingPunct="1">
              <a:spcBef>
                <a:spcPct val="50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Clear transparent resin which can be pigmented (colored) easily to duplicate the oral tissues.</a:t>
            </a:r>
          </a:p>
          <a:p>
            <a:pPr algn="just" eaLnBrk="1" hangingPunct="1">
              <a:spcBef>
                <a:spcPct val="50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Compatible with dyed synthetic fillers.</a:t>
            </a:r>
          </a:p>
          <a:p>
            <a:pPr algn="just" eaLnBrk="1" hangingPunct="1">
              <a:lnSpc>
                <a:spcPct val="120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Density:</a:t>
            </a:r>
            <a:r>
              <a:rPr lang="en-US" altLang="en-US" sz="2000" dirty="0">
                <a:solidFill>
                  <a:srgbClr val="31E9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1.19gm/cm</a:t>
            </a:r>
            <a:r>
              <a:rPr lang="en-US" alt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20000"/>
              </a:lnSpc>
              <a:spcBef>
                <a:spcPct val="50000"/>
              </a:spcBef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xmlns="" id="{A602E21D-2673-425A-8063-138D1B6CD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3075" y="3598068"/>
            <a:ext cx="8534400" cy="22463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marL="0" indent="0" algn="just" fontAlgn="auto">
              <a:spcBef>
                <a:spcPct val="5000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Strength:</a:t>
            </a:r>
          </a:p>
          <a:p>
            <a:pPr algn="just" fontAlgn="auto">
              <a:spcBef>
                <a:spcPct val="5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Compressive and Tensile strength:   </a:t>
            </a:r>
          </a:p>
          <a:p>
            <a:pPr algn="just" fontAlgn="auto">
              <a:spcBef>
                <a:spcPct val="5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Compressive strength       -            75MPa</a:t>
            </a:r>
          </a:p>
          <a:p>
            <a:pPr algn="just" fontAlgn="auto">
              <a:spcBef>
                <a:spcPct val="5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Tensile strength		-	52MPa </a:t>
            </a:r>
          </a:p>
          <a:p>
            <a:pPr algn="just" fontAlgn="auto">
              <a:spcBef>
                <a:spcPct val="5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Self cured resins generally have lesser compressive and tensile strength.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16A8BFE6-3BAD-4F9B-83E2-2FB25658B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Denture Base Resins 131</a:t>
            </a:r>
          </a:p>
        </p:txBody>
      </p:sp>
      <p:sp>
        <p:nvSpPr>
          <p:cNvPr id="119813" name="Slide Number Placeholder 4">
            <a:extLst>
              <a:ext uri="{FF2B5EF4-FFF2-40B4-BE49-F238E27FC236}">
                <a16:creationId xmlns:a16="http://schemas.microsoft.com/office/drawing/2014/main" xmlns="" id="{91A5E3D1-C26E-42E3-94F7-F32CB0C6D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75ED2C5-FF34-4FAD-B443-F898CE772B2C}" type="slidenum">
              <a:rPr lang="en-US" altLang="en-US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eaLnBrk="1" hangingPunct="1"/>
              <a:t>58</a:t>
            </a:fld>
            <a:endParaRPr lang="en-US" altLang="en-US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B13AF65-C6D7-445B-9C83-52DD9C43BD7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08AEDF3-EEF7-4F55-87EE-BE960576BEBE}" type="datetime1">
              <a:rPr lang="en-US"/>
              <a:pPr>
                <a:defRPr/>
              </a:pPr>
              <a:t>21-May-23</a:t>
            </a:fld>
            <a:endParaRPr lang="en-US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ext Box 2">
            <a:extLst>
              <a:ext uri="{FF2B5EF4-FFF2-40B4-BE49-F238E27FC236}">
                <a16:creationId xmlns:a16="http://schemas.microsoft.com/office/drawing/2014/main" xmlns="" id="{4D763AB3-1B0A-4FA5-B912-C44928BBE7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5501" y="609600"/>
            <a:ext cx="8534400" cy="249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76313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The strength is affected by:</a:t>
            </a:r>
          </a:p>
          <a:p>
            <a:pPr lvl="1" algn="just" eaLnBrk="1" hangingPunct="1">
              <a:lnSpc>
                <a:spcPct val="70000"/>
              </a:lnSpc>
              <a:spcBef>
                <a:spcPct val="50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Composition of the resin.</a:t>
            </a:r>
          </a:p>
          <a:p>
            <a:pPr lvl="1" algn="just" eaLnBrk="1" hangingPunct="1">
              <a:lnSpc>
                <a:spcPct val="110000"/>
              </a:lnSpc>
              <a:spcBef>
                <a:spcPct val="50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Technique of processing </a:t>
            </a:r>
          </a:p>
          <a:p>
            <a:pPr lvl="1" algn="just" eaLnBrk="1" hangingPunct="1">
              <a:lnSpc>
                <a:spcPct val="90000"/>
              </a:lnSpc>
              <a:spcBef>
                <a:spcPct val="50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Degree of polymerization</a:t>
            </a:r>
          </a:p>
          <a:p>
            <a:pPr lvl="1" algn="just" eaLnBrk="1" hangingPunct="1">
              <a:lnSpc>
                <a:spcPct val="90000"/>
              </a:lnSpc>
              <a:spcBef>
                <a:spcPct val="50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Water sorption         </a:t>
            </a:r>
          </a:p>
          <a:p>
            <a:pPr lvl="1" algn="just" eaLnBrk="1" hangingPunct="1">
              <a:lnSpc>
                <a:spcPct val="70000"/>
              </a:lnSpc>
              <a:spcBef>
                <a:spcPct val="50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Subsequent environment of the  denture.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xmlns="" id="{452FC2F6-8DA3-43AA-8984-98FBE01F3F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008313"/>
            <a:ext cx="8153400" cy="29638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marL="0" indent="0" algn="just" fontAlgn="auto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Impact strength: </a:t>
            </a:r>
          </a:p>
          <a:p>
            <a:pPr algn="just" fontAlgn="auto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a measure of energy absorbed by a materials when it is broken by a sudden blow.</a:t>
            </a:r>
          </a:p>
          <a:p>
            <a:pPr algn="just" fontAlgn="auto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Ideally denture base resins should have high impact strength to prevent breakage when it is accidentally dropped. </a:t>
            </a:r>
          </a:p>
          <a:p>
            <a:pPr algn="just" fontAlgn="auto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Addition 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plasticizers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 the impact strength.</a:t>
            </a:r>
          </a:p>
          <a:p>
            <a:pPr algn="just" fontAlgn="auto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Self cured resins have a lower impact strength.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3525C9F8-50C0-4F08-8EC5-29ADC8B07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Denture Base Resins 131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9578ED5-BEA0-46A6-B689-D9C73E27C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7D5C342-8529-4EDB-B813-D8B2670E61E9}" type="slidenum">
              <a:rPr lang="en-US" altLang="en-US">
                <a:solidFill>
                  <a:schemeClr val="bg2"/>
                </a:solidFill>
                <a:latin typeface="Century Schoolbook" panose="02040604050505020304" pitchFamily="18" charset="0"/>
              </a:rPr>
              <a:pPr eaLnBrk="1" hangingPunct="1"/>
              <a:t>59</a:t>
            </a:fld>
            <a:endParaRPr lang="en-US" altLang="en-US">
              <a:solidFill>
                <a:schemeClr val="bg2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166BC44-BF80-4978-936E-3969A297B21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7721708-7327-4D24-A650-E575C8ADA182}" type="datetime1">
              <a:rPr lang="en-US"/>
              <a:pPr>
                <a:defRPr/>
              </a:pPr>
              <a:t>21-May-23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9AC85E6-9A84-4287-8F0C-9EAABD979C44}"/>
              </a:ext>
            </a:extLst>
          </p:cNvPr>
          <p:cNvSpPr/>
          <p:nvPr/>
        </p:nvSpPr>
        <p:spPr>
          <a:xfrm>
            <a:off x="2044377" y="987773"/>
            <a:ext cx="6944348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00150" lvl="2"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Based on mode of activation</a:t>
            </a:r>
          </a:p>
          <a:p>
            <a:pPr marL="1200150" lvl="2"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lnSpc>
                <a:spcPct val="150000"/>
              </a:lnSpc>
              <a:spcBef>
                <a:spcPct val="50000"/>
              </a:spcBef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Heat activated resins</a:t>
            </a:r>
          </a:p>
          <a:p>
            <a:pPr marL="800100" lvl="1" indent="-342900">
              <a:lnSpc>
                <a:spcPct val="150000"/>
              </a:lnSpc>
              <a:spcBef>
                <a:spcPct val="50000"/>
              </a:spcBef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Chemically activated resins</a:t>
            </a:r>
          </a:p>
          <a:p>
            <a:pPr marL="800100" lvl="1" indent="-342900">
              <a:lnSpc>
                <a:spcPct val="150000"/>
              </a:lnSpc>
              <a:spcBef>
                <a:spcPct val="50000"/>
              </a:spcBef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Light activated resins. </a:t>
            </a:r>
          </a:p>
          <a:p>
            <a:pPr marL="1200150" lvl="2"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00150" lvl="2"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795" name="Slide Number Placeholder 12">
            <a:extLst>
              <a:ext uri="{FF2B5EF4-FFF2-40B4-BE49-F238E27FC236}">
                <a16:creationId xmlns:a16="http://schemas.microsoft.com/office/drawing/2014/main" xmlns="" id="{FD087029-AA8B-4B5F-B8A5-F42C116F1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A226DCC-4E44-4137-B42F-A2BC77F9FB18}" type="slidenum"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pPr eaLnBrk="1" hangingPunct="1"/>
              <a:t>6</a:t>
            </a:fld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40" name="Date Placeholder 9">
            <a:extLst>
              <a:ext uri="{FF2B5EF4-FFF2-40B4-BE49-F238E27FC236}">
                <a16:creationId xmlns:a16="http://schemas.microsoft.com/office/drawing/2014/main" xmlns="" id="{DA68EB42-E8EB-43BE-8C23-2AFE66B0A5B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AD4088-6F3E-40CE-86C7-06D0A4152D9B}" type="datetime1">
              <a:rPr lang="en-US" dirty="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21-May-23</a:t>
            </a:fld>
            <a:endParaRPr lang="en-US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ext Box 2">
            <a:extLst>
              <a:ext uri="{FF2B5EF4-FFF2-40B4-BE49-F238E27FC236}">
                <a16:creationId xmlns:a16="http://schemas.microsoft.com/office/drawing/2014/main" xmlns="" id="{58CFB537-AD7E-475D-BAD4-283D9BB4D5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423989"/>
            <a:ext cx="845820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Acrylic resins are  having low hardness.  </a:t>
            </a:r>
          </a:p>
          <a:p>
            <a:pPr algn="just" eaLnBrk="1" hangingPunct="1">
              <a:spcBef>
                <a:spcPct val="50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Easily scratched and abraded.</a:t>
            </a:r>
          </a:p>
          <a:p>
            <a:pPr algn="just" eaLnBrk="1" hangingPunct="1">
              <a:spcBef>
                <a:spcPct val="50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Heat cured acrylic resin	:	18-20 KHN</a:t>
            </a:r>
          </a:p>
          <a:p>
            <a:pPr algn="just" eaLnBrk="1" hangingPunct="1">
              <a:spcBef>
                <a:spcPct val="50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Self cured acrylic resin	:	16-18 KHN</a:t>
            </a:r>
          </a:p>
        </p:txBody>
      </p:sp>
      <p:sp>
        <p:nvSpPr>
          <p:cNvPr id="124932" name="Rectangle 4">
            <a:extLst>
              <a:ext uri="{FF2B5EF4-FFF2-40B4-BE49-F238E27FC236}">
                <a16:creationId xmlns:a16="http://schemas.microsoft.com/office/drawing/2014/main" xmlns="" id="{BA9F2021-C403-4A28-BB61-EAB6DBB401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442914"/>
            <a:ext cx="3505200" cy="7270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fontAlgn="auto">
              <a:lnSpc>
                <a:spcPct val="2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altLang="en-US" sz="2400" b="1" dirty="0">
                <a:solidFill>
                  <a:srgbClr val="C00000"/>
                </a:solidFill>
                <a:latin typeface="+mn-lt"/>
                <a:cs typeface="+mn-cs"/>
              </a:rPr>
              <a:t>Hardness</a:t>
            </a:r>
            <a:r>
              <a:rPr lang="en-US" altLang="en-US" sz="2400" b="1" dirty="0">
                <a:latin typeface="+mn-lt"/>
                <a:cs typeface="+mn-cs"/>
              </a:rPr>
              <a:t>: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E665C08B-AC25-423B-A02F-79D20FC6D5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3462339"/>
            <a:ext cx="7848600" cy="23447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just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Modulus of Elasticity</a:t>
            </a:r>
            <a:r>
              <a:rPr lang="en-US" alt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342900" indent="-342900" algn="just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Sufficient stiffness for use in complete and partial dentures (modulus of elasticity – 2400 MPa). </a:t>
            </a:r>
          </a:p>
          <a:p>
            <a:pPr marL="342900" indent="-342900" algn="just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  compared with metal denture bases.</a:t>
            </a:r>
          </a:p>
          <a:p>
            <a:pPr marL="342900" indent="-342900" algn="just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Self cured acrylic resins have slightly lower values.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5A5612D7-40CF-4DEA-B54C-4B70CEF60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1701" y="6315076"/>
            <a:ext cx="2860675" cy="365125"/>
          </a:xfrm>
        </p:spPr>
        <p:txBody>
          <a:bodyPr/>
          <a:lstStyle/>
          <a:p>
            <a:pPr>
              <a:defRPr/>
            </a:pPr>
            <a:r>
              <a:rPr lang="en-US"/>
              <a:t>Denture Base Resins 131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6F947356-51A6-4EA9-9E6B-4875109D7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6214" y="5607051"/>
            <a:ext cx="407987" cy="36512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88F9C9F-074D-4EA9-806C-7AC1948DD8DF}" type="slidenum">
              <a:rPr lang="en-US" altLang="en-US">
                <a:solidFill>
                  <a:schemeClr val="bg2"/>
                </a:solidFill>
                <a:latin typeface="Century Schoolbook" panose="02040604050505020304" pitchFamily="18" charset="0"/>
              </a:rPr>
              <a:pPr eaLnBrk="1" hangingPunct="1"/>
              <a:t>60</a:t>
            </a:fld>
            <a:endParaRPr lang="en-US" altLang="en-US">
              <a:solidFill>
                <a:schemeClr val="bg2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DCB1C05-0744-4258-8F24-BDFF604700C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921781A-23E3-40EB-BA60-AA7B1C42DEC2}" type="datetime1">
              <a:rPr lang="en-US"/>
              <a:pPr>
                <a:defRPr/>
              </a:pPr>
              <a:t>21-May-23</a:t>
            </a:fld>
            <a:endParaRPr lang="en-US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ext Box 2">
            <a:extLst>
              <a:ext uri="{FF2B5EF4-FFF2-40B4-BE49-F238E27FC236}">
                <a16:creationId xmlns:a16="http://schemas.microsoft.com/office/drawing/2014/main" xmlns="" id="{557C5350-5782-4D43-AC19-84E67148B4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3075" y="908844"/>
            <a:ext cx="853440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50000"/>
              </a:spcBef>
            </a:pP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Dimensional stability   </a:t>
            </a:r>
          </a:p>
          <a:p>
            <a:pPr algn="just" eaLnBrk="1" hangingPunct="1">
              <a:spcBef>
                <a:spcPct val="50000"/>
              </a:spcBef>
              <a:buFontTx/>
              <a:buAutoNum type="alphaLcPeriod"/>
            </a:pP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Shrinkage: 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Acrylic resins shrink during processing due to two reasons:</a:t>
            </a:r>
          </a:p>
          <a:p>
            <a:pPr lvl="1" algn="just" eaLnBrk="1" hangingPunct="1">
              <a:spcBef>
                <a:spcPct val="50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 Thermal shrinkage on cooling</a:t>
            </a:r>
          </a:p>
          <a:p>
            <a:pPr lvl="1" algn="just" eaLnBrk="1" hangingPunct="1">
              <a:spcBef>
                <a:spcPct val="50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 Polymerization shrinkage.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xmlns="" id="{78EEE2BB-90CC-431F-8483-BE76FEC3FE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429000"/>
            <a:ext cx="7543800" cy="23383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just" fontAlgn="auto">
              <a:lnSpc>
                <a:spcPct val="13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Polymerization shrinkage:</a:t>
            </a:r>
          </a:p>
          <a:p>
            <a:pPr marL="342900" indent="-342900" algn="just" fontAlgn="auto">
              <a:spcBef>
                <a:spcPct val="5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density of the monomer changes from 0.945gm/cc to 1.19gm/cc. </a:t>
            </a:r>
          </a:p>
          <a:p>
            <a:pPr marL="342900" indent="-342900" algn="just" fontAlgn="auto">
              <a:spcBef>
                <a:spcPct val="5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results in  shrinkage in the volume of monomer-polymer dough. </a:t>
            </a:r>
          </a:p>
          <a:p>
            <a:pPr marL="342900" indent="-342900" algn="just" fontAlgn="auto">
              <a:spcBef>
                <a:spcPct val="5000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Volume shrinkage	-	8%</a:t>
            </a:r>
          </a:p>
          <a:p>
            <a:pPr marL="342900" indent="-342900" algn="just" fontAlgn="auto">
              <a:spcBef>
                <a:spcPct val="5000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Linear shrinkage	-	0.53%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53E0215-9BA6-49CE-9D8D-3A0D17F5A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Denture Base Resins 131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CD4E0D5-8C3B-45AD-9D4E-C349ABA7E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9BB51C4-2A0B-49B2-AE0D-FC783B63D33F}" type="slidenum">
              <a:rPr lang="en-US" altLang="en-US">
                <a:solidFill>
                  <a:schemeClr val="bg2"/>
                </a:solidFill>
                <a:latin typeface="Century Schoolbook" panose="02040604050505020304" pitchFamily="18" charset="0"/>
              </a:rPr>
              <a:pPr eaLnBrk="1" hangingPunct="1"/>
              <a:t>61</a:t>
            </a:fld>
            <a:endParaRPr lang="en-US" altLang="en-US">
              <a:solidFill>
                <a:schemeClr val="bg2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C188EC6-7BC9-4AF5-AABC-61E09A7489F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A1CE80B-C6F3-47FC-B703-75050445F224}" type="datetime1">
              <a:rPr lang="en-US"/>
              <a:pPr>
                <a:defRPr/>
              </a:pPr>
              <a:t>21-May-23</a:t>
            </a:fld>
            <a:endParaRPr lang="en-US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ADB66BEA-E8CD-4B37-A3C5-94FD3EF7C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Denture Base Resins 131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6FFF1CC9-3729-461F-A0E8-39099585B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56E9384-54E8-4785-B34B-8FC63AF5488B}" type="slidenum">
              <a:rPr lang="en-US" altLang="en-US">
                <a:solidFill>
                  <a:schemeClr val="bg2"/>
                </a:solidFill>
                <a:latin typeface="Century Schoolbook" panose="02040604050505020304" pitchFamily="18" charset="0"/>
              </a:rPr>
              <a:pPr eaLnBrk="1" hangingPunct="1"/>
              <a:t>62</a:t>
            </a:fld>
            <a:endParaRPr lang="en-US" altLang="en-US">
              <a:solidFill>
                <a:schemeClr val="bg2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123908" name="Picture 4">
            <a:extLst>
              <a:ext uri="{FF2B5EF4-FFF2-40B4-BE49-F238E27FC236}">
                <a16:creationId xmlns:a16="http://schemas.microsoft.com/office/drawing/2014/main" xmlns="" id="{4F29C54F-2039-4386-A602-1412E06A0F8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40"/>
          <a:stretch>
            <a:fillRect/>
          </a:stretch>
        </p:blipFill>
        <p:spPr bwMode="auto">
          <a:xfrm>
            <a:off x="1003178" y="813638"/>
            <a:ext cx="9664822" cy="498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D203B66-07CC-48C0-9225-2026C412246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9268BD9-5EC3-49CE-8AE6-91986EBB48CD}" type="datetime1">
              <a:rPr lang="en-US"/>
              <a:pPr>
                <a:defRPr/>
              </a:pPr>
              <a:t>21-May-23</a:t>
            </a:fld>
            <a:endParaRPr lang="en-US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ext Box 2">
            <a:extLst>
              <a:ext uri="{FF2B5EF4-FFF2-40B4-BE49-F238E27FC236}">
                <a16:creationId xmlns:a16="http://schemas.microsoft.com/office/drawing/2014/main" xmlns="" id="{5832AC1B-43A3-4281-8CF1-6D634C1A3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3504" y="609600"/>
            <a:ext cx="8458200" cy="25542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marL="0" indent="0" algn="just" fontAlgn="auto">
              <a:spcBef>
                <a:spcPct val="5000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 sorption: 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Acrylic resins absorb water (0.6mg/cm</a:t>
            </a:r>
            <a:r>
              <a:rPr lang="en-US" alt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 and expand.  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Partially compensates for its processing  shrinkage. 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process is reversible. 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Repeated wetting and drying should be avoided as it may result in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warpage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denture  .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xmlns="" id="{26551D25-8431-4DF9-B0DC-161702DFAB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3504" y="3429000"/>
            <a:ext cx="7696200" cy="24003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just" fontAlgn="auto">
              <a:spcBef>
                <a:spcPct val="5000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Solubility:</a:t>
            </a:r>
          </a:p>
          <a:p>
            <a:pPr marL="342900" indent="-342900" algn="just" fontAlgn="auto">
              <a:spcBef>
                <a:spcPct val="5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Poly (methyl methacrylate) is virtually insoluble in water and oral fluids. </a:t>
            </a:r>
          </a:p>
          <a:p>
            <a:pPr marL="342900" indent="-342900" fontAlgn="auto">
              <a:spcBef>
                <a:spcPct val="5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are soluble in ketones, esters, and aromatic and chlorinated hydrocarbons,    </a:t>
            </a:r>
          </a:p>
          <a:p>
            <a:pPr marL="342900" indent="-342900" fontAlgn="auto">
              <a:spcBef>
                <a:spcPct val="5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Alcohol causes crazing in some resins.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13A21222-5E28-410F-ACBE-65D2D19E2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Denture Base Resins 131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8ED79A0-3352-4BF5-96E0-A63C955B8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5A04153-B736-407C-A001-1837E404C878}" type="slidenum">
              <a:rPr lang="en-US" altLang="en-US">
                <a:solidFill>
                  <a:schemeClr val="bg2"/>
                </a:solidFill>
                <a:latin typeface="Century Schoolbook" panose="02040604050505020304" pitchFamily="18" charset="0"/>
              </a:rPr>
              <a:pPr eaLnBrk="1" hangingPunct="1"/>
              <a:t>63</a:t>
            </a:fld>
            <a:endParaRPr lang="en-US" altLang="en-US">
              <a:solidFill>
                <a:schemeClr val="bg2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8B8F445-8EFA-429D-9988-0F73A591CEF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3B7EA58-EA16-4D82-B282-A00A3C4BE5BF}" type="datetime1">
              <a:rPr lang="en-US"/>
              <a:pPr>
                <a:defRPr/>
              </a:pPr>
              <a:t>21-May-23</a:t>
            </a:fld>
            <a:endParaRPr lang="en-US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ext Box 2">
            <a:extLst>
              <a:ext uri="{FF2B5EF4-FFF2-40B4-BE49-F238E27FC236}">
                <a16:creationId xmlns:a16="http://schemas.microsoft.com/office/drawing/2014/main" xmlns="" id="{3B76CBAC-8447-4299-AD16-2051CF2CFC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8813" y="590550"/>
            <a:ext cx="8534400" cy="50165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marL="0" indent="0" algn="ctr" fontAlgn="auto">
              <a:spcBef>
                <a:spcPct val="5000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Thermal properties </a:t>
            </a:r>
          </a:p>
          <a:p>
            <a:pPr marL="0" indent="0" algn="just" fontAlgn="auto">
              <a:spcBef>
                <a:spcPct val="5000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Stability to heat: </a:t>
            </a:r>
          </a:p>
          <a:p>
            <a:pPr algn="just" fontAlgn="auto">
              <a:spcBef>
                <a:spcPct val="5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Poly (methyl methacrylate) is chemically stable to heat.</a:t>
            </a:r>
          </a:p>
          <a:p>
            <a:pPr algn="just" fontAlgn="auto">
              <a:spcBef>
                <a:spcPct val="5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It softens at 125º C. </a:t>
            </a:r>
          </a:p>
          <a:p>
            <a:pPr algn="just" fontAlgn="auto">
              <a:spcBef>
                <a:spcPct val="5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It begins to depolymerize  between 125ºC and 200ºC </a:t>
            </a:r>
          </a:p>
          <a:p>
            <a:pPr algn="just" fontAlgn="auto">
              <a:spcBef>
                <a:spcPct val="5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450ºC, 90% of the polymer will depolymerize to monomer.</a:t>
            </a:r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auto">
              <a:spcBef>
                <a:spcPct val="5000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Thermal conductivity:  </a:t>
            </a:r>
          </a:p>
          <a:p>
            <a:pPr algn="just" fontAlgn="auto">
              <a:spcBef>
                <a:spcPct val="5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They are poor conductors of heat and electricity. </a:t>
            </a:r>
          </a:p>
          <a:p>
            <a:pPr algn="just" fontAlgn="auto">
              <a:spcBef>
                <a:spcPct val="5000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Coefficient of thermal expansion: </a:t>
            </a:r>
          </a:p>
          <a:p>
            <a:pPr algn="just" fontAlgn="auto">
              <a:spcBef>
                <a:spcPct val="5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These materials have a high coefficient of thermal expansion (81x10</a:t>
            </a:r>
            <a:r>
              <a:rPr lang="en-US" alt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-6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/ºC). </a:t>
            </a:r>
          </a:p>
          <a:p>
            <a:pPr algn="just" fontAlgn="auto">
              <a:spcBef>
                <a:spcPct val="5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Addition of fillers reduces the coefficient of expansion.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BBE9E85E-4385-4619-AC43-A138FEA99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Denture Base Resins 131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935644EC-4343-41BA-BF32-B0BE06B06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F6233F5-ED82-4A16-9A14-1DC5B4606EDB}" type="slidenum">
              <a:rPr lang="en-US" altLang="en-US">
                <a:solidFill>
                  <a:schemeClr val="bg2"/>
                </a:solidFill>
                <a:latin typeface="Century Schoolbook" panose="02040604050505020304" pitchFamily="18" charset="0"/>
              </a:rPr>
              <a:pPr eaLnBrk="1" hangingPunct="1"/>
              <a:t>64</a:t>
            </a:fld>
            <a:endParaRPr lang="en-US" altLang="en-US">
              <a:solidFill>
                <a:schemeClr val="bg2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44A1A3A-F7D7-4040-8319-5043285FCD8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BAE6279-F6ED-4589-A490-7CC8BEC7A93F}" type="datetime1">
              <a:rPr lang="en-US"/>
              <a:pPr>
                <a:defRPr/>
              </a:pPr>
              <a:t>21-May-23</a:t>
            </a:fld>
            <a:endParaRPr lang="en-US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ext Box 2">
            <a:extLst>
              <a:ext uri="{FF2B5EF4-FFF2-40B4-BE49-F238E27FC236}">
                <a16:creationId xmlns:a16="http://schemas.microsoft.com/office/drawing/2014/main" xmlns="" id="{4E0B99D3-DF20-4B2A-BEDD-267E253A4D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3924" y="744985"/>
            <a:ext cx="8610600" cy="1323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just" fontAlgn="auto">
              <a:spcBef>
                <a:spcPct val="5000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Color stability:</a:t>
            </a:r>
          </a:p>
          <a:p>
            <a:pPr marL="342900" indent="-342900" algn="just" fontAlgn="auto">
              <a:spcBef>
                <a:spcPct val="5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Heat cure  acrylic resins  - good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colour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stability.     </a:t>
            </a:r>
          </a:p>
          <a:p>
            <a:pPr marL="342900" indent="-342900" algn="just" fontAlgn="auto">
              <a:spcBef>
                <a:spcPct val="5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Self cure resins is slightly lower </a:t>
            </a:r>
          </a:p>
        </p:txBody>
      </p:sp>
      <p:sp>
        <p:nvSpPr>
          <p:cNvPr id="128003" name="Text Box 2">
            <a:extLst>
              <a:ext uri="{FF2B5EF4-FFF2-40B4-BE49-F238E27FC236}">
                <a16:creationId xmlns:a16="http://schemas.microsoft.com/office/drawing/2014/main" xmlns="" id="{7A31C98A-C0EE-4B1D-B2E3-B327D4A0AF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75" y="2429668"/>
            <a:ext cx="8610600" cy="199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Biocompatibility:</a:t>
            </a:r>
            <a:r>
              <a:rPr lang="en-US" alt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eaLnBrk="1" hangingPunct="1">
              <a:lnSpc>
                <a:spcPct val="120000"/>
              </a:lnSpc>
              <a:spcBef>
                <a:spcPct val="50000"/>
              </a:spcBef>
              <a:buClr>
                <a:srgbClr val="C00000"/>
              </a:buClr>
              <a:buFontTx/>
              <a:buChar char="•"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Completely polymerized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acrylic resins are biocompatible.</a:t>
            </a:r>
          </a:p>
          <a:p>
            <a:pPr algn="just" eaLnBrk="1" hangingPunct="1">
              <a:lnSpc>
                <a:spcPct val="120000"/>
              </a:lnSpc>
              <a:spcBef>
                <a:spcPct val="50000"/>
              </a:spcBef>
              <a:buClr>
                <a:srgbClr val="C00000"/>
              </a:buClr>
              <a:buFontTx/>
              <a:buChar char="•"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Pure monomer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inhaled over a long period is toxic. </a:t>
            </a:r>
          </a:p>
          <a:p>
            <a:pPr algn="just" eaLnBrk="1" hangingPunct="1">
              <a:lnSpc>
                <a:spcPct val="120000"/>
              </a:lnSpc>
              <a:spcBef>
                <a:spcPct val="50000"/>
              </a:spcBef>
              <a:buClr>
                <a:srgbClr val="C00000"/>
              </a:buClr>
              <a:buFontTx/>
              <a:buChar char="•"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It may also cause allergic reactions in some individuals. </a:t>
            </a: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xmlns="" id="{3D3F5596-D29D-4545-976E-CB233370A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651375"/>
            <a:ext cx="7391400" cy="11699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just" fontAlgn="auto">
              <a:spcBef>
                <a:spcPct val="5000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Adhesion:</a:t>
            </a:r>
          </a:p>
          <a:p>
            <a:pPr marL="342900" indent="-342900" algn="just" fontAlgn="auto">
              <a:spcBef>
                <a:spcPct val="5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adhesion of acrylic to 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metal and porcelain is poor,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mechanical retention is required.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2A5F40A0-AF5E-497D-8237-F3D6AABA3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Denture Base Resins 131</a:t>
            </a:r>
          </a:p>
        </p:txBody>
      </p:sp>
      <p:sp>
        <p:nvSpPr>
          <p:cNvPr id="128006" name="Slide Number Placeholder 4">
            <a:extLst>
              <a:ext uri="{FF2B5EF4-FFF2-40B4-BE49-F238E27FC236}">
                <a16:creationId xmlns:a16="http://schemas.microsoft.com/office/drawing/2014/main" xmlns="" id="{69B0AA39-D33E-4BB7-85D7-BAC6A34B1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3FE1E8D-67A0-4523-93D1-94708CE8D08F}" type="slidenum">
              <a:rPr lang="en-US" altLang="en-US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eaLnBrk="1" hangingPunct="1"/>
              <a:t>65</a:t>
            </a:fld>
            <a:endParaRPr lang="en-US" altLang="en-US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xmlns="" id="{AD348526-8687-4300-A9D9-C0B7C10148E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2B6C640-107A-458A-8873-288CB3625B71}" type="datetime1">
              <a:rPr lang="en-US"/>
              <a:pPr>
                <a:defRPr/>
              </a:pPr>
              <a:t>21-May-23</a:t>
            </a:fld>
            <a:endParaRPr lang="en-US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Text Box 2">
            <a:extLst>
              <a:ext uri="{FF2B5EF4-FFF2-40B4-BE49-F238E27FC236}">
                <a16:creationId xmlns:a16="http://schemas.microsoft.com/office/drawing/2014/main" xmlns="" id="{4C3879B6-4C26-4AC7-8DF1-53C0D13866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447800"/>
            <a:ext cx="7924800" cy="17843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just" fontAlgn="auto">
              <a:spcBef>
                <a:spcPct val="5000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Shelf life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342900" indent="-342900" algn="just" fontAlgn="auto">
              <a:spcBef>
                <a:spcPct val="5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varies considerably. </a:t>
            </a:r>
          </a:p>
          <a:p>
            <a:pPr marL="342900" indent="-342900" algn="just" fontAlgn="auto">
              <a:spcBef>
                <a:spcPct val="5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acrylic resins dispensed as 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powder/liquid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best shelf life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 algn="just" fontAlgn="auto">
              <a:spcBef>
                <a:spcPct val="5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gel type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a 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lower shelf life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has to be stored in a refrigerator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53F2EF62-DBD0-4C5E-9CF0-C733CA6BD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Denture Base Resins 131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1EB2944B-54A6-4CA8-A37D-B37F76190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93022EE-EA74-4318-9EE6-E323B6777571}" type="slidenum">
              <a:rPr lang="en-US" altLang="en-US">
                <a:solidFill>
                  <a:schemeClr val="bg2"/>
                </a:solidFill>
                <a:latin typeface="Century Schoolbook" panose="02040604050505020304" pitchFamily="18" charset="0"/>
              </a:rPr>
              <a:pPr eaLnBrk="1" hangingPunct="1"/>
              <a:t>66</a:t>
            </a:fld>
            <a:endParaRPr lang="en-US" altLang="en-US">
              <a:solidFill>
                <a:schemeClr val="bg2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1E9B07F-7670-4218-B3E0-B728924B302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ADAD066-0B48-4948-893E-84DD17E4F3A8}" type="datetime1">
              <a:rPr lang="en-US"/>
              <a:pPr>
                <a:defRPr/>
              </a:pPr>
              <a:t>21-May-23</a:t>
            </a:fld>
            <a:endParaRPr lang="en-US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E6CADD32-474E-413C-802D-DFF2E5F6937E}"/>
              </a:ext>
            </a:extLst>
          </p:cNvPr>
          <p:cNvSpPr txBox="1">
            <a:spLocks noChangeArrowheads="1"/>
          </p:cNvSpPr>
          <p:nvPr/>
        </p:nvSpPr>
        <p:spPr>
          <a:xfrm>
            <a:off x="2563072" y="875930"/>
            <a:ext cx="6908800" cy="1143000"/>
          </a:xfrm>
          <a:prstGeom prst="rect">
            <a:avLst/>
          </a:prstGeom>
          <a:effectLst>
            <a:outerShdw algn="ctr" rotWithShape="0">
              <a:schemeClr val="tx1"/>
            </a:outerShdw>
          </a:effectLst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DENTURE DEFECTS</a:t>
            </a:r>
          </a:p>
        </p:txBody>
      </p:sp>
      <p:sp>
        <p:nvSpPr>
          <p:cNvPr id="130051" name="Content Placeholder 1">
            <a:extLst>
              <a:ext uri="{FF2B5EF4-FFF2-40B4-BE49-F238E27FC236}">
                <a16:creationId xmlns:a16="http://schemas.microsoft.com/office/drawing/2014/main" xmlns="" id="{A16E497D-BC8B-4982-887C-1EB57357B8EC}"/>
              </a:ext>
            </a:extLst>
          </p:cNvPr>
          <p:cNvSpPr txBox="1">
            <a:spLocks/>
          </p:cNvSpPr>
          <p:nvPr/>
        </p:nvSpPr>
        <p:spPr bwMode="auto">
          <a:xfrm>
            <a:off x="1727200" y="1722437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hangingPunct="1">
              <a:lnSpc>
                <a:spcPct val="20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Porosity</a:t>
            </a:r>
          </a:p>
          <a:p>
            <a:pPr defTabSz="914400" eaLnBrk="1" hangingPunct="1">
              <a:lnSpc>
                <a:spcPct val="20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Crazing</a:t>
            </a:r>
          </a:p>
          <a:p>
            <a:pPr defTabSz="914400" eaLnBrk="1" hangingPunct="1">
              <a:lnSpc>
                <a:spcPct val="20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Warpage</a:t>
            </a:r>
          </a:p>
          <a:p>
            <a:pPr defTabSz="914400" eaLnBrk="1" hangingPunct="1">
              <a:lnSpc>
                <a:spcPct val="20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Fracture</a:t>
            </a:r>
          </a:p>
          <a:p>
            <a:pPr defTabSz="914400" eaLnBrk="1" hangingPunct="1">
              <a:lnSpc>
                <a:spcPct val="20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I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74230E2-EE51-4356-B546-3B79C1CB9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Denture Base Resins 131</a:t>
            </a:r>
          </a:p>
        </p:txBody>
      </p:sp>
      <p:sp>
        <p:nvSpPr>
          <p:cNvPr id="130053" name="Slide Number Placeholder 6">
            <a:extLst>
              <a:ext uri="{FF2B5EF4-FFF2-40B4-BE49-F238E27FC236}">
                <a16:creationId xmlns:a16="http://schemas.microsoft.com/office/drawing/2014/main" xmlns="" id="{271E2ED6-5EA2-4C66-8CA2-2FEABF223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E3A2B15-F68F-4EC3-BAD7-7BFE7AB7DCD6}" type="slidenum">
              <a:rPr lang="en-US" altLang="en-US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eaLnBrk="1" hangingPunct="1"/>
              <a:t>67</a:t>
            </a:fld>
            <a:endParaRPr lang="en-US" altLang="en-US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789130D-8F6B-478C-B9D4-4C9A9F77AA0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799719A-45B9-4695-8918-BDCFFCB4FBD5}" type="datetime1">
              <a:rPr lang="en-US"/>
              <a:pPr>
                <a:defRPr/>
              </a:pPr>
              <a:t>21-May-23</a:t>
            </a:fld>
            <a:endParaRPr lang="en-US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Text Box 2">
            <a:extLst>
              <a:ext uri="{FF2B5EF4-FFF2-40B4-BE49-F238E27FC236}">
                <a16:creationId xmlns:a16="http://schemas.microsoft.com/office/drawing/2014/main" xmlns="" id="{99FC4407-9DDC-41F7-ADDC-D1A82043C0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9275" y="714269"/>
            <a:ext cx="8534400" cy="13271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fontAlgn="auto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altLang="en-US" sz="2400" b="1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Porosity</a:t>
            </a:r>
          </a:p>
          <a:p>
            <a:pPr algn="just" fontAlgn="auto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None/>
              <a:defRPr/>
            </a:pPr>
            <a:endParaRPr lang="en-US" altLang="en-US" sz="2400" b="1" dirty="0">
              <a:latin typeface="+mn-lt"/>
              <a:cs typeface="Times New Roman" pitchFamily="18" charset="0"/>
            </a:endParaRPr>
          </a:p>
        </p:txBody>
      </p:sp>
      <p:sp>
        <p:nvSpPr>
          <p:cNvPr id="131075" name="Content Placeholder 1">
            <a:extLst>
              <a:ext uri="{FF2B5EF4-FFF2-40B4-BE49-F238E27FC236}">
                <a16:creationId xmlns:a16="http://schemas.microsoft.com/office/drawing/2014/main" xmlns="" id="{DD1FB229-12F8-4B3F-ACA1-1D8B7B7C7DDA}"/>
              </a:ext>
            </a:extLst>
          </p:cNvPr>
          <p:cNvSpPr txBox="1">
            <a:spLocks/>
          </p:cNvSpPr>
          <p:nvPr/>
        </p:nvSpPr>
        <p:spPr bwMode="auto">
          <a:xfrm>
            <a:off x="1676400" y="1677880"/>
            <a:ext cx="8534400" cy="3991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Presence of voids within structure of resin</a:t>
            </a:r>
          </a:p>
          <a:p>
            <a:pPr defTabSz="914400" eaLnBrk="1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Porosity can be of two types</a:t>
            </a:r>
          </a:p>
          <a:p>
            <a:pPr lvl="1" defTabSz="914400" eaLnBrk="1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Internal</a:t>
            </a:r>
          </a:p>
          <a:p>
            <a:pPr lvl="1" defTabSz="914400" eaLnBrk="1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External</a:t>
            </a:r>
          </a:p>
          <a:p>
            <a:pPr defTabSz="914400" eaLnBrk="1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Porosity due to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insufficicent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material 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irregular ,</a:t>
            </a:r>
          </a:p>
          <a:p>
            <a:pPr defTabSz="914400" eaLnBrk="1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Porosity due to 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air entrapment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fluid resin technique  </a:t>
            </a:r>
          </a:p>
          <a:p>
            <a:pPr defTabSz="914400" eaLnBrk="1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I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Contraction porosity</a:t>
            </a:r>
          </a:p>
          <a:p>
            <a:pPr defTabSz="914400" eaLnBrk="1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I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Gaseous porosity- </a:t>
            </a:r>
            <a:r>
              <a:rPr lang="en-IN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volatilization of the monomer, </a:t>
            </a:r>
          </a:p>
          <a:p>
            <a:pPr defTabSz="914400" eaLnBrk="1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 eaLnBrk="1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I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9FF58947-EFDB-4F2B-8CCC-61C8129BC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Denture Base Resins 131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E0BEFB4-F920-4ACE-836D-BEB1F9E94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0C2C20F-9FB9-410E-BA9B-E6AC9AA88E76}" type="slidenum">
              <a:rPr lang="en-US" altLang="en-US">
                <a:solidFill>
                  <a:schemeClr val="bg2"/>
                </a:solidFill>
                <a:latin typeface="Century Schoolbook" panose="02040604050505020304" pitchFamily="18" charset="0"/>
              </a:rPr>
              <a:pPr eaLnBrk="1" hangingPunct="1"/>
              <a:t>68</a:t>
            </a:fld>
            <a:endParaRPr lang="en-US" altLang="en-US">
              <a:solidFill>
                <a:schemeClr val="bg2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7DCC14C-9DA2-41B5-BFD1-1329CA758B6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85C4812-DD12-4B39-B0C0-CC2AA43EB913}" type="datetime1">
              <a:rPr lang="en-US"/>
              <a:pPr>
                <a:defRPr/>
              </a:pPr>
              <a:t>21-May-23</a:t>
            </a:fld>
            <a:endParaRPr lang="en-US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Text Box 2">
            <a:extLst>
              <a:ext uri="{FF2B5EF4-FFF2-40B4-BE49-F238E27FC236}">
                <a16:creationId xmlns:a16="http://schemas.microsoft.com/office/drawing/2014/main" xmlns="" id="{93B2AE47-C95A-477F-8B93-4B73B6C2C6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8013" y="911226"/>
            <a:ext cx="8382000" cy="56737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just" fontAlgn="auto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Internal porosity:</a:t>
            </a:r>
          </a:p>
          <a:p>
            <a:pPr marL="342900" indent="-342900" algn="just" fontAlgn="auto">
              <a:lnSpc>
                <a:spcPct val="200000"/>
              </a:lnSpc>
              <a:spcBef>
                <a:spcPct val="5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Is in the form of voids or bubbles within the mass of the polymerized acrylic.</a:t>
            </a:r>
          </a:p>
          <a:p>
            <a:pPr marL="342900" indent="-342900" algn="just" fontAlgn="auto">
              <a:lnSpc>
                <a:spcPct val="200000"/>
              </a:lnSpc>
              <a:spcBef>
                <a:spcPct val="5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Cause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due to vaporization of the monomer (100.8C)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 algn="just" fontAlgn="auto">
              <a:lnSpc>
                <a:spcPct val="200000"/>
              </a:lnSpc>
              <a:spcBef>
                <a:spcPct val="5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It is confined to the 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thick portions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denture base and</a:t>
            </a:r>
          </a:p>
          <a:p>
            <a:pPr marL="342900" indent="-342900" algn="just" fontAlgn="auto">
              <a:lnSpc>
                <a:spcPct val="200000"/>
              </a:lnSpc>
              <a:spcBef>
                <a:spcPct val="5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It may not occur equally throughout the affected area. </a:t>
            </a:r>
          </a:p>
          <a:p>
            <a:pPr marL="342900" indent="-342900" algn="just" fontAlgn="auto">
              <a:lnSpc>
                <a:spcPct val="200000"/>
              </a:lnSpc>
              <a:spcBef>
                <a:spcPct val="5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Solution-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 low temperature curing cycle is recommended.</a:t>
            </a:r>
          </a:p>
          <a:p>
            <a:pPr marL="342900" indent="-342900" algn="just" fontAlgn="auto">
              <a:lnSpc>
                <a:spcPct val="200000"/>
              </a:lnSpc>
              <a:spcBef>
                <a:spcPct val="5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F11986D8-472E-4888-AA9E-D8E7D0088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Denture Base Resins 131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00AB51EC-D858-442D-9951-EBF30F1CF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A1C5CAB-F916-45E7-972C-7901A577927A}" type="slidenum">
              <a:rPr lang="en-US" altLang="en-US">
                <a:solidFill>
                  <a:schemeClr val="bg2"/>
                </a:solidFill>
                <a:latin typeface="Century Schoolbook" panose="02040604050505020304" pitchFamily="18" charset="0"/>
              </a:rPr>
              <a:pPr eaLnBrk="1" hangingPunct="1"/>
              <a:t>69</a:t>
            </a:fld>
            <a:endParaRPr lang="en-US" altLang="en-US">
              <a:solidFill>
                <a:schemeClr val="bg2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9908546-176A-4DA1-8FD7-C38DDD58692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0AAB6F-97F4-4535-A9A9-2649E0C59070}" type="datetime1">
              <a:rPr lang="en-US"/>
              <a:pPr>
                <a:defRPr/>
              </a:pPr>
              <a:t>21-May-23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D1436C4-6F59-4AA4-8655-74B0022EAB92}"/>
              </a:ext>
            </a:extLst>
          </p:cNvPr>
          <p:cNvSpPr/>
          <p:nvPr/>
        </p:nvSpPr>
        <p:spPr>
          <a:xfrm>
            <a:off x="2044377" y="823871"/>
            <a:ext cx="6944348" cy="529375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 based on their use</a:t>
            </a:r>
          </a:p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Temporary                           permanent</a:t>
            </a:r>
          </a:p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Self cure resins,                   Heat cure acrylic,</a:t>
            </a:r>
          </a:p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Shellac base plate,               Metallic denture bases</a:t>
            </a:r>
          </a:p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Commercial brands commonly used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Stellon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[DPI] </a:t>
            </a:r>
          </a:p>
          <a:p>
            <a:pPr marL="342900" indent="-3429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Trevalon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[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Dentsply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 marL="342900" indent="-3429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Lucitone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[Bayer]</a:t>
            </a:r>
          </a:p>
          <a:p>
            <a:pPr marL="1200150" lvl="2"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19" name="Slide Number Placeholder 12">
            <a:extLst>
              <a:ext uri="{FF2B5EF4-FFF2-40B4-BE49-F238E27FC236}">
                <a16:creationId xmlns:a16="http://schemas.microsoft.com/office/drawing/2014/main" xmlns="" id="{7462DE41-D746-4CAB-9C35-86375ABDB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F5C8465-AFC2-4EFE-AAE8-39B46F367DE2}" type="slidenum"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pPr eaLnBrk="1" hangingPunct="1"/>
              <a:t>7</a:t>
            </a:fld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40" name="Date Placeholder 9">
            <a:extLst>
              <a:ext uri="{FF2B5EF4-FFF2-40B4-BE49-F238E27FC236}">
                <a16:creationId xmlns:a16="http://schemas.microsoft.com/office/drawing/2014/main" xmlns="" id="{7EE02D26-F87C-4861-8299-3B0BA668FD5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AD4088-6F3E-40CE-86C7-06D0A4152D9B}" type="datetime1">
              <a:rPr lang="en-US" dirty="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21-May-23</a:t>
            </a:fld>
            <a:endParaRPr lang="en-US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itle 2">
            <a:extLst>
              <a:ext uri="{FF2B5EF4-FFF2-40B4-BE49-F238E27FC236}">
                <a16:creationId xmlns:a16="http://schemas.microsoft.com/office/drawing/2014/main" xmlns="" id="{8D323ACD-E0B1-4252-8263-76280C7AD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/>
            </a:r>
            <a:br>
              <a:rPr lang="en-US" altLang="en-US"/>
            </a:br>
            <a:r>
              <a:rPr lang="en-IN" altLang="en-US"/>
              <a:t/>
            </a:r>
            <a:br>
              <a:rPr lang="en-IN" altLang="en-US"/>
            </a:br>
            <a:endParaRPr lang="en-IN" altLang="en-US"/>
          </a:p>
        </p:txBody>
      </p:sp>
      <p:sp>
        <p:nvSpPr>
          <p:cNvPr id="133123" name="Content Placeholder 1">
            <a:extLst>
              <a:ext uri="{FF2B5EF4-FFF2-40B4-BE49-F238E27FC236}">
                <a16:creationId xmlns:a16="http://schemas.microsoft.com/office/drawing/2014/main" xmlns="" id="{452EA22B-9450-4C90-A5D6-91121CD4E7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765176"/>
            <a:ext cx="8229600" cy="5241925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External porosity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It occurs due porosities which occur </a:t>
            </a: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near the surface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of denture.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Cause 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Lack </a:t>
            </a: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homogeneity 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of  dough.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Lack of </a:t>
            </a: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adequate pressure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Prevention – use proper monomer – </a:t>
            </a: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powder ratio, packing in dough stage.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E47DBEF-3263-4C13-8D9C-367E83597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Denture Base Resins 131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DCEBFE6-62CD-4560-9788-B70FB6714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5CF7ED0-AF14-453E-BB39-8B2526F54472}" type="slidenum">
              <a:rPr lang="en-US" altLang="en-US">
                <a:solidFill>
                  <a:schemeClr val="bg2"/>
                </a:solidFill>
                <a:latin typeface="Century Schoolbook" panose="02040604050505020304" pitchFamily="18" charset="0"/>
              </a:rPr>
              <a:pPr eaLnBrk="1" hangingPunct="1"/>
              <a:t>70</a:t>
            </a:fld>
            <a:endParaRPr lang="en-US" altLang="en-US">
              <a:solidFill>
                <a:schemeClr val="bg2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xmlns="" id="{93C48F99-E731-4D4C-805E-AFFD7AFF564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E0A940B-C8AF-40F0-A2EE-12C5F8FCD8E2}" type="datetime1">
              <a:rPr lang="en-US"/>
              <a:pPr>
                <a:defRPr/>
              </a:pPr>
              <a:t>21-May-23</a:t>
            </a:fld>
            <a:endParaRPr lang="en-US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itle 1">
            <a:extLst>
              <a:ext uri="{FF2B5EF4-FFF2-40B4-BE49-F238E27FC236}">
                <a16:creationId xmlns:a16="http://schemas.microsoft.com/office/drawing/2014/main" xmlns="" id="{0FACB7D1-1A85-4359-9505-0AF7CE07E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8061" y="1216982"/>
            <a:ext cx="6223000" cy="3286125"/>
          </a:xfrm>
        </p:spPr>
        <p:txBody>
          <a:bodyPr/>
          <a:lstStyle/>
          <a:p>
            <a:pPr marL="342900" indent="-342900" algn="just" eaLnBrk="1" hangingPunct="1">
              <a:lnSpc>
                <a:spcPct val="150000"/>
              </a:lnSpc>
              <a:buFontTx/>
              <a:buChar char="•"/>
            </a:pPr>
            <a:r>
              <a:rPr lang="en-I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Contraction porosity occurs because the monomer </a:t>
            </a:r>
            <a:r>
              <a:rPr lang="en-IN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contracts by some 20% of </a:t>
            </a:r>
            <a:r>
              <a:rPr lang="en-I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its volume during processing.</a:t>
            </a:r>
            <a:br>
              <a:rPr lang="en-I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I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using the powder–liquid system, this contraction is minimized and should be in the region of </a:t>
            </a:r>
            <a:r>
              <a:rPr lang="en-IN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5–8%. </a:t>
            </a:r>
          </a:p>
        </p:txBody>
      </p:sp>
      <p:sp>
        <p:nvSpPr>
          <p:cNvPr id="134147" name="Text Placeholder 2">
            <a:extLst>
              <a:ext uri="{FF2B5EF4-FFF2-40B4-BE49-F238E27FC236}">
                <a16:creationId xmlns:a16="http://schemas.microsoft.com/office/drawing/2014/main" xmlns="" id="{5142601C-40DE-4DD1-991A-804DCBD69B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33600" y="1114425"/>
            <a:ext cx="6300788" cy="819150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</a:pPr>
            <a:r>
              <a:rPr lang="en-IN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Contraction pororsity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EEBD3BB-9A72-425A-BC7F-6AC64FC5D46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B9D60AB-BBC6-47D6-BAD8-6526A6A4948B}" type="datetime1">
              <a:rPr lang="en-US"/>
              <a:pPr>
                <a:defRPr/>
              </a:pPr>
              <a:t>21-May-23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A277902-A1E0-4568-853F-230D7A53C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Denture Base Resins 131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7D8D2B0-C3CE-4A56-B115-4F65A3161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4F63749-E752-4D19-BB8D-9414D9526685}" type="slidenum">
              <a:rPr lang="en-US" altLang="en-US">
                <a:solidFill>
                  <a:schemeClr val="bg2"/>
                </a:solidFill>
                <a:latin typeface="Century Schoolbook" panose="02040604050505020304" pitchFamily="18" charset="0"/>
              </a:rPr>
              <a:pPr eaLnBrk="1" hangingPunct="1"/>
              <a:t>71</a:t>
            </a:fld>
            <a:endParaRPr lang="en-US" altLang="en-US">
              <a:solidFill>
                <a:schemeClr val="bg2"/>
              </a:solidFill>
              <a:latin typeface="Century Schoolbook" panose="02040604050505020304" pitchFamily="18" charset="0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E3CE32F-DC44-4ED6-9470-1872EB08C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Denture Base Resins 131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3A39D6E-F72A-474A-BC3B-89C461E42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8F93907-27EE-453B-B55B-F8D819135569}" type="slidenum">
              <a:rPr lang="en-US" altLang="en-US">
                <a:solidFill>
                  <a:schemeClr val="bg2"/>
                </a:solidFill>
                <a:latin typeface="Century Schoolbook" panose="02040604050505020304" pitchFamily="18" charset="0"/>
              </a:rPr>
              <a:pPr eaLnBrk="1" hangingPunct="1"/>
              <a:t>72</a:t>
            </a:fld>
            <a:endParaRPr lang="en-US" altLang="en-US">
              <a:solidFill>
                <a:schemeClr val="bg2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135172" name="Picture 2">
            <a:extLst>
              <a:ext uri="{FF2B5EF4-FFF2-40B4-BE49-F238E27FC236}">
                <a16:creationId xmlns:a16="http://schemas.microsoft.com/office/drawing/2014/main" xmlns="" id="{473A0F5E-2F5B-45E8-8CFF-E58DCBB2B9D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5119" y="685800"/>
            <a:ext cx="9765436" cy="5182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FC5B27F-E4B5-4D3B-B5B1-A87FBD66920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987447A-5A4E-48FD-8988-764E8C740281}" type="datetime1">
              <a:rPr lang="en-US"/>
              <a:pPr>
                <a:defRPr/>
              </a:pPr>
              <a:t>21-May-23</a:t>
            </a:fld>
            <a:endParaRPr lang="en-US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1C8FF225-6C45-47F7-A119-88B518B46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78907"/>
            <a:ext cx="8839200" cy="1270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Crazing</a:t>
            </a:r>
            <a:r>
              <a:rPr lang="en-IN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IN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IN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EBE652E9-324D-4BEE-B3FB-B830A475E0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4013" y="1216241"/>
            <a:ext cx="8839200" cy="5257585"/>
          </a:xfrm>
        </p:spPr>
        <p:txBody>
          <a:bodyPr rtlCol="0">
            <a:normAutofit/>
          </a:bodyPr>
          <a:lstStyle/>
          <a:p>
            <a:pPr marL="283464" indent="-283464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Crazing is formation of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surface cracks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denture base resin.</a:t>
            </a:r>
          </a:p>
          <a:p>
            <a:pPr marL="283464" indent="-283464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Causes –</a:t>
            </a:r>
          </a:p>
          <a:p>
            <a:pPr lvl="1" indent="-283464" eaLnBrk="1" fontAlgn="auto" hangingPunct="1">
              <a:spcAft>
                <a:spcPts val="0"/>
              </a:spcAft>
              <a:defRPr/>
            </a:pP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Incorportion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stress</a:t>
            </a:r>
          </a:p>
          <a:p>
            <a:pPr lvl="1" indent="-283464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Attack by solvent (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alcohol)</a:t>
            </a:r>
          </a:p>
          <a:p>
            <a:pPr lvl="1" indent="-283464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Incorporation of water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during processing.</a:t>
            </a:r>
          </a:p>
          <a:p>
            <a:pPr marL="457200" lvl="1" indent="0" eaLnBrk="1" fontAlgn="auto" hangingPunct="1">
              <a:spcAft>
                <a:spcPts val="0"/>
              </a:spcAft>
              <a:buNone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3464" indent="-283464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Prevention</a:t>
            </a:r>
          </a:p>
          <a:p>
            <a:pPr lvl="1" indent="-283464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Avoidance of solvent</a:t>
            </a:r>
          </a:p>
          <a:p>
            <a:pPr lvl="1" indent="-283464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Proper use of separating media</a:t>
            </a:r>
          </a:p>
          <a:p>
            <a:pPr lvl="1" indent="-283464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Metal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moulds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-283464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of cross linked acrylic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2182F7E-FCEA-498E-9604-4090D2DE4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Denture Base Resins 131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0AC1250-63A9-4528-A3A0-F3B8772A1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1E16A81-02DF-4926-9E00-67A8014CD630}" type="slidenum">
              <a:rPr lang="en-US" altLang="en-US">
                <a:solidFill>
                  <a:schemeClr val="bg2"/>
                </a:solidFill>
                <a:latin typeface="Century Schoolbook" panose="02040604050505020304" pitchFamily="18" charset="0"/>
              </a:rPr>
              <a:pPr eaLnBrk="1" hangingPunct="1"/>
              <a:t>73</a:t>
            </a:fld>
            <a:endParaRPr lang="en-US" altLang="en-US">
              <a:solidFill>
                <a:schemeClr val="bg2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xmlns="" id="{54FCCC07-5ACB-461A-ACC5-D56CFCF22B1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3FBC3B4-75E8-445B-B825-70AFB066D348}" type="datetime1">
              <a:rPr lang="en-US"/>
              <a:pPr>
                <a:defRPr/>
              </a:pPr>
              <a:t>21-May-23</a:t>
            </a:fld>
            <a:endParaRPr lang="en-US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>
            <a:extLst>
              <a:ext uri="{FF2B5EF4-FFF2-40B4-BE49-F238E27FC236}">
                <a16:creationId xmlns:a16="http://schemas.microsoft.com/office/drawing/2014/main" xmlns="" id="{BF91FB42-A48C-4C04-8CBF-42B1081334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000" y="7620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200"/>
              <a:t>CRAZING</a:t>
            </a:r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DD9DE65-F2D1-4BED-91A1-0AEFA546D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Denture Base Resins 131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59CD79A-4D87-44F5-85A4-BBA9BC029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F015718-2BF2-484A-85E7-2C5CA63B8660}" type="slidenum">
              <a:rPr lang="en-US" altLang="en-US">
                <a:solidFill>
                  <a:schemeClr val="bg2"/>
                </a:solidFill>
                <a:latin typeface="Century Schoolbook" panose="02040604050505020304" pitchFamily="18" charset="0"/>
              </a:rPr>
              <a:pPr eaLnBrk="1" hangingPunct="1"/>
              <a:t>74</a:t>
            </a:fld>
            <a:endParaRPr lang="en-US" altLang="en-US">
              <a:solidFill>
                <a:schemeClr val="bg2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137221" name="Picture 5" descr="C:\Users\HARSHA\Desktop\abb4.jpg">
            <a:extLst>
              <a:ext uri="{FF2B5EF4-FFF2-40B4-BE49-F238E27FC236}">
                <a16:creationId xmlns:a16="http://schemas.microsoft.com/office/drawing/2014/main" xmlns="" id="{CA2B572F-807D-4C6C-AF43-8A2AD3BA5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5200" y="1905000"/>
            <a:ext cx="5511800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5A96127-DCBD-4B9C-A6A0-ECD2DD2A358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3B7B185-A387-4362-8FC3-507C444F444F}" type="datetime1">
              <a:rPr lang="en-US"/>
              <a:pPr>
                <a:defRPr/>
              </a:pPr>
              <a:t>21-May-23</a:t>
            </a:fld>
            <a:endParaRPr lang="en-US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itle 2">
            <a:extLst>
              <a:ext uri="{FF2B5EF4-FFF2-40B4-BE49-F238E27FC236}">
                <a16:creationId xmlns:a16="http://schemas.microsoft.com/office/drawing/2014/main" xmlns="" id="{D822B161-1864-450F-896E-64D8B4564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684214"/>
            <a:ext cx="8496300" cy="736600"/>
          </a:xfrm>
        </p:spPr>
        <p:txBody>
          <a:bodyPr/>
          <a:lstStyle/>
          <a:p>
            <a:pPr algn="ctr" eaLnBrk="1" hangingPunct="1"/>
            <a:r>
              <a:rPr lang="en-IN" altLang="en-US" dirty="0">
                <a:solidFill>
                  <a:srgbClr val="C00000"/>
                </a:solidFill>
              </a:rPr>
              <a:t>D</a:t>
            </a:r>
            <a:r>
              <a:rPr lang="en-IN" altLang="en-US" dirty="0"/>
              <a:t>enture </a:t>
            </a:r>
            <a:r>
              <a:rPr lang="en-IN" altLang="en-US" dirty="0">
                <a:solidFill>
                  <a:srgbClr val="C00000"/>
                </a:solidFill>
              </a:rPr>
              <a:t>W</a:t>
            </a:r>
            <a:r>
              <a:rPr lang="en-IN" altLang="en-US" dirty="0"/>
              <a:t>arpage</a:t>
            </a:r>
          </a:p>
        </p:txBody>
      </p:sp>
      <p:sp>
        <p:nvSpPr>
          <p:cNvPr id="138243" name="Content Placeholder 1">
            <a:extLst>
              <a:ext uri="{FF2B5EF4-FFF2-40B4-BE49-F238E27FC236}">
                <a16:creationId xmlns:a16="http://schemas.microsoft.com/office/drawing/2014/main" xmlns="" id="{7F080B0B-7B7A-4DF0-9277-EF8B0EED8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052514"/>
            <a:ext cx="8229600" cy="4954587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Denture warpage is </a:t>
            </a: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 in shape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or fit of denture.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Cause is </a:t>
            </a: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incorporation of stress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in denture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Packing in late dough or </a:t>
            </a: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rubbery stage.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Stress induced during curing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Improper deflasking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Rise in temp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while polishing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Immersion of processed denture </a:t>
            </a: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hot water.</a:t>
            </a:r>
          </a:p>
          <a:p>
            <a:pPr lvl="1" eaLnBrk="1" hangingPunct="1">
              <a:lnSpc>
                <a:spcPct val="150000"/>
              </a:lnSpc>
            </a:pP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3250" lvl="2" indent="0" eaLnBrk="1" hangingPunct="1">
              <a:lnSpc>
                <a:spcPct val="150000"/>
              </a:lnSpc>
              <a:buNone/>
            </a:pPr>
            <a:endParaRPr lang="en-US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150000"/>
              </a:lnSpc>
            </a:pP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150000"/>
              </a:lnSpc>
            </a:pPr>
            <a:endParaRPr lang="en-I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9F06EBF-2833-45ED-B2B7-150A44B25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Denture Base Resins 131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7030A48-08D3-42DC-B9AE-3D9BA60C9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621DFEE-BA23-4507-98C1-915AE8CBBBAD}" type="slidenum">
              <a:rPr lang="en-US" altLang="en-US">
                <a:solidFill>
                  <a:schemeClr val="bg2"/>
                </a:solidFill>
                <a:latin typeface="Century Schoolbook" panose="02040604050505020304" pitchFamily="18" charset="0"/>
              </a:rPr>
              <a:pPr eaLnBrk="1" hangingPunct="1"/>
              <a:t>75</a:t>
            </a:fld>
            <a:endParaRPr lang="en-US" altLang="en-US">
              <a:solidFill>
                <a:schemeClr val="bg2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xmlns="" id="{61391C0F-6F83-4678-BDF2-C774674D8F2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F7B49EA-305C-4048-8105-FE48F1CD92D3}" type="datetime1">
              <a:rPr lang="en-US"/>
              <a:pPr>
                <a:defRPr/>
              </a:pPr>
              <a:t>21-May-23</a:t>
            </a:fld>
            <a:endParaRPr lang="en-US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itle 2">
            <a:extLst>
              <a:ext uri="{FF2B5EF4-FFF2-40B4-BE49-F238E27FC236}">
                <a16:creationId xmlns:a16="http://schemas.microsoft.com/office/drawing/2014/main" xmlns="" id="{3DACED4F-FD0F-4799-917D-F793F9602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0413" y="314325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altLang="en-US">
                <a:solidFill>
                  <a:srgbClr val="C00000"/>
                </a:solidFill>
              </a:rPr>
              <a:t>D</a:t>
            </a:r>
            <a:r>
              <a:rPr lang="en-US" altLang="en-US"/>
              <a:t>enture </a:t>
            </a:r>
            <a:r>
              <a:rPr lang="en-US" altLang="en-US">
                <a:solidFill>
                  <a:srgbClr val="C00000"/>
                </a:solidFill>
              </a:rPr>
              <a:t>F</a:t>
            </a:r>
            <a:r>
              <a:rPr lang="en-US" altLang="en-US"/>
              <a:t>racture</a:t>
            </a:r>
            <a:endParaRPr lang="en-IN" altLang="en-US"/>
          </a:p>
        </p:txBody>
      </p:sp>
      <p:sp>
        <p:nvSpPr>
          <p:cNvPr id="139267" name="Content Placeholder 1">
            <a:extLst>
              <a:ext uri="{FF2B5EF4-FFF2-40B4-BE49-F238E27FC236}">
                <a16:creationId xmlns:a16="http://schemas.microsoft.com/office/drawing/2014/main" xmlns="" id="{D1C23D28-0802-4A11-A4AB-BCA203C98D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2009" y="1166019"/>
            <a:ext cx="8229600" cy="4525962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Improper de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flasking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Denture base excessively thin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Accidental dropping at time of polishing</a:t>
            </a:r>
          </a:p>
          <a:p>
            <a:pPr eaLnBrk="1" hangingPunct="1">
              <a:lnSpc>
                <a:spcPct val="150000"/>
              </a:lnSpc>
            </a:pPr>
            <a:endParaRPr lang="en-I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CFEF2EF-9779-4C80-AB5B-530BD8A3D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Denture Base Resins 131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A1144A2-F375-4200-BAE6-CEAD27D2D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7F6787B-D109-44FC-B872-74285136208F}" type="slidenum">
              <a:rPr lang="en-US" altLang="en-US">
                <a:solidFill>
                  <a:schemeClr val="bg2"/>
                </a:solidFill>
                <a:latin typeface="Century Schoolbook" panose="02040604050505020304" pitchFamily="18" charset="0"/>
              </a:rPr>
              <a:pPr eaLnBrk="1" hangingPunct="1"/>
              <a:t>76</a:t>
            </a:fld>
            <a:endParaRPr lang="en-US" altLang="en-US">
              <a:solidFill>
                <a:schemeClr val="bg2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139270" name="Picture 3" descr="C:\Users\HARSHA\Desktop\IMG_0649.JPG">
            <a:extLst>
              <a:ext uri="{FF2B5EF4-FFF2-40B4-BE49-F238E27FC236}">
                <a16:creationId xmlns:a16="http://schemas.microsoft.com/office/drawing/2014/main" xmlns="" id="{68ABED78-FD2D-4320-BF6B-0B7FCCACB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1400" y="3429000"/>
            <a:ext cx="49911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xmlns="" id="{33A121B4-2D49-477D-871D-B76F8A7F5F4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988925D-33F4-4AB6-AF79-68069F104FD3}" type="datetime1">
              <a:rPr lang="en-US"/>
              <a:pPr>
                <a:defRPr/>
              </a:pPr>
              <a:t>21-May-23</a:t>
            </a:fld>
            <a:endParaRPr lang="en-US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Title 2">
            <a:extLst>
              <a:ext uri="{FF2B5EF4-FFF2-40B4-BE49-F238E27FC236}">
                <a16:creationId xmlns:a16="http://schemas.microsoft.com/office/drawing/2014/main" xmlns="" id="{9FA82AFC-036F-4D0B-B185-F68EDFED3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2756" y="609600"/>
            <a:ext cx="8610600" cy="735013"/>
          </a:xfrm>
        </p:spPr>
        <p:txBody>
          <a:bodyPr/>
          <a:lstStyle/>
          <a:p>
            <a:pPr algn="ctr" eaLnBrk="1" hangingPunct="1"/>
            <a:r>
              <a:rPr lang="en-US" altLang="en-US">
                <a:solidFill>
                  <a:srgbClr val="C00000"/>
                </a:solidFill>
              </a:rPr>
              <a:t>C</a:t>
            </a:r>
            <a:r>
              <a:rPr lang="en-US" altLang="en-US"/>
              <a:t>hange in </a:t>
            </a:r>
            <a:r>
              <a:rPr lang="en-US" altLang="en-US">
                <a:solidFill>
                  <a:srgbClr val="C00000"/>
                </a:solidFill>
              </a:rPr>
              <a:t>t</a:t>
            </a:r>
            <a:r>
              <a:rPr lang="en-US" altLang="en-US"/>
              <a:t>ooth </a:t>
            </a:r>
            <a:r>
              <a:rPr lang="en-US" altLang="en-US">
                <a:solidFill>
                  <a:srgbClr val="C00000"/>
                </a:solidFill>
              </a:rPr>
              <a:t>p</a:t>
            </a:r>
            <a:r>
              <a:rPr lang="en-US" altLang="en-US"/>
              <a:t>osition</a:t>
            </a:r>
            <a:endParaRPr lang="en-IN" altLang="en-US"/>
          </a:p>
        </p:txBody>
      </p:sp>
      <p:sp>
        <p:nvSpPr>
          <p:cNvPr id="140291" name="Content Placeholder 1">
            <a:extLst>
              <a:ext uri="{FF2B5EF4-FFF2-40B4-BE49-F238E27FC236}">
                <a16:creationId xmlns:a16="http://schemas.microsoft.com/office/drawing/2014/main" xmlns="" id="{752042C8-A5CA-42F9-8AFA-1C42F30B0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5500" y="1447801"/>
            <a:ext cx="8572500" cy="5654675"/>
          </a:xfrm>
        </p:spPr>
        <p:txBody>
          <a:bodyPr/>
          <a:lstStyle/>
          <a:p>
            <a:pPr algn="just" eaLnBrk="1" hangingPunct="1">
              <a:lnSpc>
                <a:spcPct val="200000"/>
              </a:lnSpc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Care to taken at time of dewaxing procedure</a:t>
            </a:r>
          </a:p>
          <a:p>
            <a:pPr algn="just" eaLnBrk="1" hangingPunct="1">
              <a:lnSpc>
                <a:spcPct val="200000"/>
              </a:lnSpc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Rearticulation t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o be done after processing the denture to check of occllusal discrepancy.</a:t>
            </a:r>
          </a:p>
          <a:p>
            <a:pPr algn="just" eaLnBrk="1" hangingPunct="1">
              <a:lnSpc>
                <a:spcPct val="200000"/>
              </a:lnSpc>
            </a:pPr>
            <a:endParaRPr lang="en-I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2E3ACFD-2D77-437F-BBFF-7074FD34E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Denture Base Resins 131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E5E6513-A421-4CD1-AA20-9FCB837F8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7ABD661-5DE9-4C4B-B85C-B887EA0A91F4}" type="slidenum">
              <a:rPr lang="en-US" altLang="en-US">
                <a:solidFill>
                  <a:schemeClr val="bg2"/>
                </a:solidFill>
                <a:latin typeface="Century Schoolbook" panose="02040604050505020304" pitchFamily="18" charset="0"/>
              </a:rPr>
              <a:pPr eaLnBrk="1" hangingPunct="1"/>
              <a:t>77</a:t>
            </a:fld>
            <a:endParaRPr lang="en-US" altLang="en-US">
              <a:solidFill>
                <a:schemeClr val="bg2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079C6AE-A117-49BE-B8EC-81B66D807CB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DFE589F-B779-4831-A30A-945B9971E4CD}" type="datetime1">
              <a:rPr lang="en-US"/>
              <a:pPr>
                <a:defRPr/>
              </a:pPr>
              <a:t>21-May-23</a:t>
            </a:fld>
            <a:endParaRPr lang="en-US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126CD8D-9990-4AF1-9A53-AC9A0DF5770D}"/>
              </a:ext>
            </a:extLst>
          </p:cNvPr>
          <p:cNvSpPr txBox="1">
            <a:spLocks noChangeArrowheads="1"/>
          </p:cNvSpPr>
          <p:nvPr/>
        </p:nvSpPr>
        <p:spPr>
          <a:xfrm>
            <a:off x="2095500" y="2667000"/>
            <a:ext cx="7721600" cy="1143000"/>
          </a:xfrm>
          <a:prstGeom prst="rect">
            <a:avLst/>
          </a:prstGeom>
          <a:effectLst>
            <a:outerShdw algn="ctr" rotWithShape="0">
              <a:schemeClr val="tx1"/>
            </a:outerShdw>
          </a:effectLst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500" dirty="0">
                <a:solidFill>
                  <a:srgbClr val="C00000"/>
                </a:solidFill>
              </a:rPr>
              <a:t>APPLICATIONS IN DENTISTRY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2EC8166-85B6-4A08-BEED-5DEA36C74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Denture Base Resins 131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14C4D41-4027-414D-A22C-F3CAA5C73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0208A04-152F-44F4-9F86-95E83498E55E}" type="slidenum">
              <a:rPr lang="en-US" altLang="en-US">
                <a:solidFill>
                  <a:schemeClr val="bg2"/>
                </a:solidFill>
                <a:latin typeface="Century Schoolbook" panose="02040604050505020304" pitchFamily="18" charset="0"/>
              </a:rPr>
              <a:pPr eaLnBrk="1" hangingPunct="1"/>
              <a:t>78</a:t>
            </a:fld>
            <a:endParaRPr lang="en-US" altLang="en-US">
              <a:solidFill>
                <a:schemeClr val="bg2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4202D31-38B6-4264-98BF-975F68E6E7F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AB93403-E66E-4317-A459-60221B916701}" type="datetime1">
              <a:rPr lang="en-US"/>
              <a:pPr>
                <a:defRPr/>
              </a:pPr>
              <a:t>21-May-23</a:t>
            </a:fld>
            <a:endParaRPr lang="en-US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64DB3D82-1B07-49AF-8B51-4C0BCEAB8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63801" y="6340476"/>
            <a:ext cx="2862263" cy="365125"/>
          </a:xfrm>
        </p:spPr>
        <p:txBody>
          <a:bodyPr/>
          <a:lstStyle/>
          <a:p>
            <a:pPr>
              <a:defRPr/>
            </a:pPr>
            <a:r>
              <a:rPr lang="en-US"/>
              <a:t>Denture Base Resins 131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A7EBFCF3-D550-41B7-910D-C3FD71848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60014" y="5638801"/>
            <a:ext cx="407987" cy="36512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169DA7B-09E0-43C5-BBED-CE10A94786CC}" type="slidenum">
              <a:rPr lang="en-US" altLang="en-US">
                <a:solidFill>
                  <a:schemeClr val="bg2"/>
                </a:solidFill>
                <a:latin typeface="Century Schoolbook" panose="02040604050505020304" pitchFamily="18" charset="0"/>
              </a:rPr>
              <a:pPr eaLnBrk="1" hangingPunct="1"/>
              <a:t>79</a:t>
            </a:fld>
            <a:endParaRPr lang="en-US" altLang="en-US">
              <a:solidFill>
                <a:schemeClr val="bg2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42340" name="Slide Number Placeholder 5">
            <a:extLst>
              <a:ext uri="{FF2B5EF4-FFF2-40B4-BE49-F238E27FC236}">
                <a16:creationId xmlns:a16="http://schemas.microsoft.com/office/drawing/2014/main" xmlns="" id="{3E9AAAC5-1E1A-4D35-957D-485109F91C7C}"/>
              </a:ext>
            </a:extLst>
          </p:cNvPr>
          <p:cNvSpPr txBox="1">
            <a:spLocks/>
          </p:cNvSpPr>
          <p:nvPr/>
        </p:nvSpPr>
        <p:spPr bwMode="auto">
          <a:xfrm>
            <a:off x="8180388" y="715010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75E56021-F2B6-445A-8FD0-13854BDCBA61}" type="slidenum">
              <a:rPr lang="en-US" altLang="en-US" sz="1100" i="1">
                <a:solidFill>
                  <a:schemeClr val="bg2"/>
                </a:solidFill>
                <a:latin typeface="Century Schoolbook" panose="02040604050505020304" pitchFamily="18" charset="0"/>
              </a:rPr>
              <a:pPr algn="r" eaLnBrk="1" hangingPunct="1"/>
              <a:t>79</a:t>
            </a:fld>
            <a:endParaRPr lang="en-US" altLang="en-US" sz="1100" i="1">
              <a:solidFill>
                <a:schemeClr val="bg2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E923760-FA9E-4AB6-B100-755BD24DB04F}"/>
              </a:ext>
            </a:extLst>
          </p:cNvPr>
          <p:cNvSpPr/>
          <p:nvPr/>
        </p:nvSpPr>
        <p:spPr>
          <a:xfrm>
            <a:off x="4254501" y="938213"/>
            <a:ext cx="3744913" cy="6604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Applications of Denture base resins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C130EDE-859A-445B-89C4-68F2B650878B}"/>
              </a:ext>
            </a:extLst>
          </p:cNvPr>
          <p:cNvSpPr/>
          <p:nvPr/>
        </p:nvSpPr>
        <p:spPr>
          <a:xfrm>
            <a:off x="2320926" y="2278063"/>
            <a:ext cx="3527425" cy="914400"/>
          </a:xfrm>
          <a:prstGeom prst="rect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Removable Prosthodontics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9B8A8AA-9BF5-432D-8D83-92CF2B598CED}"/>
              </a:ext>
            </a:extLst>
          </p:cNvPr>
          <p:cNvSpPr/>
          <p:nvPr/>
        </p:nvSpPr>
        <p:spPr>
          <a:xfrm>
            <a:off x="7110414" y="2292350"/>
            <a:ext cx="2808287" cy="914400"/>
          </a:xfrm>
          <a:prstGeom prst="rect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Fixed Prosthodontics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7D54288-F4B6-47CA-A50E-14632CB520A5}"/>
              </a:ext>
            </a:extLst>
          </p:cNvPr>
          <p:cNvSpPr/>
          <p:nvPr/>
        </p:nvSpPr>
        <p:spPr>
          <a:xfrm>
            <a:off x="2238375" y="3862388"/>
            <a:ext cx="914400" cy="914400"/>
          </a:xfrm>
          <a:prstGeom prst="rect">
            <a:avLst/>
          </a:prstGeom>
          <a:solidFill>
            <a:srgbClr val="66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CD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6D4D9C5-41FD-49B7-8012-88BBF73AA1C3}"/>
              </a:ext>
            </a:extLst>
          </p:cNvPr>
          <p:cNvSpPr/>
          <p:nvPr/>
        </p:nvSpPr>
        <p:spPr>
          <a:xfrm>
            <a:off x="3606800" y="3862388"/>
            <a:ext cx="914400" cy="914400"/>
          </a:xfrm>
          <a:prstGeom prst="rect">
            <a:avLst/>
          </a:prstGeom>
          <a:solidFill>
            <a:srgbClr val="66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RPD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92C3E61-0046-4742-90B4-2C73B1B11896}"/>
              </a:ext>
            </a:extLst>
          </p:cNvPr>
          <p:cNvSpPr/>
          <p:nvPr/>
        </p:nvSpPr>
        <p:spPr>
          <a:xfrm>
            <a:off x="4756150" y="3884613"/>
            <a:ext cx="1951038" cy="914400"/>
          </a:xfrm>
          <a:prstGeom prst="rect">
            <a:avLst/>
          </a:prstGeom>
          <a:solidFill>
            <a:srgbClr val="66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Management of TMD’s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3A09442D-9164-4AFB-B8F5-3A4D2ADE99EC}"/>
              </a:ext>
            </a:extLst>
          </p:cNvPr>
          <p:cNvCxnSpPr/>
          <p:nvPr/>
        </p:nvCxnSpPr>
        <p:spPr>
          <a:xfrm>
            <a:off x="3894139" y="1944688"/>
            <a:ext cx="46196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B3B65197-C030-49A8-88C4-52C037772FC6}"/>
              </a:ext>
            </a:extLst>
          </p:cNvPr>
          <p:cNvCxnSpPr>
            <a:stCxn id="7" idx="2"/>
          </p:cNvCxnSpPr>
          <p:nvPr/>
        </p:nvCxnSpPr>
        <p:spPr>
          <a:xfrm>
            <a:off x="6127750" y="1598614"/>
            <a:ext cx="0" cy="3190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208C9829-E42D-43AE-B9B3-8DCEF49F4E5C}"/>
              </a:ext>
            </a:extLst>
          </p:cNvPr>
          <p:cNvCxnSpPr/>
          <p:nvPr/>
        </p:nvCxnSpPr>
        <p:spPr>
          <a:xfrm>
            <a:off x="3894138" y="1944688"/>
            <a:ext cx="0" cy="3603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9A868CC1-9CBC-4019-A23D-C4E8928C8683}"/>
              </a:ext>
            </a:extLst>
          </p:cNvPr>
          <p:cNvCxnSpPr>
            <a:endCxn id="9" idx="0"/>
          </p:cNvCxnSpPr>
          <p:nvPr/>
        </p:nvCxnSpPr>
        <p:spPr>
          <a:xfrm>
            <a:off x="8513763" y="1944688"/>
            <a:ext cx="0" cy="3476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3854CFCB-0F9D-48DC-98B8-9F5F26783AA1}"/>
              </a:ext>
            </a:extLst>
          </p:cNvPr>
          <p:cNvCxnSpPr>
            <a:cxnSpLocks/>
          </p:cNvCxnSpPr>
          <p:nvPr/>
        </p:nvCxnSpPr>
        <p:spPr>
          <a:xfrm>
            <a:off x="2706689" y="3521075"/>
            <a:ext cx="277653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39641D0B-D5E2-4F8E-BA2C-4164950C06B4}"/>
              </a:ext>
            </a:extLst>
          </p:cNvPr>
          <p:cNvCxnSpPr/>
          <p:nvPr/>
        </p:nvCxnSpPr>
        <p:spPr>
          <a:xfrm>
            <a:off x="4521200" y="3192463"/>
            <a:ext cx="0" cy="3095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14E95880-0A64-4B9C-B892-08E103549F95}"/>
              </a:ext>
            </a:extLst>
          </p:cNvPr>
          <p:cNvCxnSpPr>
            <a:endCxn id="10" idx="0"/>
          </p:cNvCxnSpPr>
          <p:nvPr/>
        </p:nvCxnSpPr>
        <p:spPr>
          <a:xfrm>
            <a:off x="2695575" y="3502026"/>
            <a:ext cx="0" cy="3603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EFB93320-EA7F-4C63-9238-4F7E2B9DD77E}"/>
              </a:ext>
            </a:extLst>
          </p:cNvPr>
          <p:cNvCxnSpPr>
            <a:endCxn id="11" idx="0"/>
          </p:cNvCxnSpPr>
          <p:nvPr/>
        </p:nvCxnSpPr>
        <p:spPr>
          <a:xfrm>
            <a:off x="4064000" y="3502026"/>
            <a:ext cx="0" cy="3603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7D0AFF0B-297C-4A78-AF16-A9C1B052FD3E}"/>
              </a:ext>
            </a:extLst>
          </p:cNvPr>
          <p:cNvCxnSpPr>
            <a:cxnSpLocks/>
          </p:cNvCxnSpPr>
          <p:nvPr/>
        </p:nvCxnSpPr>
        <p:spPr>
          <a:xfrm>
            <a:off x="5472113" y="3502025"/>
            <a:ext cx="11112" cy="3429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7121C33-FDAA-4FBA-815D-06D3C46112F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F0D2FDF-81C4-4ADE-AC67-20A45F6B117C}" type="datetime1">
              <a:rPr lang="en-US"/>
              <a:pPr>
                <a:defRPr/>
              </a:pPr>
              <a:t>21-May-23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93EA6B8-76D7-4A03-8A53-A83DEFA75F7F}"/>
              </a:ext>
            </a:extLst>
          </p:cNvPr>
          <p:cNvSpPr/>
          <p:nvPr/>
        </p:nvSpPr>
        <p:spPr>
          <a:xfrm>
            <a:off x="2044700" y="823913"/>
            <a:ext cx="6943725" cy="44783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IN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</a:t>
            </a:r>
            <a:r>
              <a:rPr lang="en-IN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obrein</a:t>
            </a:r>
            <a:r>
              <a:rPr lang="en-IN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classification of denture base materials </a:t>
            </a:r>
          </a:p>
          <a:p>
            <a:pPr fontAlgn="auto">
              <a:spcAft>
                <a:spcPts val="0"/>
              </a:spcAft>
              <a:defRPr/>
            </a:pPr>
            <a:endParaRPr lang="en-IN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/>
            </a:pPr>
            <a:endParaRPr lang="en-IN" sz="2000" dirty="0">
              <a:latin typeface="Times New Roman" pitchFamily="18" charset="0"/>
              <a:cs typeface="Times New Roman" pitchFamily="18" charset="0"/>
            </a:endParaRPr>
          </a:p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/>
            </a:pP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     Heat cure                  auto polymerized              injection</a:t>
            </a:r>
          </a:p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/>
            </a:pP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       PMMA                            </a:t>
            </a:r>
            <a:r>
              <a:rPr lang="en-IN" sz="2000" dirty="0" err="1">
                <a:latin typeface="Times New Roman" pitchFamily="18" charset="0"/>
                <a:cs typeface="Times New Roman" pitchFamily="18" charset="0"/>
              </a:rPr>
              <a:t>PMMA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en-IN" sz="2000" dirty="0" err="1">
                <a:latin typeface="Times New Roman" pitchFamily="18" charset="0"/>
                <a:cs typeface="Times New Roman" pitchFamily="18" charset="0"/>
              </a:rPr>
              <a:t>molded</a:t>
            </a:r>
            <a:endParaRPr lang="en-IN" sz="2000" dirty="0">
              <a:latin typeface="Times New Roman" pitchFamily="18" charset="0"/>
              <a:cs typeface="Times New Roman" pitchFamily="18" charset="0"/>
            </a:endParaRPr>
          </a:p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/>
            </a:pPr>
            <a:endParaRPr lang="en-IN" sz="2000" dirty="0">
              <a:latin typeface="Times New Roman" pitchFamily="18" charset="0"/>
              <a:cs typeface="Times New Roman" pitchFamily="18" charset="0"/>
            </a:endParaRPr>
          </a:p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/>
            </a:pP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Conventional   high impact</a:t>
            </a:r>
          </a:p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/>
            </a:pPr>
            <a:endParaRPr lang="en-IN" sz="2000" dirty="0">
              <a:latin typeface="Times New Roman" pitchFamily="18" charset="0"/>
              <a:cs typeface="Times New Roman" pitchFamily="18" charset="0"/>
            </a:endParaRPr>
          </a:p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/>
            </a:pP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Unfilled    reinforced</a:t>
            </a:r>
          </a:p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/>
            </a:pPr>
            <a:endParaRPr lang="en-IN" sz="2000" dirty="0">
              <a:latin typeface="Times New Roman" pitchFamily="18" charset="0"/>
              <a:cs typeface="Times New Roman" pitchFamily="18" charset="0"/>
            </a:endParaRPr>
          </a:p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/>
            </a:pP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Carbon   </a:t>
            </a:r>
            <a:r>
              <a:rPr lang="en-IN" sz="2000" dirty="0" err="1">
                <a:latin typeface="Times New Roman" pitchFamily="18" charset="0"/>
                <a:cs typeface="Times New Roman" pitchFamily="18" charset="0"/>
              </a:rPr>
              <a:t>polyfiber</a:t>
            </a:r>
            <a:endParaRPr lang="en-IN" sz="20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IN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43" name="Slide Number Placeholder 12">
            <a:extLst>
              <a:ext uri="{FF2B5EF4-FFF2-40B4-BE49-F238E27FC236}">
                <a16:creationId xmlns:a16="http://schemas.microsoft.com/office/drawing/2014/main" xmlns="" id="{4503A958-CF52-422C-91EF-7DF6B62C4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7ADAB63-5567-40D4-90D2-737E44B76488}" type="slidenum"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pPr eaLnBrk="1" hangingPunct="1"/>
              <a:t>8</a:t>
            </a:fld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40" name="Date Placeholder 9">
            <a:extLst>
              <a:ext uri="{FF2B5EF4-FFF2-40B4-BE49-F238E27FC236}">
                <a16:creationId xmlns:a16="http://schemas.microsoft.com/office/drawing/2014/main" xmlns="" id="{FB1F6654-E47F-442C-9125-EBC58B14988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AD4088-6F3E-40CE-86C7-06D0A4152D9B}" type="datetime1">
              <a:rPr lang="en-US" dirty="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21-May-23</a:t>
            </a:fld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72EBEEE8-4DD6-40AE-9E8C-D50E6A4FA7EE}"/>
              </a:ext>
            </a:extLst>
          </p:cNvPr>
          <p:cNvCxnSpPr/>
          <p:nvPr/>
        </p:nvCxnSpPr>
        <p:spPr>
          <a:xfrm flipH="1">
            <a:off x="3235325" y="1341438"/>
            <a:ext cx="2268538" cy="5746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AEC1E15E-592B-432B-A7E8-889AA78E3F36}"/>
              </a:ext>
            </a:extLst>
          </p:cNvPr>
          <p:cNvCxnSpPr/>
          <p:nvPr/>
        </p:nvCxnSpPr>
        <p:spPr>
          <a:xfrm rot="16200000" flipH="1">
            <a:off x="5249069" y="1635919"/>
            <a:ext cx="596900" cy="174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7664A7DB-188A-45FB-8F1B-42F2A27FEF70}"/>
              </a:ext>
            </a:extLst>
          </p:cNvPr>
          <p:cNvCxnSpPr/>
          <p:nvPr/>
        </p:nvCxnSpPr>
        <p:spPr>
          <a:xfrm>
            <a:off x="5564188" y="1350963"/>
            <a:ext cx="2095500" cy="5984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FCE04B47-5989-44B7-9865-374069E68952}"/>
              </a:ext>
            </a:extLst>
          </p:cNvPr>
          <p:cNvCxnSpPr/>
          <p:nvPr/>
        </p:nvCxnSpPr>
        <p:spPr>
          <a:xfrm flipH="1">
            <a:off x="2620963" y="2616200"/>
            <a:ext cx="627062" cy="5159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EDFA1F44-5BAF-4B57-AC5A-1E2C77647923}"/>
              </a:ext>
            </a:extLst>
          </p:cNvPr>
          <p:cNvCxnSpPr/>
          <p:nvPr/>
        </p:nvCxnSpPr>
        <p:spPr>
          <a:xfrm>
            <a:off x="3429000" y="2633663"/>
            <a:ext cx="892175" cy="463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EF547264-EDEF-416F-85D7-DD21561C49CD}"/>
              </a:ext>
            </a:extLst>
          </p:cNvPr>
          <p:cNvCxnSpPr/>
          <p:nvPr/>
        </p:nvCxnSpPr>
        <p:spPr>
          <a:xfrm rot="5400000">
            <a:off x="2682876" y="3443287"/>
            <a:ext cx="457200" cy="3524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CA232CCE-E241-40F5-85A1-C71E81216B9E}"/>
              </a:ext>
            </a:extLst>
          </p:cNvPr>
          <p:cNvCxnSpPr/>
          <p:nvPr/>
        </p:nvCxnSpPr>
        <p:spPr>
          <a:xfrm>
            <a:off x="3252788" y="3390900"/>
            <a:ext cx="741362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EEB01D49-97D4-42A6-A11F-6D50D6FC472F}"/>
              </a:ext>
            </a:extLst>
          </p:cNvPr>
          <p:cNvCxnSpPr/>
          <p:nvPr/>
        </p:nvCxnSpPr>
        <p:spPr>
          <a:xfrm rot="5400000">
            <a:off x="2524125" y="4302125"/>
            <a:ext cx="523875" cy="2762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4CAEF317-520B-4190-9880-AB1D2ABBC39E}"/>
              </a:ext>
            </a:extLst>
          </p:cNvPr>
          <p:cNvCxnSpPr/>
          <p:nvPr/>
        </p:nvCxnSpPr>
        <p:spPr>
          <a:xfrm>
            <a:off x="3127375" y="4168775"/>
            <a:ext cx="512763" cy="4206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0BCB4B6-2B47-4721-82E5-18DADFED7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Denture Base Resins 131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10D0627-BB19-4423-AB02-21143B0CA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D15169E-3311-410E-B324-1AD9C5BA6246}" type="slidenum">
              <a:rPr lang="en-US" altLang="en-US">
                <a:solidFill>
                  <a:schemeClr val="bg2"/>
                </a:solidFill>
                <a:latin typeface="Century Schoolbook" panose="02040604050505020304" pitchFamily="18" charset="0"/>
              </a:rPr>
              <a:pPr eaLnBrk="1" hangingPunct="1"/>
              <a:t>80</a:t>
            </a:fld>
            <a:endParaRPr lang="en-US" altLang="en-US">
              <a:solidFill>
                <a:schemeClr val="bg2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43364" name="Footer Placeholder 4">
            <a:extLst>
              <a:ext uri="{FF2B5EF4-FFF2-40B4-BE49-F238E27FC236}">
                <a16:creationId xmlns:a16="http://schemas.microsoft.com/office/drawing/2014/main" xmlns="" id="{BBAC7471-3309-4E6B-AF3F-2AB6EE437FCD}"/>
              </a:ext>
            </a:extLst>
          </p:cNvPr>
          <p:cNvSpPr txBox="1">
            <a:spLocks/>
          </p:cNvSpPr>
          <p:nvPr/>
        </p:nvSpPr>
        <p:spPr bwMode="auto">
          <a:xfrm>
            <a:off x="4648200" y="6356351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1100" b="1" i="1">
                <a:solidFill>
                  <a:srgbClr val="262626"/>
                </a:solidFill>
                <a:latin typeface="Century Schoolbook" panose="02040604050505020304" pitchFamily="18" charset="0"/>
              </a:rPr>
              <a:t>Uses &amp; Limitations of Resins in Prosthodontics-132</a:t>
            </a:r>
          </a:p>
        </p:txBody>
      </p:sp>
      <p:sp>
        <p:nvSpPr>
          <p:cNvPr id="143365" name="Slide Number Placeholder 5">
            <a:extLst>
              <a:ext uri="{FF2B5EF4-FFF2-40B4-BE49-F238E27FC236}">
                <a16:creationId xmlns:a16="http://schemas.microsoft.com/office/drawing/2014/main" xmlns="" id="{94FCD76C-B632-4E14-B011-681E252B966A}"/>
              </a:ext>
            </a:extLst>
          </p:cNvPr>
          <p:cNvSpPr txBox="1">
            <a:spLocks/>
          </p:cNvSpPr>
          <p:nvPr/>
        </p:nvSpPr>
        <p:spPr bwMode="auto">
          <a:xfrm>
            <a:off x="8077200" y="6356351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E33C2A4E-1FA8-43D4-B533-7385C181616D}" type="slidenum">
              <a:rPr lang="en-US" altLang="en-US" sz="1100" i="1">
                <a:solidFill>
                  <a:schemeClr val="bg2"/>
                </a:solidFill>
                <a:latin typeface="Century Schoolbook" panose="02040604050505020304" pitchFamily="18" charset="0"/>
              </a:rPr>
              <a:pPr algn="r" eaLnBrk="1" hangingPunct="1"/>
              <a:t>80</a:t>
            </a:fld>
            <a:endParaRPr lang="en-US" altLang="en-US" sz="1100" i="1">
              <a:solidFill>
                <a:schemeClr val="bg2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AB0255F-33D3-471C-85FB-DC21945AB270}"/>
              </a:ext>
            </a:extLst>
          </p:cNvPr>
          <p:cNvSpPr/>
          <p:nvPr/>
        </p:nvSpPr>
        <p:spPr>
          <a:xfrm>
            <a:off x="3503613" y="214313"/>
            <a:ext cx="5472112" cy="914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Applications in CD’s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A31EF79-C7DC-426F-A1B5-B8B4B39F4FB3}"/>
              </a:ext>
            </a:extLst>
          </p:cNvPr>
          <p:cNvSpPr/>
          <p:nvPr/>
        </p:nvSpPr>
        <p:spPr>
          <a:xfrm>
            <a:off x="2424114" y="1322389"/>
            <a:ext cx="3095625" cy="492125"/>
          </a:xfrm>
          <a:prstGeom prst="rect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/>
              <a:t>1.Custom trays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1548AFE-45FB-4A53-A5A9-EE19BDC0FEB3}"/>
              </a:ext>
            </a:extLst>
          </p:cNvPr>
          <p:cNvSpPr/>
          <p:nvPr/>
        </p:nvSpPr>
        <p:spPr>
          <a:xfrm>
            <a:off x="6248401" y="1322388"/>
            <a:ext cx="3852863" cy="1619250"/>
          </a:xfrm>
          <a:prstGeom prst="rect">
            <a:avLst/>
          </a:prstGeom>
          <a:solidFill>
            <a:srgbClr val="66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defRPr/>
            </a:pPr>
            <a:r>
              <a:rPr lang="en-US" sz="2400" dirty="0"/>
              <a:t>Self cure acrylic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         b)Modified Tray material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c)Light cure acrylic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BFBA151E-C4F8-4CA7-AF56-83D6D1A738E5}"/>
              </a:ext>
            </a:extLst>
          </p:cNvPr>
          <p:cNvSpPr/>
          <p:nvPr/>
        </p:nvSpPr>
        <p:spPr>
          <a:xfrm>
            <a:off x="2424114" y="2000250"/>
            <a:ext cx="3146425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/>
              <a:t>2.Border molding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D8975BB-5DB4-4510-86EA-4BE7669338ED}"/>
              </a:ext>
            </a:extLst>
          </p:cNvPr>
          <p:cNvSpPr/>
          <p:nvPr/>
        </p:nvSpPr>
        <p:spPr>
          <a:xfrm>
            <a:off x="2417764" y="2886076"/>
            <a:ext cx="3146425" cy="5429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/>
              <a:t>3.Functional impression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D4CCD0B9-0D46-4B74-BC29-FA4F8045FE0E}"/>
              </a:ext>
            </a:extLst>
          </p:cNvPr>
          <p:cNvSpPr/>
          <p:nvPr/>
        </p:nvSpPr>
        <p:spPr>
          <a:xfrm>
            <a:off x="2408239" y="3856038"/>
            <a:ext cx="3125787" cy="385762"/>
          </a:xfrm>
          <a:prstGeom prst="rect">
            <a:avLst/>
          </a:prstGeom>
          <a:solidFill>
            <a:srgbClr val="2D7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/>
              <a:t>4.Denture bases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BF4B876B-7031-4CB6-931C-8E133474F4D3}"/>
              </a:ext>
            </a:extLst>
          </p:cNvPr>
          <p:cNvSpPr/>
          <p:nvPr/>
        </p:nvSpPr>
        <p:spPr>
          <a:xfrm>
            <a:off x="2457450" y="4630739"/>
            <a:ext cx="3100388" cy="50323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/>
              <a:t>6.Processing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1BA1051-BD27-400F-8CAE-FBAD7D4E2C40}"/>
              </a:ext>
            </a:extLst>
          </p:cNvPr>
          <p:cNvSpPr/>
          <p:nvPr/>
        </p:nvSpPr>
        <p:spPr>
          <a:xfrm>
            <a:off x="2462213" y="5341938"/>
            <a:ext cx="3098800" cy="457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/>
              <a:t>7. Miscellaneous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C1EF7246-EBF8-4A12-BAEE-0C0421A556C6}"/>
              </a:ext>
            </a:extLst>
          </p:cNvPr>
          <p:cNvSpPr/>
          <p:nvPr/>
        </p:nvSpPr>
        <p:spPr>
          <a:xfrm>
            <a:off x="6261101" y="1647825"/>
            <a:ext cx="3851275" cy="914400"/>
          </a:xfrm>
          <a:prstGeom prst="rect">
            <a:avLst/>
          </a:prstGeom>
          <a:solidFill>
            <a:srgbClr val="66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en-US" sz="2400" dirty="0"/>
              <a:t>Self-cure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en-US" sz="2400" dirty="0"/>
              <a:t>Light cure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661050A0-CD41-4AD3-9EE2-6B4629C00D8E}"/>
              </a:ext>
            </a:extLst>
          </p:cNvPr>
          <p:cNvSpPr/>
          <p:nvPr/>
        </p:nvSpPr>
        <p:spPr>
          <a:xfrm>
            <a:off x="6261100" y="2371725"/>
            <a:ext cx="3860800" cy="914400"/>
          </a:xfrm>
          <a:prstGeom prst="rect">
            <a:avLst/>
          </a:prstGeom>
          <a:solidFill>
            <a:srgbClr val="66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Fluid Resins  &amp; Tissue Conditioners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EFBC30F4-6BF5-45E1-A400-004495EF2E32}"/>
              </a:ext>
            </a:extLst>
          </p:cNvPr>
          <p:cNvSpPr/>
          <p:nvPr/>
        </p:nvSpPr>
        <p:spPr>
          <a:xfrm>
            <a:off x="6229351" y="2397125"/>
            <a:ext cx="3840163" cy="1143000"/>
          </a:xfrm>
          <a:prstGeom prst="rect">
            <a:avLst/>
          </a:prstGeom>
          <a:solidFill>
            <a:srgbClr val="66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a)Self cure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b)Heat cure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c)Light cure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3463B1D0-53B7-4403-878B-16BD576083C0}"/>
              </a:ext>
            </a:extLst>
          </p:cNvPr>
          <p:cNvSpPr/>
          <p:nvPr/>
        </p:nvSpPr>
        <p:spPr>
          <a:xfrm>
            <a:off x="6221413" y="3580605"/>
            <a:ext cx="3856038" cy="1560513"/>
          </a:xfrm>
          <a:prstGeom prst="rect">
            <a:avLst/>
          </a:prstGeom>
          <a:solidFill>
            <a:srgbClr val="66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a)Compression molding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b)Injection molding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c)Fluid resin Technique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c)Microwave processed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C506468A-BE1E-4126-BE22-5CBF12C62F07}"/>
              </a:ext>
            </a:extLst>
          </p:cNvPr>
          <p:cNvSpPr/>
          <p:nvPr/>
        </p:nvSpPr>
        <p:spPr>
          <a:xfrm>
            <a:off x="6318404" y="4512469"/>
            <a:ext cx="3844925" cy="1703387"/>
          </a:xfrm>
          <a:prstGeom prst="rect">
            <a:avLst/>
          </a:prstGeom>
          <a:solidFill>
            <a:srgbClr val="66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a)Stent’s in ID’s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b)Bruce Template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c)Repair &amp; Rebase Material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d)Relining materia</a:t>
            </a:r>
            <a:r>
              <a:rPr lang="en-US" dirty="0"/>
              <a:t>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51C5AA2-7BFC-4B24-ACD6-07819775B54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EE941C6-409A-4A3F-9FC3-892CAD93253B}" type="datetime1">
              <a:rPr lang="en-US"/>
              <a:pPr>
                <a:defRPr/>
              </a:pPr>
              <a:t>21-May-23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18FEB40-2936-401D-A500-AD95332B1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Denture Base Resins 131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61A26EF-1056-4FCE-B053-0F78AD57B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73B9993-B37B-4F9E-A6AD-4E3085BFA96A}" type="slidenum">
              <a:rPr lang="en-US" altLang="en-US">
                <a:solidFill>
                  <a:schemeClr val="bg2"/>
                </a:solidFill>
                <a:latin typeface="Century Schoolbook" panose="02040604050505020304" pitchFamily="18" charset="0"/>
              </a:rPr>
              <a:pPr eaLnBrk="1" hangingPunct="1"/>
              <a:t>81</a:t>
            </a:fld>
            <a:endParaRPr lang="en-US" altLang="en-US">
              <a:solidFill>
                <a:schemeClr val="bg2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6" name="Straight Connector 3">
            <a:extLst>
              <a:ext uri="{FF2B5EF4-FFF2-40B4-BE49-F238E27FC236}">
                <a16:creationId xmlns:a16="http://schemas.microsoft.com/office/drawing/2014/main" xmlns="" id="{85FB9A06-8F45-4575-9385-26539B85EBB0}"/>
              </a:ext>
            </a:extLst>
          </p:cNvPr>
          <p:cNvSpPr/>
          <p:nvPr/>
        </p:nvSpPr>
        <p:spPr>
          <a:xfrm>
            <a:off x="6100763" y="1241425"/>
            <a:ext cx="3065462" cy="73660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604269"/>
                </a:lnTo>
                <a:lnTo>
                  <a:pt x="3066421" y="604269"/>
                </a:lnTo>
                <a:lnTo>
                  <a:pt x="3066421" y="736843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Straight Connector 5">
            <a:extLst>
              <a:ext uri="{FF2B5EF4-FFF2-40B4-BE49-F238E27FC236}">
                <a16:creationId xmlns:a16="http://schemas.microsoft.com/office/drawing/2014/main" xmlns="" id="{2CB34749-739C-4DCE-B856-6E1324F9CCB5}"/>
              </a:ext>
            </a:extLst>
          </p:cNvPr>
          <p:cNvSpPr/>
          <p:nvPr/>
        </p:nvSpPr>
        <p:spPr>
          <a:xfrm>
            <a:off x="5568950" y="1241425"/>
            <a:ext cx="527050" cy="73660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526523" y="0"/>
                </a:moveTo>
                <a:lnTo>
                  <a:pt x="526523" y="604269"/>
                </a:lnTo>
                <a:lnTo>
                  <a:pt x="0" y="604269"/>
                </a:lnTo>
                <a:lnTo>
                  <a:pt x="0" y="736843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Straight Connector 6">
            <a:extLst>
              <a:ext uri="{FF2B5EF4-FFF2-40B4-BE49-F238E27FC236}">
                <a16:creationId xmlns:a16="http://schemas.microsoft.com/office/drawing/2014/main" xmlns="" id="{27964097-0FCE-48C1-BB17-08CFC19F7EAE}"/>
              </a:ext>
            </a:extLst>
          </p:cNvPr>
          <p:cNvSpPr/>
          <p:nvPr/>
        </p:nvSpPr>
        <p:spPr>
          <a:xfrm>
            <a:off x="4032250" y="1241425"/>
            <a:ext cx="2063750" cy="73660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064301" y="0"/>
                </a:moveTo>
                <a:lnTo>
                  <a:pt x="2064301" y="604269"/>
                </a:lnTo>
                <a:lnTo>
                  <a:pt x="0" y="604269"/>
                </a:lnTo>
                <a:lnTo>
                  <a:pt x="0" y="736843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Straight Connector 7">
            <a:extLst>
              <a:ext uri="{FF2B5EF4-FFF2-40B4-BE49-F238E27FC236}">
                <a16:creationId xmlns:a16="http://schemas.microsoft.com/office/drawing/2014/main" xmlns="" id="{057E9909-F7E7-42A1-8F39-82719DF7A74E}"/>
              </a:ext>
            </a:extLst>
          </p:cNvPr>
          <p:cNvSpPr/>
          <p:nvPr/>
        </p:nvSpPr>
        <p:spPr>
          <a:xfrm>
            <a:off x="2590800" y="1241425"/>
            <a:ext cx="3505200" cy="73660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3504462" y="0"/>
                </a:moveTo>
                <a:lnTo>
                  <a:pt x="3504462" y="604269"/>
                </a:lnTo>
                <a:lnTo>
                  <a:pt x="0" y="604269"/>
                </a:lnTo>
                <a:lnTo>
                  <a:pt x="0" y="736843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44392" name="Group 10">
            <a:extLst>
              <a:ext uri="{FF2B5EF4-FFF2-40B4-BE49-F238E27FC236}">
                <a16:creationId xmlns:a16="http://schemas.microsoft.com/office/drawing/2014/main" xmlns="" id="{BF7C485C-41C7-4B85-A65D-8F69864BBA4D}"/>
              </a:ext>
            </a:extLst>
          </p:cNvPr>
          <p:cNvGrpSpPr>
            <a:grpSpLocks/>
          </p:cNvGrpSpPr>
          <p:nvPr/>
        </p:nvGrpSpPr>
        <p:grpSpPr bwMode="auto">
          <a:xfrm>
            <a:off x="5464175" y="609601"/>
            <a:ext cx="1263650" cy="631825"/>
            <a:chOff x="3504462" y="764703"/>
            <a:chExt cx="1262616" cy="631308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CD4AC229-2575-4C1C-9B71-4F98079F5282}"/>
                </a:ext>
              </a:extLst>
            </p:cNvPr>
            <p:cNvSpPr/>
            <p:nvPr/>
          </p:nvSpPr>
          <p:spPr>
            <a:xfrm>
              <a:off x="3504462" y="764703"/>
              <a:ext cx="1262616" cy="631308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5A5A698C-BE91-4B5D-BABF-CDF98C6D9825}"/>
                </a:ext>
              </a:extLst>
            </p:cNvPr>
            <p:cNvSpPr txBox="1"/>
            <p:nvPr/>
          </p:nvSpPr>
          <p:spPr>
            <a:xfrm>
              <a:off x="3504462" y="764703"/>
              <a:ext cx="1262616" cy="6313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" tIns="15240" rIns="15240" bIns="15240" spcCol="1270" anchor="ctr"/>
            <a:lstStyle/>
            <a:p>
              <a:pPr algn="ctr"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400" dirty="0"/>
                <a:t>RPD</a:t>
              </a:r>
            </a:p>
          </p:txBody>
        </p:sp>
      </p:grpSp>
      <p:grpSp>
        <p:nvGrpSpPr>
          <p:cNvPr id="144393" name="Group 11">
            <a:extLst>
              <a:ext uri="{FF2B5EF4-FFF2-40B4-BE49-F238E27FC236}">
                <a16:creationId xmlns:a16="http://schemas.microsoft.com/office/drawing/2014/main" xmlns="" id="{86385EC3-717F-4FFB-93D8-0CBD5296D458}"/>
              </a:ext>
            </a:extLst>
          </p:cNvPr>
          <p:cNvGrpSpPr>
            <a:grpSpLocks/>
          </p:cNvGrpSpPr>
          <p:nvPr/>
        </p:nvGrpSpPr>
        <p:grpSpPr bwMode="auto">
          <a:xfrm>
            <a:off x="1958976" y="2209801"/>
            <a:ext cx="1279525" cy="627063"/>
            <a:chOff x="0" y="2132855"/>
            <a:chExt cx="1278641" cy="626541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64DD48D4-FE62-420F-A912-F96480C2CC2C}"/>
                </a:ext>
              </a:extLst>
            </p:cNvPr>
            <p:cNvSpPr/>
            <p:nvPr/>
          </p:nvSpPr>
          <p:spPr>
            <a:xfrm>
              <a:off x="0" y="2132855"/>
              <a:ext cx="1262777" cy="626541"/>
            </a:xfrm>
            <a:prstGeom prst="rect">
              <a:avLst/>
            </a:prstGeom>
            <a:solidFill>
              <a:srgbClr val="FF6699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06D73D32-0D48-4DEC-9230-930096EAA368}"/>
                </a:ext>
              </a:extLst>
            </p:cNvPr>
            <p:cNvSpPr txBox="1"/>
            <p:nvPr/>
          </p:nvSpPr>
          <p:spPr>
            <a:xfrm>
              <a:off x="15864" y="2132855"/>
              <a:ext cx="1262777" cy="6265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" tIns="15240" rIns="15240" bIns="15240" spcCol="1270" anchor="ctr"/>
            <a:lstStyle/>
            <a:p>
              <a:pPr algn="ctr"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dirty="0"/>
                <a:t>Custom tray</a:t>
              </a:r>
            </a:p>
          </p:txBody>
        </p:sp>
      </p:grpSp>
      <p:grpSp>
        <p:nvGrpSpPr>
          <p:cNvPr id="144394" name="Group 12">
            <a:extLst>
              <a:ext uri="{FF2B5EF4-FFF2-40B4-BE49-F238E27FC236}">
                <a16:creationId xmlns:a16="http://schemas.microsoft.com/office/drawing/2014/main" xmlns="" id="{D450674B-3070-4264-8ED8-7746ACC2E952}"/>
              </a:ext>
            </a:extLst>
          </p:cNvPr>
          <p:cNvGrpSpPr>
            <a:grpSpLocks/>
          </p:cNvGrpSpPr>
          <p:nvPr/>
        </p:nvGrpSpPr>
        <p:grpSpPr bwMode="auto">
          <a:xfrm>
            <a:off x="3440113" y="2189163"/>
            <a:ext cx="1263650" cy="666750"/>
            <a:chOff x="1440161" y="2132855"/>
            <a:chExt cx="1262616" cy="667136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446A25A9-295E-434B-A326-A96DA54CCA50}"/>
                </a:ext>
              </a:extLst>
            </p:cNvPr>
            <p:cNvSpPr/>
            <p:nvPr/>
          </p:nvSpPr>
          <p:spPr>
            <a:xfrm>
              <a:off x="1440161" y="2132855"/>
              <a:ext cx="1262616" cy="630602"/>
            </a:xfrm>
            <a:prstGeom prst="rect">
              <a:avLst/>
            </a:prstGeom>
            <a:solidFill>
              <a:srgbClr val="FF6699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1BF3CB91-728C-4EC1-BA64-57588E4568D4}"/>
                </a:ext>
              </a:extLst>
            </p:cNvPr>
            <p:cNvSpPr txBox="1"/>
            <p:nvPr/>
          </p:nvSpPr>
          <p:spPr>
            <a:xfrm>
              <a:off x="1440161" y="2169388"/>
              <a:ext cx="1262616" cy="6306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" tIns="15240" rIns="15240" bIns="15240" spcCol="1270" anchor="ctr"/>
            <a:lstStyle/>
            <a:p>
              <a:pPr algn="ctr"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dirty="0"/>
                <a:t>Denture base</a:t>
              </a:r>
            </a:p>
          </p:txBody>
        </p:sp>
      </p:grpSp>
      <p:grpSp>
        <p:nvGrpSpPr>
          <p:cNvPr id="144395" name="Group 14">
            <a:extLst>
              <a:ext uri="{FF2B5EF4-FFF2-40B4-BE49-F238E27FC236}">
                <a16:creationId xmlns:a16="http://schemas.microsoft.com/office/drawing/2014/main" xmlns="" id="{0E72A096-5113-4E77-A78C-50DCF45FC72B}"/>
              </a:ext>
            </a:extLst>
          </p:cNvPr>
          <p:cNvGrpSpPr>
            <a:grpSpLocks/>
          </p:cNvGrpSpPr>
          <p:nvPr/>
        </p:nvGrpSpPr>
        <p:grpSpPr bwMode="auto">
          <a:xfrm>
            <a:off x="4956175" y="2189164"/>
            <a:ext cx="1538288" cy="631825"/>
            <a:chOff x="4559467" y="2132855"/>
            <a:chExt cx="1538257" cy="631308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C86BD456-AB25-4D96-91AF-878F18609D95}"/>
                </a:ext>
              </a:extLst>
            </p:cNvPr>
            <p:cNvSpPr/>
            <p:nvPr/>
          </p:nvSpPr>
          <p:spPr>
            <a:xfrm>
              <a:off x="4559467" y="2132855"/>
              <a:ext cx="1538257" cy="631308"/>
            </a:xfrm>
            <a:prstGeom prst="rect">
              <a:avLst/>
            </a:prstGeom>
            <a:solidFill>
              <a:srgbClr val="FF6699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618F68E4-18E7-469A-BF4B-0B4331C7A05C}"/>
                </a:ext>
              </a:extLst>
            </p:cNvPr>
            <p:cNvSpPr txBox="1"/>
            <p:nvPr/>
          </p:nvSpPr>
          <p:spPr>
            <a:xfrm>
              <a:off x="4559467" y="2132855"/>
              <a:ext cx="1538257" cy="6313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" tIns="15240" rIns="15240" bIns="15240" spcCol="1270" anchor="ctr"/>
            <a:lstStyle/>
            <a:p>
              <a:pPr algn="ctr"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dirty="0"/>
                <a:t>Processing</a:t>
              </a:r>
            </a:p>
          </p:txBody>
        </p:sp>
      </p:grpSp>
      <p:grpSp>
        <p:nvGrpSpPr>
          <p:cNvPr id="144396" name="Group 15">
            <a:extLst>
              <a:ext uri="{FF2B5EF4-FFF2-40B4-BE49-F238E27FC236}">
                <a16:creationId xmlns:a16="http://schemas.microsoft.com/office/drawing/2014/main" xmlns="" id="{CD5CD5CB-E088-44E6-B457-5EC9FA0DB665}"/>
              </a:ext>
            </a:extLst>
          </p:cNvPr>
          <p:cNvGrpSpPr>
            <a:grpSpLocks/>
          </p:cNvGrpSpPr>
          <p:nvPr/>
        </p:nvGrpSpPr>
        <p:grpSpPr bwMode="auto">
          <a:xfrm>
            <a:off x="7696200" y="2189164"/>
            <a:ext cx="1898650" cy="631825"/>
            <a:chOff x="6253153" y="2132855"/>
            <a:chExt cx="1898078" cy="631308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B67FECE7-0D14-456A-BCB0-CB88D0B7CB7D}"/>
                </a:ext>
              </a:extLst>
            </p:cNvPr>
            <p:cNvSpPr/>
            <p:nvPr/>
          </p:nvSpPr>
          <p:spPr>
            <a:xfrm>
              <a:off x="6253153" y="2132855"/>
              <a:ext cx="1898078" cy="63130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76FC744D-989B-4418-B998-3414EB3CC898}"/>
                </a:ext>
              </a:extLst>
            </p:cNvPr>
            <p:cNvSpPr txBox="1"/>
            <p:nvPr/>
          </p:nvSpPr>
          <p:spPr>
            <a:xfrm>
              <a:off x="6253153" y="2132855"/>
              <a:ext cx="1898078" cy="6313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" tIns="15240" rIns="15240" bIns="15240" spcCol="1270" anchor="ctr"/>
            <a:lstStyle/>
            <a:p>
              <a:pPr algn="ctr"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dirty="0"/>
                <a:t>Miscellaneous</a:t>
              </a: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82B7F7CA-69AF-43A2-96A6-D01D0FE6D244}"/>
              </a:ext>
            </a:extLst>
          </p:cNvPr>
          <p:cNvSpPr/>
          <p:nvPr/>
        </p:nvSpPr>
        <p:spPr>
          <a:xfrm>
            <a:off x="8077201" y="3886200"/>
            <a:ext cx="1368425" cy="10683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Esthetic clasp materials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C76A12A4-10B2-4525-9302-59F1687FED68}"/>
              </a:ext>
            </a:extLst>
          </p:cNvPr>
          <p:cNvCxnSpPr/>
          <p:nvPr/>
        </p:nvCxnSpPr>
        <p:spPr>
          <a:xfrm>
            <a:off x="8645525" y="2971800"/>
            <a:ext cx="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E74C10A-28B7-4D32-BBBD-6ECD2DBB7BA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4BD360E-23CC-4220-B8DD-E535244900A1}" type="datetime1">
              <a:rPr lang="en-US"/>
              <a:pPr>
                <a:defRPr/>
              </a:pPr>
              <a:t>21-May-23</a:t>
            </a:fld>
            <a:endParaRPr lang="en-US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E15D990-1046-4373-BF28-7E4B4DF45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Denture Base Resins 131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E90EBF8-7EF7-49FD-932E-2BB4C65D9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661800C-6E31-444F-90DE-B5316589FEDA}" type="slidenum">
              <a:rPr lang="en-US" altLang="en-US">
                <a:solidFill>
                  <a:schemeClr val="bg2"/>
                </a:solidFill>
                <a:latin typeface="Century Schoolbook" panose="02040604050505020304" pitchFamily="18" charset="0"/>
              </a:rPr>
              <a:pPr eaLnBrk="1" hangingPunct="1"/>
              <a:t>82</a:t>
            </a:fld>
            <a:endParaRPr lang="en-US" altLang="en-US">
              <a:solidFill>
                <a:schemeClr val="bg2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7" name="Straight Connector 3">
            <a:extLst>
              <a:ext uri="{FF2B5EF4-FFF2-40B4-BE49-F238E27FC236}">
                <a16:creationId xmlns:a16="http://schemas.microsoft.com/office/drawing/2014/main" xmlns="" id="{D1B37C90-E49A-4FF7-A551-96BAD6F93561}"/>
              </a:ext>
            </a:extLst>
          </p:cNvPr>
          <p:cNvSpPr/>
          <p:nvPr/>
        </p:nvSpPr>
        <p:spPr>
          <a:xfrm>
            <a:off x="6096000" y="1781175"/>
            <a:ext cx="3143250" cy="36353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81880"/>
                </a:lnTo>
                <a:lnTo>
                  <a:pt x="3143939" y="181880"/>
                </a:lnTo>
                <a:lnTo>
                  <a:pt x="3143939" y="363761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Straight Connector 4">
            <a:extLst>
              <a:ext uri="{FF2B5EF4-FFF2-40B4-BE49-F238E27FC236}">
                <a16:creationId xmlns:a16="http://schemas.microsoft.com/office/drawing/2014/main" xmlns="" id="{4524CA32-E46A-40B5-A72C-8C64F6BA8852}"/>
              </a:ext>
            </a:extLst>
          </p:cNvPr>
          <p:cNvSpPr/>
          <p:nvPr/>
        </p:nvSpPr>
        <p:spPr>
          <a:xfrm>
            <a:off x="6096000" y="1781175"/>
            <a:ext cx="1047750" cy="36353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81880"/>
                </a:lnTo>
                <a:lnTo>
                  <a:pt x="1047979" y="181880"/>
                </a:lnTo>
                <a:lnTo>
                  <a:pt x="1047979" y="363761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Straight Connector 5">
            <a:extLst>
              <a:ext uri="{FF2B5EF4-FFF2-40B4-BE49-F238E27FC236}">
                <a16:creationId xmlns:a16="http://schemas.microsoft.com/office/drawing/2014/main" xmlns="" id="{061E6912-BA13-40DE-9BF1-978698F9917F}"/>
              </a:ext>
            </a:extLst>
          </p:cNvPr>
          <p:cNvSpPr/>
          <p:nvPr/>
        </p:nvSpPr>
        <p:spPr>
          <a:xfrm>
            <a:off x="5048250" y="1781175"/>
            <a:ext cx="1047750" cy="36353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047979" y="0"/>
                </a:moveTo>
                <a:lnTo>
                  <a:pt x="1047979" y="181880"/>
                </a:lnTo>
                <a:lnTo>
                  <a:pt x="0" y="181880"/>
                </a:lnTo>
                <a:lnTo>
                  <a:pt x="0" y="363761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Straight Connector 6">
            <a:extLst>
              <a:ext uri="{FF2B5EF4-FFF2-40B4-BE49-F238E27FC236}">
                <a16:creationId xmlns:a16="http://schemas.microsoft.com/office/drawing/2014/main" xmlns="" id="{CB3D0F7C-1245-42DC-B6BB-C5415797CFCA}"/>
              </a:ext>
            </a:extLst>
          </p:cNvPr>
          <p:cNvSpPr/>
          <p:nvPr/>
        </p:nvSpPr>
        <p:spPr>
          <a:xfrm>
            <a:off x="2952750" y="1781175"/>
            <a:ext cx="3143250" cy="36353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3143939" y="0"/>
                </a:moveTo>
                <a:lnTo>
                  <a:pt x="3143939" y="181880"/>
                </a:lnTo>
                <a:lnTo>
                  <a:pt x="0" y="181880"/>
                </a:lnTo>
                <a:lnTo>
                  <a:pt x="0" y="363761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45416" name="Group 10">
            <a:extLst>
              <a:ext uri="{FF2B5EF4-FFF2-40B4-BE49-F238E27FC236}">
                <a16:creationId xmlns:a16="http://schemas.microsoft.com/office/drawing/2014/main" xmlns="" id="{968F889D-4757-4385-8FF4-04A9365C7315}"/>
              </a:ext>
            </a:extLst>
          </p:cNvPr>
          <p:cNvGrpSpPr>
            <a:grpSpLocks/>
          </p:cNvGrpSpPr>
          <p:nvPr/>
        </p:nvGrpSpPr>
        <p:grpSpPr bwMode="auto">
          <a:xfrm>
            <a:off x="4349750" y="914401"/>
            <a:ext cx="3492500" cy="866775"/>
            <a:chOff x="2267746" y="1296143"/>
            <a:chExt cx="3492891" cy="866099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4401B1EB-53F1-4BD8-A90A-1683294FA5A2}"/>
                </a:ext>
              </a:extLst>
            </p:cNvPr>
            <p:cNvSpPr/>
            <p:nvPr/>
          </p:nvSpPr>
          <p:spPr>
            <a:xfrm>
              <a:off x="2267746" y="1296143"/>
              <a:ext cx="3492891" cy="86609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89BE813D-EC3A-4FC4-AAA0-BE293F5B2A8A}"/>
                </a:ext>
              </a:extLst>
            </p:cNvPr>
            <p:cNvSpPr txBox="1"/>
            <p:nvPr/>
          </p:nvSpPr>
          <p:spPr>
            <a:xfrm>
              <a:off x="2267746" y="1296143"/>
              <a:ext cx="3492891" cy="8660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" tIns="15240" rIns="15240" bIns="15240" spcCol="1270" anchor="ctr"/>
            <a:lstStyle/>
            <a:p>
              <a:pPr algn="ctr"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400" dirty="0"/>
                <a:t>Management of TMJ disorders</a:t>
              </a:r>
            </a:p>
          </p:txBody>
        </p:sp>
      </p:grpSp>
      <p:grpSp>
        <p:nvGrpSpPr>
          <p:cNvPr id="145417" name="Group 11">
            <a:extLst>
              <a:ext uri="{FF2B5EF4-FFF2-40B4-BE49-F238E27FC236}">
                <a16:creationId xmlns:a16="http://schemas.microsoft.com/office/drawing/2014/main" xmlns="" id="{071D06F8-4A42-4F5E-B97B-42E6CAC126F7}"/>
              </a:ext>
            </a:extLst>
          </p:cNvPr>
          <p:cNvGrpSpPr>
            <a:grpSpLocks/>
          </p:cNvGrpSpPr>
          <p:nvPr/>
        </p:nvGrpSpPr>
        <p:grpSpPr bwMode="auto">
          <a:xfrm>
            <a:off x="2085976" y="2144714"/>
            <a:ext cx="1731963" cy="865187"/>
            <a:chOff x="4152" y="2526004"/>
            <a:chExt cx="1732198" cy="86609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8C49A2FC-375C-4972-9F39-317513BE752D}"/>
                </a:ext>
              </a:extLst>
            </p:cNvPr>
            <p:cNvSpPr/>
            <p:nvPr/>
          </p:nvSpPr>
          <p:spPr>
            <a:xfrm>
              <a:off x="4152" y="2526004"/>
              <a:ext cx="1732198" cy="866099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CE25A058-4AAE-4806-86A5-81C11AFB3BD9}"/>
                </a:ext>
              </a:extLst>
            </p:cNvPr>
            <p:cNvSpPr txBox="1"/>
            <p:nvPr/>
          </p:nvSpPr>
          <p:spPr>
            <a:xfrm>
              <a:off x="4152" y="2526004"/>
              <a:ext cx="1732198" cy="8660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" tIns="15240" rIns="15240" bIns="15240" spcCol="1270" anchor="ctr"/>
            <a:lstStyle/>
            <a:p>
              <a:pPr algn="ctr"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400" dirty="0" err="1"/>
                <a:t>Occlusal</a:t>
              </a:r>
              <a:r>
                <a:rPr lang="en-US" sz="2400" dirty="0"/>
                <a:t> appliance</a:t>
              </a:r>
            </a:p>
          </p:txBody>
        </p:sp>
      </p:grpSp>
      <p:grpSp>
        <p:nvGrpSpPr>
          <p:cNvPr id="145418" name="Group 12">
            <a:extLst>
              <a:ext uri="{FF2B5EF4-FFF2-40B4-BE49-F238E27FC236}">
                <a16:creationId xmlns:a16="http://schemas.microsoft.com/office/drawing/2014/main" xmlns="" id="{6BB843CC-A6C7-4253-96F9-CD43496BD33B}"/>
              </a:ext>
            </a:extLst>
          </p:cNvPr>
          <p:cNvGrpSpPr>
            <a:grpSpLocks/>
          </p:cNvGrpSpPr>
          <p:nvPr/>
        </p:nvGrpSpPr>
        <p:grpSpPr bwMode="auto">
          <a:xfrm>
            <a:off x="4181476" y="2144714"/>
            <a:ext cx="1731963" cy="865187"/>
            <a:chOff x="2100112" y="2526004"/>
            <a:chExt cx="1732198" cy="866099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F71C5348-AF9D-49CA-B20E-34B28A69E582}"/>
                </a:ext>
              </a:extLst>
            </p:cNvPr>
            <p:cNvSpPr/>
            <p:nvPr/>
          </p:nvSpPr>
          <p:spPr>
            <a:xfrm>
              <a:off x="2100112" y="2526004"/>
              <a:ext cx="1732198" cy="86609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66D30A14-CFAD-4BC0-9327-9D604CFCC4A3}"/>
                </a:ext>
              </a:extLst>
            </p:cNvPr>
            <p:cNvSpPr txBox="1"/>
            <p:nvPr/>
          </p:nvSpPr>
          <p:spPr>
            <a:xfrm>
              <a:off x="2100112" y="2526004"/>
              <a:ext cx="1732198" cy="8660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" tIns="15240" rIns="15240" bIns="15240" spcCol="1270" anchor="ctr"/>
            <a:lstStyle/>
            <a:p>
              <a:pPr algn="ctr"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400" dirty="0"/>
                <a:t>Stents </a:t>
              </a:r>
            </a:p>
          </p:txBody>
        </p:sp>
      </p:grpSp>
      <p:grpSp>
        <p:nvGrpSpPr>
          <p:cNvPr id="145419" name="Group 13">
            <a:extLst>
              <a:ext uri="{FF2B5EF4-FFF2-40B4-BE49-F238E27FC236}">
                <a16:creationId xmlns:a16="http://schemas.microsoft.com/office/drawing/2014/main" xmlns="" id="{8672A1B7-22E2-4629-BAF5-87E2DBBDE0CC}"/>
              </a:ext>
            </a:extLst>
          </p:cNvPr>
          <p:cNvGrpSpPr>
            <a:grpSpLocks/>
          </p:cNvGrpSpPr>
          <p:nvPr/>
        </p:nvGrpSpPr>
        <p:grpSpPr bwMode="auto">
          <a:xfrm>
            <a:off x="6278563" y="2144714"/>
            <a:ext cx="1731962" cy="865187"/>
            <a:chOff x="4196072" y="2526004"/>
            <a:chExt cx="1732198" cy="866099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93751670-129A-4C8F-B085-0CA59D06C3D3}"/>
                </a:ext>
              </a:extLst>
            </p:cNvPr>
            <p:cNvSpPr/>
            <p:nvPr/>
          </p:nvSpPr>
          <p:spPr>
            <a:xfrm>
              <a:off x="4196072" y="2526004"/>
              <a:ext cx="1732198" cy="866099"/>
            </a:xfrm>
            <a:prstGeom prst="rect">
              <a:avLst/>
            </a:prstGeom>
            <a:solidFill>
              <a:srgbClr val="FF669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ECA10C9A-AF74-46FB-9FDE-F92831DC3E17}"/>
                </a:ext>
              </a:extLst>
            </p:cNvPr>
            <p:cNvSpPr txBox="1"/>
            <p:nvPr/>
          </p:nvSpPr>
          <p:spPr>
            <a:xfrm>
              <a:off x="4196072" y="2526004"/>
              <a:ext cx="1732198" cy="8660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" tIns="15240" rIns="15240" bIns="15240" spcCol="1270" anchor="ctr"/>
            <a:lstStyle/>
            <a:p>
              <a:pPr algn="ctr"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400" dirty="0"/>
                <a:t>Mouth protectors</a:t>
              </a:r>
            </a:p>
          </p:txBody>
        </p:sp>
      </p:grpSp>
      <p:grpSp>
        <p:nvGrpSpPr>
          <p:cNvPr id="145420" name="Group 14">
            <a:extLst>
              <a:ext uri="{FF2B5EF4-FFF2-40B4-BE49-F238E27FC236}">
                <a16:creationId xmlns:a16="http://schemas.microsoft.com/office/drawing/2014/main" xmlns="" id="{B27ABFFA-174F-4983-9F31-5BF3767AFF94}"/>
              </a:ext>
            </a:extLst>
          </p:cNvPr>
          <p:cNvGrpSpPr>
            <a:grpSpLocks/>
          </p:cNvGrpSpPr>
          <p:nvPr/>
        </p:nvGrpSpPr>
        <p:grpSpPr bwMode="auto">
          <a:xfrm>
            <a:off x="8374063" y="2144713"/>
            <a:ext cx="1731962" cy="2298700"/>
            <a:chOff x="6292032" y="2526004"/>
            <a:chExt cx="1732198" cy="229853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60980158-D7CA-49D3-B97D-060AD33BB8BB}"/>
                </a:ext>
              </a:extLst>
            </p:cNvPr>
            <p:cNvSpPr/>
            <p:nvPr/>
          </p:nvSpPr>
          <p:spPr>
            <a:xfrm>
              <a:off x="6292032" y="2526004"/>
              <a:ext cx="1732198" cy="2298531"/>
            </a:xfrm>
            <a:prstGeom prst="rect">
              <a:avLst/>
            </a:prstGeom>
            <a:solidFill>
              <a:srgbClr val="6600C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488B059D-34A8-43BD-ACDC-5606D7D2704B}"/>
                </a:ext>
              </a:extLst>
            </p:cNvPr>
            <p:cNvSpPr txBox="1"/>
            <p:nvPr/>
          </p:nvSpPr>
          <p:spPr>
            <a:xfrm>
              <a:off x="6292032" y="2526004"/>
              <a:ext cx="1732198" cy="22985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" tIns="15240" rIns="15240" bIns="15240" spcCol="1270" anchor="ctr"/>
            <a:lstStyle/>
            <a:p>
              <a:pPr algn="ctr"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400" dirty="0"/>
                <a:t>Anterior positioning and stabilizing appliances</a:t>
              </a:r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8582AC8-E953-4E67-A483-E59CAE0C464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2C3CD81-1E25-4648-9712-1EC2F715AD7B}" type="datetime1">
              <a:rPr lang="en-US"/>
              <a:pPr>
                <a:defRPr/>
              </a:pPr>
              <a:t>21-May-23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424913D-23B2-459A-A8BF-ADC088BA7F6F}"/>
              </a:ext>
            </a:extLst>
          </p:cNvPr>
          <p:cNvSpPr/>
          <p:nvPr/>
        </p:nvSpPr>
        <p:spPr>
          <a:xfrm>
            <a:off x="2044700" y="823913"/>
            <a:ext cx="6943725" cy="37861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000" dirty="0">
                <a:solidFill>
                  <a:srgbClr val="C00000"/>
                </a:solidFill>
                <a:latin typeface="Arial" charset="0"/>
                <a:cs typeface="Arial" charset="0"/>
              </a:rPr>
              <a:t>THERMOPLASTIC </a:t>
            </a:r>
          </a:p>
          <a:p>
            <a:pPr algn="ctr" fontAlgn="auto">
              <a:spcAft>
                <a:spcPts val="0"/>
              </a:spcAft>
              <a:defRPr/>
            </a:pPr>
            <a:endParaRPr lang="en-US" sz="2000" dirty="0">
              <a:latin typeface="Arial" charset="0"/>
              <a:cs typeface="Arial" charset="0"/>
            </a:endParaRP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Resins are softened, molded under heat &amp; pressure.</a:t>
            </a: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chemical change.</a:t>
            </a: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Soluble in organic solvents &amp; fusible.</a:t>
            </a: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Acrylic resin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Impression comp.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Plastics in dentistry</a:t>
            </a:r>
          </a:p>
          <a:p>
            <a:pPr fontAlgn="auto">
              <a:spcAft>
                <a:spcPts val="0"/>
              </a:spcAft>
              <a:defRPr/>
            </a:pPr>
            <a:endParaRPr lang="en-IN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67" name="Slide Number Placeholder 12">
            <a:extLst>
              <a:ext uri="{FF2B5EF4-FFF2-40B4-BE49-F238E27FC236}">
                <a16:creationId xmlns:a16="http://schemas.microsoft.com/office/drawing/2014/main" xmlns="" id="{E30B83A1-DB7C-4962-A144-9805029EC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AF95D31-A2F6-4C31-904D-82C0177FBBB1}" type="slidenum"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pPr eaLnBrk="1" hangingPunct="1"/>
              <a:t>9</a:t>
            </a:fld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40" name="Date Placeholder 9">
            <a:extLst>
              <a:ext uri="{FF2B5EF4-FFF2-40B4-BE49-F238E27FC236}">
                <a16:creationId xmlns:a16="http://schemas.microsoft.com/office/drawing/2014/main" xmlns="" id="{1ABC90FD-2807-48EF-B275-DD2DF5BB1FC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AD4088-6F3E-40CE-86C7-06D0A4152D9B}" type="datetime1">
              <a:rPr lang="en-US" dirty="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21-May-23</a:t>
            </a:fld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2999</Words>
  <Application>Microsoft Office PowerPoint</Application>
  <PresentationFormat>Custom</PresentationFormat>
  <Paragraphs>632</Paragraphs>
  <Slides>82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83" baseType="lpstr">
      <vt:lpstr>Organic</vt:lpstr>
      <vt:lpstr>PowerPoint Presentation</vt:lpstr>
      <vt:lpstr>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</vt:lpstr>
      <vt:lpstr>Contraction porosity occurs because the monomer contracts by some 20% of its volume during processing.  By using the powder–liquid system, this contraction is minimized and should be in the region of 5–8%. </vt:lpstr>
      <vt:lpstr>PowerPoint Presentation</vt:lpstr>
      <vt:lpstr> Crazing </vt:lpstr>
      <vt:lpstr>CRAZING</vt:lpstr>
      <vt:lpstr>Denture Warpage</vt:lpstr>
      <vt:lpstr>Denture Fracture</vt:lpstr>
      <vt:lpstr>Change in tooth position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DENTURE BASE RESINS</dc:title>
  <dc:creator>ssc2697@gmail.com</dc:creator>
  <cp:lastModifiedBy>IDA ROOM</cp:lastModifiedBy>
  <cp:revision>39</cp:revision>
  <dcterms:created xsi:type="dcterms:W3CDTF">2020-12-31T07:27:41Z</dcterms:created>
  <dcterms:modified xsi:type="dcterms:W3CDTF">2023-05-21T09:24:10Z</dcterms:modified>
</cp:coreProperties>
</file>