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18" r:id="rId2"/>
    <p:sldId id="320" r:id="rId3"/>
    <p:sldId id="315" r:id="rId4"/>
    <p:sldId id="316" r:id="rId5"/>
    <p:sldId id="31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2024D-F3F4-413C-A6DD-5683B6E353CB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783142-D561-41E9-A926-12248F564729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  <a:latin typeface="AR CENA" panose="02000000000000000000" pitchFamily="2" charset="0"/>
            </a:rPr>
            <a:t>Objective</a:t>
          </a:r>
          <a:endParaRPr lang="en-US" dirty="0">
            <a:solidFill>
              <a:srgbClr val="0070C0"/>
            </a:solidFill>
            <a:latin typeface="AR CENA" panose="02000000000000000000" pitchFamily="2" charset="0"/>
          </a:endParaRPr>
        </a:p>
      </dgm:t>
    </dgm:pt>
    <dgm:pt modelId="{F1BD1694-2D50-4DDC-AA8F-3FA496EBD755}" type="parTrans" cxnId="{AB611339-FD3B-4B14-8CF3-3A2C26EEF998}">
      <dgm:prSet/>
      <dgm:spPr/>
      <dgm:t>
        <a:bodyPr/>
        <a:lstStyle/>
        <a:p>
          <a:endParaRPr lang="en-US"/>
        </a:p>
      </dgm:t>
    </dgm:pt>
    <dgm:pt modelId="{3FCCDE62-7D49-4C26-9640-C5D694524384}" type="sibTrans" cxnId="{AB611339-FD3B-4B14-8CF3-3A2C26EEF998}">
      <dgm:prSet/>
      <dgm:spPr/>
      <dgm:t>
        <a:bodyPr/>
        <a:lstStyle/>
        <a:p>
          <a:endParaRPr lang="en-US"/>
        </a:p>
      </dgm:t>
    </dgm:pt>
    <dgm:pt modelId="{965868C4-C8F6-4B68-B304-5FDDAE2BBB96}">
      <dgm:prSet phldrT="[Text]"/>
      <dgm:spPr/>
      <dgm:t>
        <a:bodyPr/>
        <a:lstStyle/>
        <a:p>
          <a:r>
            <a:rPr lang="en-US" dirty="0" smtClean="0">
              <a:latin typeface="Tw Cen MT Condensed Extra Bold" panose="020B0803020202020204" pitchFamily="34" charset="0"/>
            </a:rPr>
            <a:t>Standard of living</a:t>
          </a:r>
          <a:endParaRPr lang="en-US" dirty="0">
            <a:latin typeface="Tw Cen MT Condensed Extra Bold" panose="020B0803020202020204" pitchFamily="34" charset="0"/>
          </a:endParaRPr>
        </a:p>
      </dgm:t>
    </dgm:pt>
    <dgm:pt modelId="{411BB71C-748B-4504-9241-7D0707A8CBB1}" type="parTrans" cxnId="{2C0DABAF-CFB4-4851-BB03-42CEC21A7581}">
      <dgm:prSet/>
      <dgm:spPr/>
      <dgm:t>
        <a:bodyPr/>
        <a:lstStyle/>
        <a:p>
          <a:endParaRPr lang="en-US"/>
        </a:p>
      </dgm:t>
    </dgm:pt>
    <dgm:pt modelId="{068917F3-1C2A-43FA-ABD0-5AFE05CE355A}" type="sibTrans" cxnId="{2C0DABAF-CFB4-4851-BB03-42CEC21A7581}">
      <dgm:prSet/>
      <dgm:spPr/>
      <dgm:t>
        <a:bodyPr/>
        <a:lstStyle/>
        <a:p>
          <a:endParaRPr lang="en-US"/>
        </a:p>
      </dgm:t>
    </dgm:pt>
    <dgm:pt modelId="{1A128DCD-2ED7-4FA0-B495-3AA5AD940DDC}">
      <dgm:prSet phldrT="[Text]"/>
      <dgm:spPr/>
      <dgm:t>
        <a:bodyPr/>
        <a:lstStyle/>
        <a:p>
          <a:r>
            <a:rPr lang="en-US" dirty="0" smtClean="0">
              <a:latin typeface="Tw Cen MT Condensed Extra Bold" panose="020B0803020202020204" pitchFamily="34" charset="0"/>
            </a:rPr>
            <a:t>Level of living</a:t>
          </a:r>
          <a:endParaRPr lang="en-US" dirty="0">
            <a:latin typeface="Tw Cen MT Condensed Extra Bold" panose="020B0803020202020204" pitchFamily="34" charset="0"/>
          </a:endParaRPr>
        </a:p>
      </dgm:t>
    </dgm:pt>
    <dgm:pt modelId="{8C9132A0-7F02-41DF-B63E-BF39705DE454}" type="parTrans" cxnId="{950989D8-C32C-4A2B-805D-E19E36287EA3}">
      <dgm:prSet/>
      <dgm:spPr/>
      <dgm:t>
        <a:bodyPr/>
        <a:lstStyle/>
        <a:p>
          <a:endParaRPr lang="en-US"/>
        </a:p>
      </dgm:t>
    </dgm:pt>
    <dgm:pt modelId="{A5B6DA57-8AB6-4027-B81C-74916FC89F4B}" type="sibTrans" cxnId="{950989D8-C32C-4A2B-805D-E19E36287EA3}">
      <dgm:prSet/>
      <dgm:spPr/>
      <dgm:t>
        <a:bodyPr/>
        <a:lstStyle/>
        <a:p>
          <a:endParaRPr lang="en-US"/>
        </a:p>
      </dgm:t>
    </dgm:pt>
    <dgm:pt modelId="{3B71DE2C-0B2D-4698-8EDA-48391AC47600}">
      <dgm:prSet phldrT="[Text]"/>
      <dgm:spPr/>
      <dgm:t>
        <a:bodyPr/>
        <a:lstStyle/>
        <a:p>
          <a:r>
            <a:rPr lang="en-US" dirty="0" smtClean="0">
              <a:solidFill>
                <a:schemeClr val="accent6"/>
              </a:solidFill>
              <a:latin typeface="AR CENA" panose="02000000000000000000" pitchFamily="2" charset="0"/>
            </a:rPr>
            <a:t>Subjective</a:t>
          </a:r>
          <a:endParaRPr lang="en-US" dirty="0">
            <a:solidFill>
              <a:schemeClr val="accent6"/>
            </a:solidFill>
            <a:latin typeface="AR CENA" panose="02000000000000000000" pitchFamily="2" charset="0"/>
          </a:endParaRPr>
        </a:p>
      </dgm:t>
    </dgm:pt>
    <dgm:pt modelId="{F5B10C1A-DC44-48D0-8D84-DBCCF966FBB4}" type="parTrans" cxnId="{90232949-34B9-467E-A467-ADA65F678315}">
      <dgm:prSet/>
      <dgm:spPr/>
      <dgm:t>
        <a:bodyPr/>
        <a:lstStyle/>
        <a:p>
          <a:endParaRPr lang="en-US"/>
        </a:p>
      </dgm:t>
    </dgm:pt>
    <dgm:pt modelId="{47685C8E-E3FC-4E42-A026-AE8B3F738DE1}" type="sibTrans" cxnId="{90232949-34B9-467E-A467-ADA65F678315}">
      <dgm:prSet/>
      <dgm:spPr/>
      <dgm:t>
        <a:bodyPr/>
        <a:lstStyle/>
        <a:p>
          <a:endParaRPr lang="en-US"/>
        </a:p>
      </dgm:t>
    </dgm:pt>
    <dgm:pt modelId="{6376E2BD-3620-425C-B87B-254E3E664180}">
      <dgm:prSet phldrT="[Text]"/>
      <dgm:spPr/>
      <dgm:t>
        <a:bodyPr/>
        <a:lstStyle/>
        <a:p>
          <a:r>
            <a:rPr lang="en-US" dirty="0" smtClean="0">
              <a:latin typeface="Tw Cen MT Condensed Extra Bold" panose="020B0803020202020204" pitchFamily="34" charset="0"/>
            </a:rPr>
            <a:t>Quality of life</a:t>
          </a:r>
          <a:endParaRPr lang="en-US" dirty="0">
            <a:latin typeface="Tw Cen MT Condensed Extra Bold" panose="020B0803020202020204" pitchFamily="34" charset="0"/>
          </a:endParaRPr>
        </a:p>
      </dgm:t>
    </dgm:pt>
    <dgm:pt modelId="{42311BDD-86BD-40EA-970B-0F51B42111AA}" type="parTrans" cxnId="{4122290E-CADA-42BF-B837-92436895A00E}">
      <dgm:prSet/>
      <dgm:spPr/>
      <dgm:t>
        <a:bodyPr/>
        <a:lstStyle/>
        <a:p>
          <a:endParaRPr lang="en-US"/>
        </a:p>
      </dgm:t>
    </dgm:pt>
    <dgm:pt modelId="{6B5C6931-4354-4D23-8623-4F85B1F576EA}" type="sibTrans" cxnId="{4122290E-CADA-42BF-B837-92436895A00E}">
      <dgm:prSet/>
      <dgm:spPr/>
      <dgm:t>
        <a:bodyPr/>
        <a:lstStyle/>
        <a:p>
          <a:endParaRPr lang="en-US"/>
        </a:p>
      </dgm:t>
    </dgm:pt>
    <dgm:pt modelId="{C91C9622-F013-4FE6-A803-87DDD44CB560}" type="pres">
      <dgm:prSet presAssocID="{8842024D-F3F4-413C-A6DD-5683B6E353C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45174E4-3C9A-424F-9A32-FC49968C1E20}" type="pres">
      <dgm:prSet presAssocID="{7B783142-D561-41E9-A926-12248F564729}" presName="root" presStyleCnt="0">
        <dgm:presLayoutVars>
          <dgm:chMax/>
          <dgm:chPref/>
        </dgm:presLayoutVars>
      </dgm:prSet>
      <dgm:spPr/>
    </dgm:pt>
    <dgm:pt modelId="{23B827D1-2871-49AB-98C7-D00747639BC3}" type="pres">
      <dgm:prSet presAssocID="{7B783142-D561-41E9-A926-12248F564729}" presName="rootComposite" presStyleCnt="0">
        <dgm:presLayoutVars/>
      </dgm:prSet>
      <dgm:spPr/>
    </dgm:pt>
    <dgm:pt modelId="{88277C35-F4E3-4AD7-9E5E-F7E1C61B26BB}" type="pres">
      <dgm:prSet presAssocID="{7B783142-D561-41E9-A926-12248F564729}" presName="ParentAccent" presStyleLbl="alignNode1" presStyleIdx="0" presStyleCnt="2"/>
      <dgm:spPr/>
    </dgm:pt>
    <dgm:pt modelId="{A75C96E1-CD67-4150-AF03-F263F3B9FE72}" type="pres">
      <dgm:prSet presAssocID="{7B783142-D561-41E9-A926-12248F564729}" presName="ParentSmallAccent" presStyleLbl="fgAcc1" presStyleIdx="0" presStyleCnt="2"/>
      <dgm:spPr/>
    </dgm:pt>
    <dgm:pt modelId="{82DD5B9E-ADA2-4566-AECD-3D348E97A7AB}" type="pres">
      <dgm:prSet presAssocID="{7B783142-D561-41E9-A926-12248F564729}" presName="Parent" presStyleLbl="revTx" presStyleIdx="0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A663D-3081-4E60-8F76-490757FB8809}" type="pres">
      <dgm:prSet presAssocID="{7B783142-D561-41E9-A926-12248F564729}" presName="childShape" presStyleCnt="0">
        <dgm:presLayoutVars>
          <dgm:chMax val="0"/>
          <dgm:chPref val="0"/>
        </dgm:presLayoutVars>
      </dgm:prSet>
      <dgm:spPr/>
    </dgm:pt>
    <dgm:pt modelId="{A2B97A26-F626-41B9-A12F-2FEDB82B7E45}" type="pres">
      <dgm:prSet presAssocID="{965868C4-C8F6-4B68-B304-5FDDAE2BBB96}" presName="childComposite" presStyleCnt="0">
        <dgm:presLayoutVars>
          <dgm:chMax val="0"/>
          <dgm:chPref val="0"/>
        </dgm:presLayoutVars>
      </dgm:prSet>
      <dgm:spPr/>
    </dgm:pt>
    <dgm:pt modelId="{64C31104-E917-4787-AB2B-A97819CF1E1D}" type="pres">
      <dgm:prSet presAssocID="{965868C4-C8F6-4B68-B304-5FDDAE2BBB96}" presName="ChildAccent" presStyleLbl="solidFgAcc1" presStyleIdx="0" presStyleCnt="3"/>
      <dgm:spPr/>
    </dgm:pt>
    <dgm:pt modelId="{2E1F301B-6B53-40A1-8032-E77897E1967D}" type="pres">
      <dgm:prSet presAssocID="{965868C4-C8F6-4B68-B304-5FDDAE2BBB96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67586-2DD1-4EFC-8241-00C52CB960B7}" type="pres">
      <dgm:prSet presAssocID="{1A128DCD-2ED7-4FA0-B495-3AA5AD940DDC}" presName="childComposite" presStyleCnt="0">
        <dgm:presLayoutVars>
          <dgm:chMax val="0"/>
          <dgm:chPref val="0"/>
        </dgm:presLayoutVars>
      </dgm:prSet>
      <dgm:spPr/>
    </dgm:pt>
    <dgm:pt modelId="{13247239-363A-48D8-BC2D-378BFE0FC407}" type="pres">
      <dgm:prSet presAssocID="{1A128DCD-2ED7-4FA0-B495-3AA5AD940DDC}" presName="ChildAccent" presStyleLbl="solidFgAcc1" presStyleIdx="1" presStyleCnt="3"/>
      <dgm:spPr/>
    </dgm:pt>
    <dgm:pt modelId="{BD66A2A1-0839-49BE-8115-F5AA51F747E1}" type="pres">
      <dgm:prSet presAssocID="{1A128DCD-2ED7-4FA0-B495-3AA5AD940DDC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46CF0-1F10-4BC5-B6EB-AD2DA1C3DEAD}" type="pres">
      <dgm:prSet presAssocID="{3B71DE2C-0B2D-4698-8EDA-48391AC47600}" presName="root" presStyleCnt="0">
        <dgm:presLayoutVars>
          <dgm:chMax/>
          <dgm:chPref/>
        </dgm:presLayoutVars>
      </dgm:prSet>
      <dgm:spPr/>
    </dgm:pt>
    <dgm:pt modelId="{C2468A54-E9FD-44BE-90E4-57DD15EA655C}" type="pres">
      <dgm:prSet presAssocID="{3B71DE2C-0B2D-4698-8EDA-48391AC47600}" presName="rootComposite" presStyleCnt="0">
        <dgm:presLayoutVars/>
      </dgm:prSet>
      <dgm:spPr/>
    </dgm:pt>
    <dgm:pt modelId="{C6E16D65-AE14-4E86-9960-6ACEA2260A4B}" type="pres">
      <dgm:prSet presAssocID="{3B71DE2C-0B2D-4698-8EDA-48391AC47600}" presName="ParentAccent" presStyleLbl="alignNode1" presStyleIdx="1" presStyleCnt="2"/>
      <dgm:spPr/>
    </dgm:pt>
    <dgm:pt modelId="{889DFF86-4FFC-46EA-866E-69509C70D8E5}" type="pres">
      <dgm:prSet presAssocID="{3B71DE2C-0B2D-4698-8EDA-48391AC47600}" presName="ParentSmallAccent" presStyleLbl="fgAcc1" presStyleIdx="1" presStyleCnt="2"/>
      <dgm:spPr/>
    </dgm:pt>
    <dgm:pt modelId="{1946CFA9-27E3-4257-8AA1-DE5BC97A7441}" type="pres">
      <dgm:prSet presAssocID="{3B71DE2C-0B2D-4698-8EDA-48391AC47600}" presName="Parent" presStyleLbl="revTx" presStyleIdx="3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4B9C2-5B5A-4D61-9EE3-C49F385B3390}" type="pres">
      <dgm:prSet presAssocID="{3B71DE2C-0B2D-4698-8EDA-48391AC47600}" presName="childShape" presStyleCnt="0">
        <dgm:presLayoutVars>
          <dgm:chMax val="0"/>
          <dgm:chPref val="0"/>
        </dgm:presLayoutVars>
      </dgm:prSet>
      <dgm:spPr/>
    </dgm:pt>
    <dgm:pt modelId="{C83FD50E-CA7E-46ED-91A3-50067B0666DF}" type="pres">
      <dgm:prSet presAssocID="{6376E2BD-3620-425C-B87B-254E3E664180}" presName="childComposite" presStyleCnt="0">
        <dgm:presLayoutVars>
          <dgm:chMax val="0"/>
          <dgm:chPref val="0"/>
        </dgm:presLayoutVars>
      </dgm:prSet>
      <dgm:spPr/>
    </dgm:pt>
    <dgm:pt modelId="{3E8228E0-7291-452F-846E-AD4A87A13E3C}" type="pres">
      <dgm:prSet presAssocID="{6376E2BD-3620-425C-B87B-254E3E664180}" presName="ChildAccent" presStyleLbl="solidFgAcc1" presStyleIdx="2" presStyleCnt="3"/>
      <dgm:spPr/>
    </dgm:pt>
    <dgm:pt modelId="{4CC3EB5F-4811-44E2-8DA7-C73F67095F67}" type="pres">
      <dgm:prSet presAssocID="{6376E2BD-3620-425C-B87B-254E3E664180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513575-AFCE-44A7-B7FB-09679DD80DB7}" type="presOf" srcId="{3B71DE2C-0B2D-4698-8EDA-48391AC47600}" destId="{1946CFA9-27E3-4257-8AA1-DE5BC97A7441}" srcOrd="0" destOrd="0" presId="urn:microsoft.com/office/officeart/2008/layout/SquareAccentList"/>
    <dgm:cxn modelId="{46FD6C1A-2A80-439F-B569-CA38108B1B15}" type="presOf" srcId="{7B783142-D561-41E9-A926-12248F564729}" destId="{82DD5B9E-ADA2-4566-AECD-3D348E97A7AB}" srcOrd="0" destOrd="0" presId="urn:microsoft.com/office/officeart/2008/layout/SquareAccentList"/>
    <dgm:cxn modelId="{2C0DABAF-CFB4-4851-BB03-42CEC21A7581}" srcId="{7B783142-D561-41E9-A926-12248F564729}" destId="{965868C4-C8F6-4B68-B304-5FDDAE2BBB96}" srcOrd="0" destOrd="0" parTransId="{411BB71C-748B-4504-9241-7D0707A8CBB1}" sibTransId="{068917F3-1C2A-43FA-ABD0-5AFE05CE355A}"/>
    <dgm:cxn modelId="{90232949-34B9-467E-A467-ADA65F678315}" srcId="{8842024D-F3F4-413C-A6DD-5683B6E353CB}" destId="{3B71DE2C-0B2D-4698-8EDA-48391AC47600}" srcOrd="1" destOrd="0" parTransId="{F5B10C1A-DC44-48D0-8D84-DBCCF966FBB4}" sibTransId="{47685C8E-E3FC-4E42-A026-AE8B3F738DE1}"/>
    <dgm:cxn modelId="{356BEB8C-FF66-473B-9921-238B19E1DA45}" type="presOf" srcId="{8842024D-F3F4-413C-A6DD-5683B6E353CB}" destId="{C91C9622-F013-4FE6-A803-87DDD44CB560}" srcOrd="0" destOrd="0" presId="urn:microsoft.com/office/officeart/2008/layout/SquareAccentList"/>
    <dgm:cxn modelId="{5037A82D-5321-4539-9D27-6800FD631B56}" type="presOf" srcId="{6376E2BD-3620-425C-B87B-254E3E664180}" destId="{4CC3EB5F-4811-44E2-8DA7-C73F67095F67}" srcOrd="0" destOrd="0" presId="urn:microsoft.com/office/officeart/2008/layout/SquareAccentList"/>
    <dgm:cxn modelId="{4122290E-CADA-42BF-B837-92436895A00E}" srcId="{3B71DE2C-0B2D-4698-8EDA-48391AC47600}" destId="{6376E2BD-3620-425C-B87B-254E3E664180}" srcOrd="0" destOrd="0" parTransId="{42311BDD-86BD-40EA-970B-0F51B42111AA}" sibTransId="{6B5C6931-4354-4D23-8623-4F85B1F576EA}"/>
    <dgm:cxn modelId="{EAE9C46D-DFF9-4F08-879A-ACEB01D0F9D9}" type="presOf" srcId="{965868C4-C8F6-4B68-B304-5FDDAE2BBB96}" destId="{2E1F301B-6B53-40A1-8032-E77897E1967D}" srcOrd="0" destOrd="0" presId="urn:microsoft.com/office/officeart/2008/layout/SquareAccentList"/>
    <dgm:cxn modelId="{AB611339-FD3B-4B14-8CF3-3A2C26EEF998}" srcId="{8842024D-F3F4-413C-A6DD-5683B6E353CB}" destId="{7B783142-D561-41E9-A926-12248F564729}" srcOrd="0" destOrd="0" parTransId="{F1BD1694-2D50-4DDC-AA8F-3FA496EBD755}" sibTransId="{3FCCDE62-7D49-4C26-9640-C5D694524384}"/>
    <dgm:cxn modelId="{950989D8-C32C-4A2B-805D-E19E36287EA3}" srcId="{7B783142-D561-41E9-A926-12248F564729}" destId="{1A128DCD-2ED7-4FA0-B495-3AA5AD940DDC}" srcOrd="1" destOrd="0" parTransId="{8C9132A0-7F02-41DF-B63E-BF39705DE454}" sibTransId="{A5B6DA57-8AB6-4027-B81C-74916FC89F4B}"/>
    <dgm:cxn modelId="{53E578EE-9E6E-44B9-AB29-17C6C4CEADF9}" type="presOf" srcId="{1A128DCD-2ED7-4FA0-B495-3AA5AD940DDC}" destId="{BD66A2A1-0839-49BE-8115-F5AA51F747E1}" srcOrd="0" destOrd="0" presId="urn:microsoft.com/office/officeart/2008/layout/SquareAccentList"/>
    <dgm:cxn modelId="{AD7EAED7-5F1F-4746-BE05-A39B2328DE2F}" type="presParOf" srcId="{C91C9622-F013-4FE6-A803-87DDD44CB560}" destId="{E45174E4-3C9A-424F-9A32-FC49968C1E20}" srcOrd="0" destOrd="0" presId="urn:microsoft.com/office/officeart/2008/layout/SquareAccentList"/>
    <dgm:cxn modelId="{2BE0CF06-6089-4194-8262-02ECB1CACBA4}" type="presParOf" srcId="{E45174E4-3C9A-424F-9A32-FC49968C1E20}" destId="{23B827D1-2871-49AB-98C7-D00747639BC3}" srcOrd="0" destOrd="0" presId="urn:microsoft.com/office/officeart/2008/layout/SquareAccentList"/>
    <dgm:cxn modelId="{37781BDA-9BC1-44AD-A2A2-F74D59842437}" type="presParOf" srcId="{23B827D1-2871-49AB-98C7-D00747639BC3}" destId="{88277C35-F4E3-4AD7-9E5E-F7E1C61B26BB}" srcOrd="0" destOrd="0" presId="urn:microsoft.com/office/officeart/2008/layout/SquareAccentList"/>
    <dgm:cxn modelId="{ED6118BC-0D89-4C79-97D8-9B11E668FEE6}" type="presParOf" srcId="{23B827D1-2871-49AB-98C7-D00747639BC3}" destId="{A75C96E1-CD67-4150-AF03-F263F3B9FE72}" srcOrd="1" destOrd="0" presId="urn:microsoft.com/office/officeart/2008/layout/SquareAccentList"/>
    <dgm:cxn modelId="{6A5A2C03-D712-4E2F-9427-5F07A6C26E07}" type="presParOf" srcId="{23B827D1-2871-49AB-98C7-D00747639BC3}" destId="{82DD5B9E-ADA2-4566-AECD-3D348E97A7AB}" srcOrd="2" destOrd="0" presId="urn:microsoft.com/office/officeart/2008/layout/SquareAccentList"/>
    <dgm:cxn modelId="{3337CB81-F5CD-4BB8-9069-4CACDE330240}" type="presParOf" srcId="{E45174E4-3C9A-424F-9A32-FC49968C1E20}" destId="{53CA663D-3081-4E60-8F76-490757FB8809}" srcOrd="1" destOrd="0" presId="urn:microsoft.com/office/officeart/2008/layout/SquareAccentList"/>
    <dgm:cxn modelId="{18843130-A655-4D58-8A2C-CFE1C220EFA6}" type="presParOf" srcId="{53CA663D-3081-4E60-8F76-490757FB8809}" destId="{A2B97A26-F626-41B9-A12F-2FEDB82B7E45}" srcOrd="0" destOrd="0" presId="urn:microsoft.com/office/officeart/2008/layout/SquareAccentList"/>
    <dgm:cxn modelId="{6336C472-EB18-40D9-AE1D-D5213B544E28}" type="presParOf" srcId="{A2B97A26-F626-41B9-A12F-2FEDB82B7E45}" destId="{64C31104-E917-4787-AB2B-A97819CF1E1D}" srcOrd="0" destOrd="0" presId="urn:microsoft.com/office/officeart/2008/layout/SquareAccentList"/>
    <dgm:cxn modelId="{6E3BB582-20F1-4C5C-AAFE-C546DC1447C3}" type="presParOf" srcId="{A2B97A26-F626-41B9-A12F-2FEDB82B7E45}" destId="{2E1F301B-6B53-40A1-8032-E77897E1967D}" srcOrd="1" destOrd="0" presId="urn:microsoft.com/office/officeart/2008/layout/SquareAccentList"/>
    <dgm:cxn modelId="{3D5854F2-AF33-40E2-85C6-75DDECF8E5C1}" type="presParOf" srcId="{53CA663D-3081-4E60-8F76-490757FB8809}" destId="{D5467586-2DD1-4EFC-8241-00C52CB960B7}" srcOrd="1" destOrd="0" presId="urn:microsoft.com/office/officeart/2008/layout/SquareAccentList"/>
    <dgm:cxn modelId="{B1BBFEF5-7DAE-4E0B-9E01-B6E52E9EC7F4}" type="presParOf" srcId="{D5467586-2DD1-4EFC-8241-00C52CB960B7}" destId="{13247239-363A-48D8-BC2D-378BFE0FC407}" srcOrd="0" destOrd="0" presId="urn:microsoft.com/office/officeart/2008/layout/SquareAccentList"/>
    <dgm:cxn modelId="{6AB80043-5E31-41EC-ADE8-D87E84657A19}" type="presParOf" srcId="{D5467586-2DD1-4EFC-8241-00C52CB960B7}" destId="{BD66A2A1-0839-49BE-8115-F5AA51F747E1}" srcOrd="1" destOrd="0" presId="urn:microsoft.com/office/officeart/2008/layout/SquareAccentList"/>
    <dgm:cxn modelId="{6ADC247E-AC3D-4BF7-BB14-965A3AB61258}" type="presParOf" srcId="{C91C9622-F013-4FE6-A803-87DDD44CB560}" destId="{8C646CF0-1F10-4BC5-B6EB-AD2DA1C3DEAD}" srcOrd="1" destOrd="0" presId="urn:microsoft.com/office/officeart/2008/layout/SquareAccentList"/>
    <dgm:cxn modelId="{2BC582D8-8918-4D2C-92C3-E4F99FA27D35}" type="presParOf" srcId="{8C646CF0-1F10-4BC5-B6EB-AD2DA1C3DEAD}" destId="{C2468A54-E9FD-44BE-90E4-57DD15EA655C}" srcOrd="0" destOrd="0" presId="urn:microsoft.com/office/officeart/2008/layout/SquareAccentList"/>
    <dgm:cxn modelId="{2719FCD3-FA6D-46FF-88FF-A70D573ED6BC}" type="presParOf" srcId="{C2468A54-E9FD-44BE-90E4-57DD15EA655C}" destId="{C6E16D65-AE14-4E86-9960-6ACEA2260A4B}" srcOrd="0" destOrd="0" presId="urn:microsoft.com/office/officeart/2008/layout/SquareAccentList"/>
    <dgm:cxn modelId="{313A9BA5-D5C3-42CF-90FE-F5107080B135}" type="presParOf" srcId="{C2468A54-E9FD-44BE-90E4-57DD15EA655C}" destId="{889DFF86-4FFC-46EA-866E-69509C70D8E5}" srcOrd="1" destOrd="0" presId="urn:microsoft.com/office/officeart/2008/layout/SquareAccentList"/>
    <dgm:cxn modelId="{058CD4ED-7AFB-486E-8026-5E281966160F}" type="presParOf" srcId="{C2468A54-E9FD-44BE-90E4-57DD15EA655C}" destId="{1946CFA9-27E3-4257-8AA1-DE5BC97A7441}" srcOrd="2" destOrd="0" presId="urn:microsoft.com/office/officeart/2008/layout/SquareAccentList"/>
    <dgm:cxn modelId="{7DAD5FA8-AAA8-4BE9-9F03-F5ED2DC047E5}" type="presParOf" srcId="{8C646CF0-1F10-4BC5-B6EB-AD2DA1C3DEAD}" destId="{A144B9C2-5B5A-4D61-9EE3-C49F385B3390}" srcOrd="1" destOrd="0" presId="urn:microsoft.com/office/officeart/2008/layout/SquareAccentList"/>
    <dgm:cxn modelId="{378A7491-0CFF-4CFD-89B5-AB93F796AB5B}" type="presParOf" srcId="{A144B9C2-5B5A-4D61-9EE3-C49F385B3390}" destId="{C83FD50E-CA7E-46ED-91A3-50067B0666DF}" srcOrd="0" destOrd="0" presId="urn:microsoft.com/office/officeart/2008/layout/SquareAccentList"/>
    <dgm:cxn modelId="{AB963DF3-8049-4B55-863C-6C78873C2006}" type="presParOf" srcId="{C83FD50E-CA7E-46ED-91A3-50067B0666DF}" destId="{3E8228E0-7291-452F-846E-AD4A87A13E3C}" srcOrd="0" destOrd="0" presId="urn:microsoft.com/office/officeart/2008/layout/SquareAccentList"/>
    <dgm:cxn modelId="{007A2311-D37C-4C77-BB4F-36E3CB491B53}" type="presParOf" srcId="{C83FD50E-CA7E-46ED-91A3-50067B0666DF}" destId="{4CC3EB5F-4811-44E2-8DA7-C73F67095F6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9E100-1F0D-4FF4-8357-C78E9EAA1495}" type="doc">
      <dgm:prSet loTypeId="urn:microsoft.com/office/officeart/2005/8/layout/radial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09F03D-C211-4C31-A4A5-230F30A7FC04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Literacy</a:t>
          </a:r>
          <a:endParaRPr lang="en-US" sz="1600" b="1" dirty="0">
            <a:solidFill>
              <a:schemeClr val="tx1"/>
            </a:solidFill>
          </a:endParaRPr>
        </a:p>
      </dgm:t>
    </dgm:pt>
    <dgm:pt modelId="{FFF17A9B-896E-44BC-AF22-F2C3C18218C0}" type="parTrans" cxnId="{2DAB1A79-D7D1-447D-9936-16FD25F6F177}">
      <dgm:prSet/>
      <dgm:spPr/>
      <dgm:t>
        <a:bodyPr/>
        <a:lstStyle/>
        <a:p>
          <a:endParaRPr lang="en-US"/>
        </a:p>
      </dgm:t>
    </dgm:pt>
    <dgm:pt modelId="{6ADABA0F-E002-482D-8269-EC935C9968CE}" type="sibTrans" cxnId="{2DAB1A79-D7D1-447D-9936-16FD25F6F177}">
      <dgm:prSet/>
      <dgm:spPr/>
      <dgm:t>
        <a:bodyPr/>
        <a:lstStyle/>
        <a:p>
          <a:endParaRPr lang="en-US"/>
        </a:p>
      </dgm:t>
    </dgm:pt>
    <dgm:pt modelId="{94EFA93F-926C-4401-BD4A-32F1CBDC260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Infant mortality</a:t>
          </a:r>
          <a:endParaRPr lang="en-US" sz="1600" b="1" dirty="0">
            <a:solidFill>
              <a:schemeClr val="tx1"/>
            </a:solidFill>
          </a:endParaRPr>
        </a:p>
      </dgm:t>
    </dgm:pt>
    <dgm:pt modelId="{390526E6-0D6E-4533-BC61-6043653FC60C}" type="parTrans" cxnId="{05B86087-5844-441C-9137-1B2FB334174A}">
      <dgm:prSet/>
      <dgm:spPr/>
      <dgm:t>
        <a:bodyPr/>
        <a:lstStyle/>
        <a:p>
          <a:endParaRPr lang="en-US"/>
        </a:p>
      </dgm:t>
    </dgm:pt>
    <dgm:pt modelId="{C621F09D-1AAA-4ADB-B44B-6E90E163853E}" type="sibTrans" cxnId="{05B86087-5844-441C-9137-1B2FB334174A}">
      <dgm:prSet/>
      <dgm:spPr/>
      <dgm:t>
        <a:bodyPr/>
        <a:lstStyle/>
        <a:p>
          <a:endParaRPr lang="en-US"/>
        </a:p>
      </dgm:t>
    </dgm:pt>
    <dgm:pt modelId="{CD5278AA-CAC0-466B-9DCA-0D14C3283053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Life expectancy at age one</a:t>
          </a:r>
          <a:endParaRPr lang="en-US" sz="1600" b="1" dirty="0">
            <a:solidFill>
              <a:schemeClr val="tx1"/>
            </a:solidFill>
          </a:endParaRPr>
        </a:p>
      </dgm:t>
    </dgm:pt>
    <dgm:pt modelId="{E89408F8-1A91-4440-A16A-EBB10980A201}" type="parTrans" cxnId="{1D4D939D-CE47-4065-B5D3-13745C7ED5BE}">
      <dgm:prSet/>
      <dgm:spPr/>
      <dgm:t>
        <a:bodyPr/>
        <a:lstStyle/>
        <a:p>
          <a:endParaRPr lang="en-US"/>
        </a:p>
      </dgm:t>
    </dgm:pt>
    <dgm:pt modelId="{40AA0CAF-1559-4417-A0CC-CCDE72343329}" type="sibTrans" cxnId="{1D4D939D-CE47-4065-B5D3-13745C7ED5BE}">
      <dgm:prSet/>
      <dgm:spPr/>
      <dgm:t>
        <a:bodyPr/>
        <a:lstStyle/>
        <a:p>
          <a:endParaRPr lang="en-US"/>
        </a:p>
      </dgm:t>
    </dgm:pt>
    <dgm:pt modelId="{7B5843AF-CC4C-455F-B2AE-93DC882D5B65}" type="pres">
      <dgm:prSet presAssocID="{D389E100-1F0D-4FF4-8357-C78E9EAA149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65ED2B-F6BD-4FAB-8059-BB145B8F1326}" type="pres">
      <dgm:prSet presAssocID="{D389E100-1F0D-4FF4-8357-C78E9EAA1495}" presName="cycle" presStyleCnt="0"/>
      <dgm:spPr/>
      <dgm:t>
        <a:bodyPr/>
        <a:lstStyle/>
        <a:p>
          <a:endParaRPr lang="en-IN"/>
        </a:p>
      </dgm:t>
    </dgm:pt>
    <dgm:pt modelId="{AC8E5412-A60D-4B96-9D7B-FC9D4FD889A1}" type="pres">
      <dgm:prSet presAssocID="{D389E100-1F0D-4FF4-8357-C78E9EAA1495}" presName="centerShape" presStyleCnt="0"/>
      <dgm:spPr/>
      <dgm:t>
        <a:bodyPr/>
        <a:lstStyle/>
        <a:p>
          <a:endParaRPr lang="en-IN"/>
        </a:p>
      </dgm:t>
    </dgm:pt>
    <dgm:pt modelId="{3BFF5EAD-DEDA-4A2F-BF8A-2D8481B2FA61}" type="pres">
      <dgm:prSet presAssocID="{D389E100-1F0D-4FF4-8357-C78E9EAA1495}" presName="connSite" presStyleLbl="node1" presStyleIdx="0" presStyleCnt="4"/>
      <dgm:spPr/>
      <dgm:t>
        <a:bodyPr/>
        <a:lstStyle/>
        <a:p>
          <a:endParaRPr lang="en-IN"/>
        </a:p>
      </dgm:t>
    </dgm:pt>
    <dgm:pt modelId="{33F57783-C1BD-4828-B8A3-E403254D2F17}" type="pres">
      <dgm:prSet presAssocID="{D389E100-1F0D-4FF4-8357-C78E9EAA1495}" presName="visible" presStyleLbl="node1" presStyleIdx="0" presStyleCnt="4" custScaleX="112208" custScaleY="109449"/>
      <dgm:spPr/>
      <dgm:t>
        <a:bodyPr/>
        <a:lstStyle/>
        <a:p>
          <a:endParaRPr lang="en-IN"/>
        </a:p>
      </dgm:t>
    </dgm:pt>
    <dgm:pt modelId="{D6928D68-778C-4D71-AED4-48BEE5678F62}" type="pres">
      <dgm:prSet presAssocID="{FFF17A9B-896E-44BC-AF22-F2C3C18218C0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9002B8B-84EC-4D8C-A2C6-AC38FBF04FFF}" type="pres">
      <dgm:prSet presAssocID="{DF09F03D-C211-4C31-A4A5-230F30A7FC04}" presName="node" presStyleCnt="0"/>
      <dgm:spPr/>
      <dgm:t>
        <a:bodyPr/>
        <a:lstStyle/>
        <a:p>
          <a:endParaRPr lang="en-IN"/>
        </a:p>
      </dgm:t>
    </dgm:pt>
    <dgm:pt modelId="{5602D676-2922-41A2-A6DF-CFAA0650E071}" type="pres">
      <dgm:prSet presAssocID="{DF09F03D-C211-4C31-A4A5-230F30A7FC04}" presName="parentNode" presStyleLbl="node1" presStyleIdx="1" presStyleCnt="4" custScaleX="137108" custLinFactNeighborX="19405" custLinFactNeighborY="40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ABBA3-12AF-4F12-A7E0-B7EBBA897CEC}" type="pres">
      <dgm:prSet presAssocID="{DF09F03D-C211-4C31-A4A5-230F30A7FC0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3308E-1A20-4C14-BA9A-437E37E15617}" type="pres">
      <dgm:prSet presAssocID="{390526E6-0D6E-4533-BC61-6043653FC60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65F12EEF-825C-4DFE-8392-233978D83F8D}" type="pres">
      <dgm:prSet presAssocID="{94EFA93F-926C-4401-BD4A-32F1CBDC260A}" presName="node" presStyleCnt="0"/>
      <dgm:spPr/>
      <dgm:t>
        <a:bodyPr/>
        <a:lstStyle/>
        <a:p>
          <a:endParaRPr lang="en-IN"/>
        </a:p>
      </dgm:t>
    </dgm:pt>
    <dgm:pt modelId="{9255E785-E715-44FE-9360-79D3CA9A9EF2}" type="pres">
      <dgm:prSet presAssocID="{94EFA93F-926C-4401-BD4A-32F1CBDC260A}" presName="parentNode" presStyleLbl="node1" presStyleIdx="2" presStyleCnt="4" custScaleX="130624" custLinFactNeighborX="17459" custLinFactNeighborY="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76AB4-5C75-4A0C-9EC0-116FAC4FD682}" type="pres">
      <dgm:prSet presAssocID="{94EFA93F-926C-4401-BD4A-32F1CBDC260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92C21-27E9-4142-948E-8CE230B4F023}" type="pres">
      <dgm:prSet presAssocID="{E89408F8-1A91-4440-A16A-EBB10980A20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7138AAD-F2DF-4D96-9EC8-2DAB9DC44A50}" type="pres">
      <dgm:prSet presAssocID="{CD5278AA-CAC0-466B-9DCA-0D14C3283053}" presName="node" presStyleCnt="0"/>
      <dgm:spPr/>
      <dgm:t>
        <a:bodyPr/>
        <a:lstStyle/>
        <a:p>
          <a:endParaRPr lang="en-IN"/>
        </a:p>
      </dgm:t>
    </dgm:pt>
    <dgm:pt modelId="{CC51828E-48EA-4855-8814-8647DAE6F35B}" type="pres">
      <dgm:prSet presAssocID="{CD5278AA-CAC0-466B-9DCA-0D14C3283053}" presName="parentNode" presStyleLbl="node1" presStyleIdx="3" presStyleCnt="4" custScaleX="152854" custLinFactNeighborX="15563" custLinFactNeighborY="6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F8606-D201-4892-9E18-DB82C18486DA}" type="pres">
      <dgm:prSet presAssocID="{CD5278AA-CAC0-466B-9DCA-0D14C328305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5D119-1A55-45D4-895E-D07E96A02554}" type="presOf" srcId="{FFF17A9B-896E-44BC-AF22-F2C3C18218C0}" destId="{D6928D68-778C-4D71-AED4-48BEE5678F62}" srcOrd="0" destOrd="0" presId="urn:microsoft.com/office/officeart/2005/8/layout/radial2"/>
    <dgm:cxn modelId="{2DAB1A79-D7D1-447D-9936-16FD25F6F177}" srcId="{D389E100-1F0D-4FF4-8357-C78E9EAA1495}" destId="{DF09F03D-C211-4C31-A4A5-230F30A7FC04}" srcOrd="0" destOrd="0" parTransId="{FFF17A9B-896E-44BC-AF22-F2C3C18218C0}" sibTransId="{6ADABA0F-E002-482D-8269-EC935C9968CE}"/>
    <dgm:cxn modelId="{82B55EA9-E10E-4563-B699-5812D69C363A}" type="presOf" srcId="{CD5278AA-CAC0-466B-9DCA-0D14C3283053}" destId="{CC51828E-48EA-4855-8814-8647DAE6F35B}" srcOrd="0" destOrd="0" presId="urn:microsoft.com/office/officeart/2005/8/layout/radial2"/>
    <dgm:cxn modelId="{6F5AAAEA-577C-4B0D-97B3-4C3777B9ACD9}" type="presOf" srcId="{E89408F8-1A91-4440-A16A-EBB10980A201}" destId="{4CC92C21-27E9-4142-948E-8CE230B4F023}" srcOrd="0" destOrd="0" presId="urn:microsoft.com/office/officeart/2005/8/layout/radial2"/>
    <dgm:cxn modelId="{5B4F5E39-F90D-46DF-A6C5-9C7BDC8C5CBF}" type="presOf" srcId="{390526E6-0D6E-4533-BC61-6043653FC60C}" destId="{3A43308E-1A20-4C14-BA9A-437E37E15617}" srcOrd="0" destOrd="0" presId="urn:microsoft.com/office/officeart/2005/8/layout/radial2"/>
    <dgm:cxn modelId="{B33EAC28-DA44-4FD3-8246-9A89D39A1658}" type="presOf" srcId="{DF09F03D-C211-4C31-A4A5-230F30A7FC04}" destId="{5602D676-2922-41A2-A6DF-CFAA0650E071}" srcOrd="0" destOrd="0" presId="urn:microsoft.com/office/officeart/2005/8/layout/radial2"/>
    <dgm:cxn modelId="{F9EB68F6-1C38-4F95-8F22-2498F6FE6924}" type="presOf" srcId="{94EFA93F-926C-4401-BD4A-32F1CBDC260A}" destId="{9255E785-E715-44FE-9360-79D3CA9A9EF2}" srcOrd="0" destOrd="0" presId="urn:microsoft.com/office/officeart/2005/8/layout/radial2"/>
    <dgm:cxn modelId="{4646CA94-BAD8-4D94-813D-F37371F50373}" type="presOf" srcId="{D389E100-1F0D-4FF4-8357-C78E9EAA1495}" destId="{7B5843AF-CC4C-455F-B2AE-93DC882D5B65}" srcOrd="0" destOrd="0" presId="urn:microsoft.com/office/officeart/2005/8/layout/radial2"/>
    <dgm:cxn modelId="{1D4D939D-CE47-4065-B5D3-13745C7ED5BE}" srcId="{D389E100-1F0D-4FF4-8357-C78E9EAA1495}" destId="{CD5278AA-CAC0-466B-9DCA-0D14C3283053}" srcOrd="2" destOrd="0" parTransId="{E89408F8-1A91-4440-A16A-EBB10980A201}" sibTransId="{40AA0CAF-1559-4417-A0CC-CCDE72343329}"/>
    <dgm:cxn modelId="{05B86087-5844-441C-9137-1B2FB334174A}" srcId="{D389E100-1F0D-4FF4-8357-C78E9EAA1495}" destId="{94EFA93F-926C-4401-BD4A-32F1CBDC260A}" srcOrd="1" destOrd="0" parTransId="{390526E6-0D6E-4533-BC61-6043653FC60C}" sibTransId="{C621F09D-1AAA-4ADB-B44B-6E90E163853E}"/>
    <dgm:cxn modelId="{5E81981B-A501-4BDD-8A6E-41A6B811AE08}" type="presParOf" srcId="{7B5843AF-CC4C-455F-B2AE-93DC882D5B65}" destId="{E365ED2B-F6BD-4FAB-8059-BB145B8F1326}" srcOrd="0" destOrd="0" presId="urn:microsoft.com/office/officeart/2005/8/layout/radial2"/>
    <dgm:cxn modelId="{3147B3FA-A5B7-4E78-B5B1-403C8BE8F21D}" type="presParOf" srcId="{E365ED2B-F6BD-4FAB-8059-BB145B8F1326}" destId="{AC8E5412-A60D-4B96-9D7B-FC9D4FD889A1}" srcOrd="0" destOrd="0" presId="urn:microsoft.com/office/officeart/2005/8/layout/radial2"/>
    <dgm:cxn modelId="{66273A40-2D2E-4733-AF78-1665A8A19625}" type="presParOf" srcId="{AC8E5412-A60D-4B96-9D7B-FC9D4FD889A1}" destId="{3BFF5EAD-DEDA-4A2F-BF8A-2D8481B2FA61}" srcOrd="0" destOrd="0" presId="urn:microsoft.com/office/officeart/2005/8/layout/radial2"/>
    <dgm:cxn modelId="{9679C2B8-9145-4806-889B-5993265D3260}" type="presParOf" srcId="{AC8E5412-A60D-4B96-9D7B-FC9D4FD889A1}" destId="{33F57783-C1BD-4828-B8A3-E403254D2F17}" srcOrd="1" destOrd="0" presId="urn:microsoft.com/office/officeart/2005/8/layout/radial2"/>
    <dgm:cxn modelId="{427C32B9-43D7-4BEC-860F-2573B374C737}" type="presParOf" srcId="{E365ED2B-F6BD-4FAB-8059-BB145B8F1326}" destId="{D6928D68-778C-4D71-AED4-48BEE5678F62}" srcOrd="1" destOrd="0" presId="urn:microsoft.com/office/officeart/2005/8/layout/radial2"/>
    <dgm:cxn modelId="{9A06EFF5-414F-4029-8390-A209B5903C8F}" type="presParOf" srcId="{E365ED2B-F6BD-4FAB-8059-BB145B8F1326}" destId="{D9002B8B-84EC-4D8C-A2C6-AC38FBF04FFF}" srcOrd="2" destOrd="0" presId="urn:microsoft.com/office/officeart/2005/8/layout/radial2"/>
    <dgm:cxn modelId="{549609DF-08AB-4E2D-8E69-2FDDA4E17ADE}" type="presParOf" srcId="{D9002B8B-84EC-4D8C-A2C6-AC38FBF04FFF}" destId="{5602D676-2922-41A2-A6DF-CFAA0650E071}" srcOrd="0" destOrd="0" presId="urn:microsoft.com/office/officeart/2005/8/layout/radial2"/>
    <dgm:cxn modelId="{D07FA26A-31FD-4863-A126-318FFDEC5C2E}" type="presParOf" srcId="{D9002B8B-84EC-4D8C-A2C6-AC38FBF04FFF}" destId="{601ABBA3-12AF-4F12-A7E0-B7EBBA897CEC}" srcOrd="1" destOrd="0" presId="urn:microsoft.com/office/officeart/2005/8/layout/radial2"/>
    <dgm:cxn modelId="{BA2830A2-89B5-4807-99AD-E41C6C68E483}" type="presParOf" srcId="{E365ED2B-F6BD-4FAB-8059-BB145B8F1326}" destId="{3A43308E-1A20-4C14-BA9A-437E37E15617}" srcOrd="3" destOrd="0" presId="urn:microsoft.com/office/officeart/2005/8/layout/radial2"/>
    <dgm:cxn modelId="{F907B7D0-B249-44F6-9911-52CDF9A58AAB}" type="presParOf" srcId="{E365ED2B-F6BD-4FAB-8059-BB145B8F1326}" destId="{65F12EEF-825C-4DFE-8392-233978D83F8D}" srcOrd="4" destOrd="0" presId="urn:microsoft.com/office/officeart/2005/8/layout/radial2"/>
    <dgm:cxn modelId="{30408980-4B11-4C8A-BA19-A6C0324A74C4}" type="presParOf" srcId="{65F12EEF-825C-4DFE-8392-233978D83F8D}" destId="{9255E785-E715-44FE-9360-79D3CA9A9EF2}" srcOrd="0" destOrd="0" presId="urn:microsoft.com/office/officeart/2005/8/layout/radial2"/>
    <dgm:cxn modelId="{98D44B51-B7A2-4285-A0B0-86F32F7DCFE3}" type="presParOf" srcId="{65F12EEF-825C-4DFE-8392-233978D83F8D}" destId="{B6B76AB4-5C75-4A0C-9EC0-116FAC4FD682}" srcOrd="1" destOrd="0" presId="urn:microsoft.com/office/officeart/2005/8/layout/radial2"/>
    <dgm:cxn modelId="{1FB8D416-50CD-467F-A4FB-F4C7D3876DEE}" type="presParOf" srcId="{E365ED2B-F6BD-4FAB-8059-BB145B8F1326}" destId="{4CC92C21-27E9-4142-948E-8CE230B4F023}" srcOrd="5" destOrd="0" presId="urn:microsoft.com/office/officeart/2005/8/layout/radial2"/>
    <dgm:cxn modelId="{D6CE7F28-2439-48FD-9323-9B7A518CA904}" type="presParOf" srcId="{E365ED2B-F6BD-4FAB-8059-BB145B8F1326}" destId="{47138AAD-F2DF-4D96-9EC8-2DAB9DC44A50}" srcOrd="6" destOrd="0" presId="urn:microsoft.com/office/officeart/2005/8/layout/radial2"/>
    <dgm:cxn modelId="{EA53A191-BAB5-4076-BA6E-2828BF0ED5A1}" type="presParOf" srcId="{47138AAD-F2DF-4D96-9EC8-2DAB9DC44A50}" destId="{CC51828E-48EA-4855-8814-8647DAE6F35B}" srcOrd="0" destOrd="0" presId="urn:microsoft.com/office/officeart/2005/8/layout/radial2"/>
    <dgm:cxn modelId="{655994AC-32DD-40EA-9F7A-7B8CA45BF775}" type="presParOf" srcId="{47138AAD-F2DF-4D96-9EC8-2DAB9DC44A50}" destId="{649F8606-D201-4892-9E18-DB82C18486D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9E100-1F0D-4FF4-8357-C78E9EAA1495}" type="doc">
      <dgm:prSet loTypeId="urn:microsoft.com/office/officeart/2005/8/layout/radial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09F03D-C211-4C31-A4A5-230F30A7FC0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Longevity</a:t>
          </a:r>
          <a:endParaRPr lang="en-US" sz="1800" b="1" dirty="0">
            <a:solidFill>
              <a:schemeClr val="tx1"/>
            </a:solidFill>
          </a:endParaRPr>
        </a:p>
      </dgm:t>
    </dgm:pt>
    <dgm:pt modelId="{FFF17A9B-896E-44BC-AF22-F2C3C18218C0}" type="parTrans" cxnId="{2DAB1A79-D7D1-447D-9936-16FD25F6F177}">
      <dgm:prSet/>
      <dgm:spPr/>
      <dgm:t>
        <a:bodyPr/>
        <a:lstStyle/>
        <a:p>
          <a:endParaRPr lang="en-US"/>
        </a:p>
      </dgm:t>
    </dgm:pt>
    <dgm:pt modelId="{6ADABA0F-E002-482D-8269-EC935C9968CE}" type="sibTrans" cxnId="{2DAB1A79-D7D1-447D-9936-16FD25F6F177}">
      <dgm:prSet/>
      <dgm:spPr/>
      <dgm:t>
        <a:bodyPr/>
        <a:lstStyle/>
        <a:p>
          <a:endParaRPr lang="en-US"/>
        </a:p>
      </dgm:t>
    </dgm:pt>
    <dgm:pt modelId="{94EFA93F-926C-4401-BD4A-32F1CBDC260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Knowledge </a:t>
          </a:r>
          <a:endParaRPr lang="en-US" sz="1600" b="1" dirty="0">
            <a:solidFill>
              <a:schemeClr val="tx1"/>
            </a:solidFill>
          </a:endParaRPr>
        </a:p>
      </dgm:t>
    </dgm:pt>
    <dgm:pt modelId="{390526E6-0D6E-4533-BC61-6043653FC60C}" type="parTrans" cxnId="{05B86087-5844-441C-9137-1B2FB334174A}">
      <dgm:prSet/>
      <dgm:spPr/>
      <dgm:t>
        <a:bodyPr/>
        <a:lstStyle/>
        <a:p>
          <a:endParaRPr lang="en-US"/>
        </a:p>
      </dgm:t>
    </dgm:pt>
    <dgm:pt modelId="{C621F09D-1AAA-4ADB-B44B-6E90E163853E}" type="sibTrans" cxnId="{05B86087-5844-441C-9137-1B2FB334174A}">
      <dgm:prSet/>
      <dgm:spPr/>
      <dgm:t>
        <a:bodyPr/>
        <a:lstStyle/>
        <a:p>
          <a:endParaRPr lang="en-US"/>
        </a:p>
      </dgm:t>
    </dgm:pt>
    <dgm:pt modelId="{CD5278AA-CAC0-466B-9DCA-0D14C328305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Income</a:t>
          </a:r>
          <a:endParaRPr lang="en-US" sz="2000" b="1" dirty="0">
            <a:solidFill>
              <a:schemeClr val="tx1"/>
            </a:solidFill>
          </a:endParaRPr>
        </a:p>
      </dgm:t>
    </dgm:pt>
    <dgm:pt modelId="{E89408F8-1A91-4440-A16A-EBB10980A201}" type="parTrans" cxnId="{1D4D939D-CE47-4065-B5D3-13745C7ED5BE}">
      <dgm:prSet/>
      <dgm:spPr/>
      <dgm:t>
        <a:bodyPr/>
        <a:lstStyle/>
        <a:p>
          <a:endParaRPr lang="en-US"/>
        </a:p>
      </dgm:t>
    </dgm:pt>
    <dgm:pt modelId="{40AA0CAF-1559-4417-A0CC-CCDE72343329}" type="sibTrans" cxnId="{1D4D939D-CE47-4065-B5D3-13745C7ED5BE}">
      <dgm:prSet/>
      <dgm:spPr/>
      <dgm:t>
        <a:bodyPr/>
        <a:lstStyle/>
        <a:p>
          <a:endParaRPr lang="en-US"/>
        </a:p>
      </dgm:t>
    </dgm:pt>
    <dgm:pt modelId="{7B5843AF-CC4C-455F-B2AE-93DC882D5B65}" type="pres">
      <dgm:prSet presAssocID="{D389E100-1F0D-4FF4-8357-C78E9EAA149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65ED2B-F6BD-4FAB-8059-BB145B8F1326}" type="pres">
      <dgm:prSet presAssocID="{D389E100-1F0D-4FF4-8357-C78E9EAA1495}" presName="cycle" presStyleCnt="0"/>
      <dgm:spPr/>
      <dgm:t>
        <a:bodyPr/>
        <a:lstStyle/>
        <a:p>
          <a:endParaRPr lang="en-IN"/>
        </a:p>
      </dgm:t>
    </dgm:pt>
    <dgm:pt modelId="{AC8E5412-A60D-4B96-9D7B-FC9D4FD889A1}" type="pres">
      <dgm:prSet presAssocID="{D389E100-1F0D-4FF4-8357-C78E9EAA1495}" presName="centerShape" presStyleCnt="0"/>
      <dgm:spPr/>
      <dgm:t>
        <a:bodyPr/>
        <a:lstStyle/>
        <a:p>
          <a:endParaRPr lang="en-IN"/>
        </a:p>
      </dgm:t>
    </dgm:pt>
    <dgm:pt modelId="{3BFF5EAD-DEDA-4A2F-BF8A-2D8481B2FA61}" type="pres">
      <dgm:prSet presAssocID="{D389E100-1F0D-4FF4-8357-C78E9EAA1495}" presName="connSite" presStyleLbl="node1" presStyleIdx="0" presStyleCnt="4"/>
      <dgm:spPr/>
      <dgm:t>
        <a:bodyPr/>
        <a:lstStyle/>
        <a:p>
          <a:endParaRPr lang="en-IN"/>
        </a:p>
      </dgm:t>
    </dgm:pt>
    <dgm:pt modelId="{33F57783-C1BD-4828-B8A3-E403254D2F17}" type="pres">
      <dgm:prSet presAssocID="{D389E100-1F0D-4FF4-8357-C78E9EAA1495}" presName="visible" presStyleLbl="node1" presStyleIdx="0" presStyleCnt="4" custLinFactNeighborX="2272" custLinFactNeighborY="-46"/>
      <dgm:spPr/>
      <dgm:t>
        <a:bodyPr/>
        <a:lstStyle/>
        <a:p>
          <a:endParaRPr lang="en-IN"/>
        </a:p>
      </dgm:t>
    </dgm:pt>
    <dgm:pt modelId="{D6928D68-778C-4D71-AED4-48BEE5678F62}" type="pres">
      <dgm:prSet presAssocID="{FFF17A9B-896E-44BC-AF22-F2C3C18218C0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9002B8B-84EC-4D8C-A2C6-AC38FBF04FFF}" type="pres">
      <dgm:prSet presAssocID="{DF09F03D-C211-4C31-A4A5-230F30A7FC04}" presName="node" presStyleCnt="0"/>
      <dgm:spPr/>
      <dgm:t>
        <a:bodyPr/>
        <a:lstStyle/>
        <a:p>
          <a:endParaRPr lang="en-IN"/>
        </a:p>
      </dgm:t>
    </dgm:pt>
    <dgm:pt modelId="{5602D676-2922-41A2-A6DF-CFAA0650E071}" type="pres">
      <dgm:prSet presAssocID="{DF09F03D-C211-4C31-A4A5-230F30A7FC04}" presName="parentNode" presStyleLbl="node1" presStyleIdx="1" presStyleCnt="4" custScaleX="150997" custScaleY="107488" custLinFactNeighborX="1737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ABBA3-12AF-4F12-A7E0-B7EBBA897CEC}" type="pres">
      <dgm:prSet presAssocID="{DF09F03D-C211-4C31-A4A5-230F30A7FC0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3308E-1A20-4C14-BA9A-437E37E15617}" type="pres">
      <dgm:prSet presAssocID="{390526E6-0D6E-4533-BC61-6043653FC60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65F12EEF-825C-4DFE-8392-233978D83F8D}" type="pres">
      <dgm:prSet presAssocID="{94EFA93F-926C-4401-BD4A-32F1CBDC260A}" presName="node" presStyleCnt="0"/>
      <dgm:spPr/>
      <dgm:t>
        <a:bodyPr/>
        <a:lstStyle/>
        <a:p>
          <a:endParaRPr lang="en-IN"/>
        </a:p>
      </dgm:t>
    </dgm:pt>
    <dgm:pt modelId="{9255E785-E715-44FE-9360-79D3CA9A9EF2}" type="pres">
      <dgm:prSet presAssocID="{94EFA93F-926C-4401-BD4A-32F1CBDC260A}" presName="parentNode" presStyleLbl="node1" presStyleIdx="2" presStyleCnt="4" custScaleX="150997" custScaleY="107488" custLinFactNeighborX="1737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76AB4-5C75-4A0C-9EC0-116FAC4FD682}" type="pres">
      <dgm:prSet presAssocID="{94EFA93F-926C-4401-BD4A-32F1CBDC260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92C21-27E9-4142-948E-8CE230B4F023}" type="pres">
      <dgm:prSet presAssocID="{E89408F8-1A91-4440-A16A-EBB10980A20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7138AAD-F2DF-4D96-9EC8-2DAB9DC44A50}" type="pres">
      <dgm:prSet presAssocID="{CD5278AA-CAC0-466B-9DCA-0D14C3283053}" presName="node" presStyleCnt="0"/>
      <dgm:spPr/>
      <dgm:t>
        <a:bodyPr/>
        <a:lstStyle/>
        <a:p>
          <a:endParaRPr lang="en-IN"/>
        </a:p>
      </dgm:t>
    </dgm:pt>
    <dgm:pt modelId="{CC51828E-48EA-4855-8814-8647DAE6F35B}" type="pres">
      <dgm:prSet presAssocID="{CD5278AA-CAC0-466B-9DCA-0D14C3283053}" presName="parentNode" presStyleLbl="node1" presStyleIdx="3" presStyleCnt="4" custScaleX="150997" custScaleY="107488" custLinFactNeighborX="18061" custLinFactNeighborY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F8606-D201-4892-9E18-DB82C18486DA}" type="pres">
      <dgm:prSet presAssocID="{CD5278AA-CAC0-466B-9DCA-0D14C328305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B1A79-D7D1-447D-9936-16FD25F6F177}" srcId="{D389E100-1F0D-4FF4-8357-C78E9EAA1495}" destId="{DF09F03D-C211-4C31-A4A5-230F30A7FC04}" srcOrd="0" destOrd="0" parTransId="{FFF17A9B-896E-44BC-AF22-F2C3C18218C0}" sibTransId="{6ADABA0F-E002-482D-8269-EC935C9968CE}"/>
    <dgm:cxn modelId="{E2133306-BF5D-4CEF-A179-24D94DFF3513}" type="presOf" srcId="{CD5278AA-CAC0-466B-9DCA-0D14C3283053}" destId="{CC51828E-48EA-4855-8814-8647DAE6F35B}" srcOrd="0" destOrd="0" presId="urn:microsoft.com/office/officeart/2005/8/layout/radial2"/>
    <dgm:cxn modelId="{1D4D939D-CE47-4065-B5D3-13745C7ED5BE}" srcId="{D389E100-1F0D-4FF4-8357-C78E9EAA1495}" destId="{CD5278AA-CAC0-466B-9DCA-0D14C3283053}" srcOrd="2" destOrd="0" parTransId="{E89408F8-1A91-4440-A16A-EBB10980A201}" sibTransId="{40AA0CAF-1559-4417-A0CC-CCDE72343329}"/>
    <dgm:cxn modelId="{39805288-59CF-49A7-BD40-2DB3F9C87D96}" type="presOf" srcId="{94EFA93F-926C-4401-BD4A-32F1CBDC260A}" destId="{9255E785-E715-44FE-9360-79D3CA9A9EF2}" srcOrd="0" destOrd="0" presId="urn:microsoft.com/office/officeart/2005/8/layout/radial2"/>
    <dgm:cxn modelId="{7FF8B822-A2AC-4989-B14F-A95C87359D49}" type="presOf" srcId="{FFF17A9B-896E-44BC-AF22-F2C3C18218C0}" destId="{D6928D68-778C-4D71-AED4-48BEE5678F62}" srcOrd="0" destOrd="0" presId="urn:microsoft.com/office/officeart/2005/8/layout/radial2"/>
    <dgm:cxn modelId="{BC2FE0A1-BA15-493A-AAC2-4C3B321640B7}" type="presOf" srcId="{DF09F03D-C211-4C31-A4A5-230F30A7FC04}" destId="{5602D676-2922-41A2-A6DF-CFAA0650E071}" srcOrd="0" destOrd="0" presId="urn:microsoft.com/office/officeart/2005/8/layout/radial2"/>
    <dgm:cxn modelId="{9F809567-5AD4-4FC4-ACEC-8DABD7962414}" type="presOf" srcId="{390526E6-0D6E-4533-BC61-6043653FC60C}" destId="{3A43308E-1A20-4C14-BA9A-437E37E15617}" srcOrd="0" destOrd="0" presId="urn:microsoft.com/office/officeart/2005/8/layout/radial2"/>
    <dgm:cxn modelId="{05B86087-5844-441C-9137-1B2FB334174A}" srcId="{D389E100-1F0D-4FF4-8357-C78E9EAA1495}" destId="{94EFA93F-926C-4401-BD4A-32F1CBDC260A}" srcOrd="1" destOrd="0" parTransId="{390526E6-0D6E-4533-BC61-6043653FC60C}" sibTransId="{C621F09D-1AAA-4ADB-B44B-6E90E163853E}"/>
    <dgm:cxn modelId="{6449F55A-7A94-4CD8-877A-867C17F97394}" type="presOf" srcId="{D389E100-1F0D-4FF4-8357-C78E9EAA1495}" destId="{7B5843AF-CC4C-455F-B2AE-93DC882D5B65}" srcOrd="0" destOrd="0" presId="urn:microsoft.com/office/officeart/2005/8/layout/radial2"/>
    <dgm:cxn modelId="{EBDA0E59-F622-410F-9722-9CB2702BB082}" type="presOf" srcId="{E89408F8-1A91-4440-A16A-EBB10980A201}" destId="{4CC92C21-27E9-4142-948E-8CE230B4F023}" srcOrd="0" destOrd="0" presId="urn:microsoft.com/office/officeart/2005/8/layout/radial2"/>
    <dgm:cxn modelId="{47EBB869-5240-4501-8D43-A95937167843}" type="presParOf" srcId="{7B5843AF-CC4C-455F-B2AE-93DC882D5B65}" destId="{E365ED2B-F6BD-4FAB-8059-BB145B8F1326}" srcOrd="0" destOrd="0" presId="urn:microsoft.com/office/officeart/2005/8/layout/radial2"/>
    <dgm:cxn modelId="{DC096227-50FD-4A6A-9420-895E53A0EFDD}" type="presParOf" srcId="{E365ED2B-F6BD-4FAB-8059-BB145B8F1326}" destId="{AC8E5412-A60D-4B96-9D7B-FC9D4FD889A1}" srcOrd="0" destOrd="0" presId="urn:microsoft.com/office/officeart/2005/8/layout/radial2"/>
    <dgm:cxn modelId="{18D26680-C138-421C-AA22-73FD68813D67}" type="presParOf" srcId="{AC8E5412-A60D-4B96-9D7B-FC9D4FD889A1}" destId="{3BFF5EAD-DEDA-4A2F-BF8A-2D8481B2FA61}" srcOrd="0" destOrd="0" presId="urn:microsoft.com/office/officeart/2005/8/layout/radial2"/>
    <dgm:cxn modelId="{B7B12E69-9F9D-4D84-B917-09A8DE098362}" type="presParOf" srcId="{AC8E5412-A60D-4B96-9D7B-FC9D4FD889A1}" destId="{33F57783-C1BD-4828-B8A3-E403254D2F17}" srcOrd="1" destOrd="0" presId="urn:microsoft.com/office/officeart/2005/8/layout/radial2"/>
    <dgm:cxn modelId="{7C78F021-5D42-43A6-BF4E-1C8C00E43C0F}" type="presParOf" srcId="{E365ED2B-F6BD-4FAB-8059-BB145B8F1326}" destId="{D6928D68-778C-4D71-AED4-48BEE5678F62}" srcOrd="1" destOrd="0" presId="urn:microsoft.com/office/officeart/2005/8/layout/radial2"/>
    <dgm:cxn modelId="{76818A3C-D0F8-4EBD-BE2B-870B4FC1F7D7}" type="presParOf" srcId="{E365ED2B-F6BD-4FAB-8059-BB145B8F1326}" destId="{D9002B8B-84EC-4D8C-A2C6-AC38FBF04FFF}" srcOrd="2" destOrd="0" presId="urn:microsoft.com/office/officeart/2005/8/layout/radial2"/>
    <dgm:cxn modelId="{B9369CFC-EC1B-4441-B307-75C051E50983}" type="presParOf" srcId="{D9002B8B-84EC-4D8C-A2C6-AC38FBF04FFF}" destId="{5602D676-2922-41A2-A6DF-CFAA0650E071}" srcOrd="0" destOrd="0" presId="urn:microsoft.com/office/officeart/2005/8/layout/radial2"/>
    <dgm:cxn modelId="{630A15D9-E14A-4629-A218-D942DC6A4511}" type="presParOf" srcId="{D9002B8B-84EC-4D8C-A2C6-AC38FBF04FFF}" destId="{601ABBA3-12AF-4F12-A7E0-B7EBBA897CEC}" srcOrd="1" destOrd="0" presId="urn:microsoft.com/office/officeart/2005/8/layout/radial2"/>
    <dgm:cxn modelId="{4FF70D79-93E6-4BB4-9CB0-1DBBD8CEE889}" type="presParOf" srcId="{E365ED2B-F6BD-4FAB-8059-BB145B8F1326}" destId="{3A43308E-1A20-4C14-BA9A-437E37E15617}" srcOrd="3" destOrd="0" presId="urn:microsoft.com/office/officeart/2005/8/layout/radial2"/>
    <dgm:cxn modelId="{AD5BBB96-AD7E-4A24-991A-BDFE3EE594B2}" type="presParOf" srcId="{E365ED2B-F6BD-4FAB-8059-BB145B8F1326}" destId="{65F12EEF-825C-4DFE-8392-233978D83F8D}" srcOrd="4" destOrd="0" presId="urn:microsoft.com/office/officeart/2005/8/layout/radial2"/>
    <dgm:cxn modelId="{D0E3B7B4-A2FB-446B-9D8A-0A8F80C341DA}" type="presParOf" srcId="{65F12EEF-825C-4DFE-8392-233978D83F8D}" destId="{9255E785-E715-44FE-9360-79D3CA9A9EF2}" srcOrd="0" destOrd="0" presId="urn:microsoft.com/office/officeart/2005/8/layout/radial2"/>
    <dgm:cxn modelId="{C448520D-DD08-4C51-84E7-CEDC960AE9CB}" type="presParOf" srcId="{65F12EEF-825C-4DFE-8392-233978D83F8D}" destId="{B6B76AB4-5C75-4A0C-9EC0-116FAC4FD682}" srcOrd="1" destOrd="0" presId="urn:microsoft.com/office/officeart/2005/8/layout/radial2"/>
    <dgm:cxn modelId="{C8F92BB6-E4F3-415B-8717-AE900B479AB8}" type="presParOf" srcId="{E365ED2B-F6BD-4FAB-8059-BB145B8F1326}" destId="{4CC92C21-27E9-4142-948E-8CE230B4F023}" srcOrd="5" destOrd="0" presId="urn:microsoft.com/office/officeart/2005/8/layout/radial2"/>
    <dgm:cxn modelId="{8E196BAB-D84B-4440-AD44-12406FC5BF76}" type="presParOf" srcId="{E365ED2B-F6BD-4FAB-8059-BB145B8F1326}" destId="{47138AAD-F2DF-4D96-9EC8-2DAB9DC44A50}" srcOrd="6" destOrd="0" presId="urn:microsoft.com/office/officeart/2005/8/layout/radial2"/>
    <dgm:cxn modelId="{A3CE9CF5-0106-42BF-99F3-A5AE5202B6FC}" type="presParOf" srcId="{47138AAD-F2DF-4D96-9EC8-2DAB9DC44A50}" destId="{CC51828E-48EA-4855-8814-8647DAE6F35B}" srcOrd="0" destOrd="0" presId="urn:microsoft.com/office/officeart/2005/8/layout/radial2"/>
    <dgm:cxn modelId="{20CB812C-781F-4BBB-87E4-C0A7AFD2992E}" type="presParOf" srcId="{47138AAD-F2DF-4D96-9EC8-2DAB9DC44A50}" destId="{649F8606-D201-4892-9E18-DB82C18486D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9E100-1F0D-4FF4-8357-C78E9EAA1495}" type="doc">
      <dgm:prSet loTypeId="urn:microsoft.com/office/officeart/2005/8/layout/radial2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09F03D-C211-4C31-A4A5-230F30A7FC0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Longevity</a:t>
          </a:r>
          <a:endParaRPr lang="en-US" sz="2000" b="1" dirty="0">
            <a:solidFill>
              <a:schemeClr val="tx1"/>
            </a:solidFill>
          </a:endParaRPr>
        </a:p>
      </dgm:t>
    </dgm:pt>
    <dgm:pt modelId="{FFF17A9B-896E-44BC-AF22-F2C3C18218C0}" type="parTrans" cxnId="{2DAB1A79-D7D1-447D-9936-16FD25F6F177}">
      <dgm:prSet/>
      <dgm:spPr/>
      <dgm:t>
        <a:bodyPr/>
        <a:lstStyle/>
        <a:p>
          <a:endParaRPr lang="en-US"/>
        </a:p>
      </dgm:t>
    </dgm:pt>
    <dgm:pt modelId="{6ADABA0F-E002-482D-8269-EC935C9968CE}" type="sibTrans" cxnId="{2DAB1A79-D7D1-447D-9936-16FD25F6F177}">
      <dgm:prSet/>
      <dgm:spPr/>
      <dgm:t>
        <a:bodyPr/>
        <a:lstStyle/>
        <a:p>
          <a:endParaRPr lang="en-US"/>
        </a:p>
      </dgm:t>
    </dgm:pt>
    <dgm:pt modelId="{94EFA93F-926C-4401-BD4A-32F1CBDC260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Knowledge </a:t>
          </a:r>
          <a:endParaRPr lang="en-US" sz="1800" b="1" dirty="0">
            <a:solidFill>
              <a:schemeClr val="tx1"/>
            </a:solidFill>
          </a:endParaRPr>
        </a:p>
      </dgm:t>
    </dgm:pt>
    <dgm:pt modelId="{390526E6-0D6E-4533-BC61-6043653FC60C}" type="parTrans" cxnId="{05B86087-5844-441C-9137-1B2FB334174A}">
      <dgm:prSet/>
      <dgm:spPr/>
      <dgm:t>
        <a:bodyPr/>
        <a:lstStyle/>
        <a:p>
          <a:endParaRPr lang="en-US"/>
        </a:p>
      </dgm:t>
    </dgm:pt>
    <dgm:pt modelId="{C621F09D-1AAA-4ADB-B44B-6E90E163853E}" type="sibTrans" cxnId="{05B86087-5844-441C-9137-1B2FB334174A}">
      <dgm:prSet/>
      <dgm:spPr/>
      <dgm:t>
        <a:bodyPr/>
        <a:lstStyle/>
        <a:p>
          <a:endParaRPr lang="en-US"/>
        </a:p>
      </dgm:t>
    </dgm:pt>
    <dgm:pt modelId="{CD5278AA-CAC0-466B-9DCA-0D14C328305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Income</a:t>
          </a:r>
          <a:endParaRPr lang="en-US" sz="2000" b="1" dirty="0">
            <a:solidFill>
              <a:schemeClr val="tx1"/>
            </a:solidFill>
          </a:endParaRPr>
        </a:p>
      </dgm:t>
    </dgm:pt>
    <dgm:pt modelId="{E89408F8-1A91-4440-A16A-EBB10980A201}" type="parTrans" cxnId="{1D4D939D-CE47-4065-B5D3-13745C7ED5BE}">
      <dgm:prSet/>
      <dgm:spPr/>
      <dgm:t>
        <a:bodyPr/>
        <a:lstStyle/>
        <a:p>
          <a:endParaRPr lang="en-US"/>
        </a:p>
      </dgm:t>
    </dgm:pt>
    <dgm:pt modelId="{40AA0CAF-1559-4417-A0CC-CCDE72343329}" type="sibTrans" cxnId="{1D4D939D-CE47-4065-B5D3-13745C7ED5BE}">
      <dgm:prSet/>
      <dgm:spPr/>
      <dgm:t>
        <a:bodyPr/>
        <a:lstStyle/>
        <a:p>
          <a:endParaRPr lang="en-US"/>
        </a:p>
      </dgm:t>
    </dgm:pt>
    <dgm:pt modelId="{7B5843AF-CC4C-455F-B2AE-93DC882D5B65}" type="pres">
      <dgm:prSet presAssocID="{D389E100-1F0D-4FF4-8357-C78E9EAA149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65ED2B-F6BD-4FAB-8059-BB145B8F1326}" type="pres">
      <dgm:prSet presAssocID="{D389E100-1F0D-4FF4-8357-C78E9EAA1495}" presName="cycle" presStyleCnt="0"/>
      <dgm:spPr/>
      <dgm:t>
        <a:bodyPr/>
        <a:lstStyle/>
        <a:p>
          <a:endParaRPr lang="en-IN"/>
        </a:p>
      </dgm:t>
    </dgm:pt>
    <dgm:pt modelId="{AC8E5412-A60D-4B96-9D7B-FC9D4FD889A1}" type="pres">
      <dgm:prSet presAssocID="{D389E100-1F0D-4FF4-8357-C78E9EAA1495}" presName="centerShape" presStyleCnt="0"/>
      <dgm:spPr/>
      <dgm:t>
        <a:bodyPr/>
        <a:lstStyle/>
        <a:p>
          <a:endParaRPr lang="en-IN"/>
        </a:p>
      </dgm:t>
    </dgm:pt>
    <dgm:pt modelId="{3BFF5EAD-DEDA-4A2F-BF8A-2D8481B2FA61}" type="pres">
      <dgm:prSet presAssocID="{D389E100-1F0D-4FF4-8357-C78E9EAA1495}" presName="connSite" presStyleLbl="node1" presStyleIdx="0" presStyleCnt="4"/>
      <dgm:spPr/>
      <dgm:t>
        <a:bodyPr/>
        <a:lstStyle/>
        <a:p>
          <a:endParaRPr lang="en-IN"/>
        </a:p>
      </dgm:t>
    </dgm:pt>
    <dgm:pt modelId="{33F57783-C1BD-4828-B8A3-E403254D2F17}" type="pres">
      <dgm:prSet presAssocID="{D389E100-1F0D-4FF4-8357-C78E9EAA1495}" presName="visible" presStyleLbl="node1" presStyleIdx="0" presStyleCnt="4" custLinFactNeighborX="2272" custLinFactNeighborY="-46"/>
      <dgm:spPr/>
      <dgm:t>
        <a:bodyPr/>
        <a:lstStyle/>
        <a:p>
          <a:endParaRPr lang="en-IN"/>
        </a:p>
      </dgm:t>
    </dgm:pt>
    <dgm:pt modelId="{D6928D68-778C-4D71-AED4-48BEE5678F62}" type="pres">
      <dgm:prSet presAssocID="{FFF17A9B-896E-44BC-AF22-F2C3C18218C0}" presName="Name25" presStyleLbl="parChTrans1D1" presStyleIdx="0" presStyleCnt="3"/>
      <dgm:spPr/>
      <dgm:t>
        <a:bodyPr/>
        <a:lstStyle/>
        <a:p>
          <a:endParaRPr lang="en-US"/>
        </a:p>
      </dgm:t>
    </dgm:pt>
    <dgm:pt modelId="{D9002B8B-84EC-4D8C-A2C6-AC38FBF04FFF}" type="pres">
      <dgm:prSet presAssocID="{DF09F03D-C211-4C31-A4A5-230F30A7FC04}" presName="node" presStyleCnt="0"/>
      <dgm:spPr/>
      <dgm:t>
        <a:bodyPr/>
        <a:lstStyle/>
        <a:p>
          <a:endParaRPr lang="en-IN"/>
        </a:p>
      </dgm:t>
    </dgm:pt>
    <dgm:pt modelId="{5602D676-2922-41A2-A6DF-CFAA0650E071}" type="pres">
      <dgm:prSet presAssocID="{DF09F03D-C211-4C31-A4A5-230F30A7FC04}" presName="parentNode" presStyleLbl="node1" presStyleIdx="1" presStyleCnt="4" custScaleX="150997" custScaleY="107488" custLinFactNeighborX="1737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ABBA3-12AF-4F12-A7E0-B7EBBA897CEC}" type="pres">
      <dgm:prSet presAssocID="{DF09F03D-C211-4C31-A4A5-230F30A7FC0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3308E-1A20-4C14-BA9A-437E37E15617}" type="pres">
      <dgm:prSet presAssocID="{390526E6-0D6E-4533-BC61-6043653FC60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65F12EEF-825C-4DFE-8392-233978D83F8D}" type="pres">
      <dgm:prSet presAssocID="{94EFA93F-926C-4401-BD4A-32F1CBDC260A}" presName="node" presStyleCnt="0"/>
      <dgm:spPr/>
      <dgm:t>
        <a:bodyPr/>
        <a:lstStyle/>
        <a:p>
          <a:endParaRPr lang="en-IN"/>
        </a:p>
      </dgm:t>
    </dgm:pt>
    <dgm:pt modelId="{9255E785-E715-44FE-9360-79D3CA9A9EF2}" type="pres">
      <dgm:prSet presAssocID="{94EFA93F-926C-4401-BD4A-32F1CBDC260A}" presName="parentNode" presStyleLbl="node1" presStyleIdx="2" presStyleCnt="4" custScaleX="150997" custScaleY="107488" custLinFactNeighborX="1737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76AB4-5C75-4A0C-9EC0-116FAC4FD682}" type="pres">
      <dgm:prSet presAssocID="{94EFA93F-926C-4401-BD4A-32F1CBDC260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92C21-27E9-4142-948E-8CE230B4F023}" type="pres">
      <dgm:prSet presAssocID="{E89408F8-1A91-4440-A16A-EBB10980A20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7138AAD-F2DF-4D96-9EC8-2DAB9DC44A50}" type="pres">
      <dgm:prSet presAssocID="{CD5278AA-CAC0-466B-9DCA-0D14C3283053}" presName="node" presStyleCnt="0"/>
      <dgm:spPr/>
      <dgm:t>
        <a:bodyPr/>
        <a:lstStyle/>
        <a:p>
          <a:endParaRPr lang="en-IN"/>
        </a:p>
      </dgm:t>
    </dgm:pt>
    <dgm:pt modelId="{CC51828E-48EA-4855-8814-8647DAE6F35B}" type="pres">
      <dgm:prSet presAssocID="{CD5278AA-CAC0-466B-9DCA-0D14C3283053}" presName="parentNode" presStyleLbl="node1" presStyleIdx="3" presStyleCnt="4" custScaleX="150997" custScaleY="107488" custLinFactNeighborX="1737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F8606-D201-4892-9E18-DB82C18486DA}" type="pres">
      <dgm:prSet presAssocID="{CD5278AA-CAC0-466B-9DCA-0D14C328305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7F34A2-8884-41F8-A71E-81AFCB36C8DE}" type="presOf" srcId="{D389E100-1F0D-4FF4-8357-C78E9EAA1495}" destId="{7B5843AF-CC4C-455F-B2AE-93DC882D5B65}" srcOrd="0" destOrd="0" presId="urn:microsoft.com/office/officeart/2005/8/layout/radial2"/>
    <dgm:cxn modelId="{4E65807B-D32C-4BEC-AD2D-409882D338D3}" type="presOf" srcId="{CD5278AA-CAC0-466B-9DCA-0D14C3283053}" destId="{CC51828E-48EA-4855-8814-8647DAE6F35B}" srcOrd="0" destOrd="0" presId="urn:microsoft.com/office/officeart/2005/8/layout/radial2"/>
    <dgm:cxn modelId="{2DAB1A79-D7D1-447D-9936-16FD25F6F177}" srcId="{D389E100-1F0D-4FF4-8357-C78E9EAA1495}" destId="{DF09F03D-C211-4C31-A4A5-230F30A7FC04}" srcOrd="0" destOrd="0" parTransId="{FFF17A9B-896E-44BC-AF22-F2C3C18218C0}" sibTransId="{6ADABA0F-E002-482D-8269-EC935C9968CE}"/>
    <dgm:cxn modelId="{48AF6898-A0FC-47B7-934E-A24BEF83F83B}" type="presOf" srcId="{390526E6-0D6E-4533-BC61-6043653FC60C}" destId="{3A43308E-1A20-4C14-BA9A-437E37E15617}" srcOrd="0" destOrd="0" presId="urn:microsoft.com/office/officeart/2005/8/layout/radial2"/>
    <dgm:cxn modelId="{1EF84242-446F-44D3-8A8F-5EE5DBA09D31}" type="presOf" srcId="{FFF17A9B-896E-44BC-AF22-F2C3C18218C0}" destId="{D6928D68-778C-4D71-AED4-48BEE5678F62}" srcOrd="0" destOrd="0" presId="urn:microsoft.com/office/officeart/2005/8/layout/radial2"/>
    <dgm:cxn modelId="{AFC51E8C-B83D-4DA7-9BF1-9DF53EE7B939}" type="presOf" srcId="{E89408F8-1A91-4440-A16A-EBB10980A201}" destId="{4CC92C21-27E9-4142-948E-8CE230B4F023}" srcOrd="0" destOrd="0" presId="urn:microsoft.com/office/officeart/2005/8/layout/radial2"/>
    <dgm:cxn modelId="{8FB4E549-D4DF-4E7D-B1E3-105DCD58A2B0}" type="presOf" srcId="{94EFA93F-926C-4401-BD4A-32F1CBDC260A}" destId="{9255E785-E715-44FE-9360-79D3CA9A9EF2}" srcOrd="0" destOrd="0" presId="urn:microsoft.com/office/officeart/2005/8/layout/radial2"/>
    <dgm:cxn modelId="{05B86087-5844-441C-9137-1B2FB334174A}" srcId="{D389E100-1F0D-4FF4-8357-C78E9EAA1495}" destId="{94EFA93F-926C-4401-BD4A-32F1CBDC260A}" srcOrd="1" destOrd="0" parTransId="{390526E6-0D6E-4533-BC61-6043653FC60C}" sibTransId="{C621F09D-1AAA-4ADB-B44B-6E90E163853E}"/>
    <dgm:cxn modelId="{1D4D939D-CE47-4065-B5D3-13745C7ED5BE}" srcId="{D389E100-1F0D-4FF4-8357-C78E9EAA1495}" destId="{CD5278AA-CAC0-466B-9DCA-0D14C3283053}" srcOrd="2" destOrd="0" parTransId="{E89408F8-1A91-4440-A16A-EBB10980A201}" sibTransId="{40AA0CAF-1559-4417-A0CC-CCDE72343329}"/>
    <dgm:cxn modelId="{D0F32FEF-166B-4A3E-9AD1-5B167C06E153}" type="presOf" srcId="{DF09F03D-C211-4C31-A4A5-230F30A7FC04}" destId="{5602D676-2922-41A2-A6DF-CFAA0650E071}" srcOrd="0" destOrd="0" presId="urn:microsoft.com/office/officeart/2005/8/layout/radial2"/>
    <dgm:cxn modelId="{FD7D927A-CE4A-46B5-AF0B-05ED215F110A}" type="presParOf" srcId="{7B5843AF-CC4C-455F-B2AE-93DC882D5B65}" destId="{E365ED2B-F6BD-4FAB-8059-BB145B8F1326}" srcOrd="0" destOrd="0" presId="urn:microsoft.com/office/officeart/2005/8/layout/radial2"/>
    <dgm:cxn modelId="{FE0AB152-8AB1-4FC8-9FA6-610D39F819DC}" type="presParOf" srcId="{E365ED2B-F6BD-4FAB-8059-BB145B8F1326}" destId="{AC8E5412-A60D-4B96-9D7B-FC9D4FD889A1}" srcOrd="0" destOrd="0" presId="urn:microsoft.com/office/officeart/2005/8/layout/radial2"/>
    <dgm:cxn modelId="{6F21AC2F-E8B7-4BED-88D6-B1A202860D7B}" type="presParOf" srcId="{AC8E5412-A60D-4B96-9D7B-FC9D4FD889A1}" destId="{3BFF5EAD-DEDA-4A2F-BF8A-2D8481B2FA61}" srcOrd="0" destOrd="0" presId="urn:microsoft.com/office/officeart/2005/8/layout/radial2"/>
    <dgm:cxn modelId="{267BB967-3270-4BA0-9086-D887EF17AA09}" type="presParOf" srcId="{AC8E5412-A60D-4B96-9D7B-FC9D4FD889A1}" destId="{33F57783-C1BD-4828-B8A3-E403254D2F17}" srcOrd="1" destOrd="0" presId="urn:microsoft.com/office/officeart/2005/8/layout/radial2"/>
    <dgm:cxn modelId="{3C4D9D80-3F59-43B3-9554-28DB7A4F83BE}" type="presParOf" srcId="{E365ED2B-F6BD-4FAB-8059-BB145B8F1326}" destId="{D6928D68-778C-4D71-AED4-48BEE5678F62}" srcOrd="1" destOrd="0" presId="urn:microsoft.com/office/officeart/2005/8/layout/radial2"/>
    <dgm:cxn modelId="{07A0116F-FC95-4C73-BCE1-C9ED8CD8EDEB}" type="presParOf" srcId="{E365ED2B-F6BD-4FAB-8059-BB145B8F1326}" destId="{D9002B8B-84EC-4D8C-A2C6-AC38FBF04FFF}" srcOrd="2" destOrd="0" presId="urn:microsoft.com/office/officeart/2005/8/layout/radial2"/>
    <dgm:cxn modelId="{570A45A2-3326-4999-AA8E-72A569F7BEEC}" type="presParOf" srcId="{D9002B8B-84EC-4D8C-A2C6-AC38FBF04FFF}" destId="{5602D676-2922-41A2-A6DF-CFAA0650E071}" srcOrd="0" destOrd="0" presId="urn:microsoft.com/office/officeart/2005/8/layout/radial2"/>
    <dgm:cxn modelId="{C1B57AAA-4866-448B-8CCD-9DA2FD1ED601}" type="presParOf" srcId="{D9002B8B-84EC-4D8C-A2C6-AC38FBF04FFF}" destId="{601ABBA3-12AF-4F12-A7E0-B7EBBA897CEC}" srcOrd="1" destOrd="0" presId="urn:microsoft.com/office/officeart/2005/8/layout/radial2"/>
    <dgm:cxn modelId="{CE21302D-7104-4906-87DA-1463121C86C3}" type="presParOf" srcId="{E365ED2B-F6BD-4FAB-8059-BB145B8F1326}" destId="{3A43308E-1A20-4C14-BA9A-437E37E15617}" srcOrd="3" destOrd="0" presId="urn:microsoft.com/office/officeart/2005/8/layout/radial2"/>
    <dgm:cxn modelId="{D30F4F20-D56B-4BE9-89E6-559D16A6A0E4}" type="presParOf" srcId="{E365ED2B-F6BD-4FAB-8059-BB145B8F1326}" destId="{65F12EEF-825C-4DFE-8392-233978D83F8D}" srcOrd="4" destOrd="0" presId="urn:microsoft.com/office/officeart/2005/8/layout/radial2"/>
    <dgm:cxn modelId="{BEEE0F50-DCEC-46AE-8BF3-6C0F523EE974}" type="presParOf" srcId="{65F12EEF-825C-4DFE-8392-233978D83F8D}" destId="{9255E785-E715-44FE-9360-79D3CA9A9EF2}" srcOrd="0" destOrd="0" presId="urn:microsoft.com/office/officeart/2005/8/layout/radial2"/>
    <dgm:cxn modelId="{A97C249A-A676-4B7E-A9E0-596A4B5801E9}" type="presParOf" srcId="{65F12EEF-825C-4DFE-8392-233978D83F8D}" destId="{B6B76AB4-5C75-4A0C-9EC0-116FAC4FD682}" srcOrd="1" destOrd="0" presId="urn:microsoft.com/office/officeart/2005/8/layout/radial2"/>
    <dgm:cxn modelId="{12E42746-5E5E-448E-A618-936C5E4CB4A3}" type="presParOf" srcId="{E365ED2B-F6BD-4FAB-8059-BB145B8F1326}" destId="{4CC92C21-27E9-4142-948E-8CE230B4F023}" srcOrd="5" destOrd="0" presId="urn:microsoft.com/office/officeart/2005/8/layout/radial2"/>
    <dgm:cxn modelId="{D7818A55-B811-437F-AC54-AD69D7CBF7A0}" type="presParOf" srcId="{E365ED2B-F6BD-4FAB-8059-BB145B8F1326}" destId="{47138AAD-F2DF-4D96-9EC8-2DAB9DC44A50}" srcOrd="6" destOrd="0" presId="urn:microsoft.com/office/officeart/2005/8/layout/radial2"/>
    <dgm:cxn modelId="{B410CC4C-5C68-4809-968F-F2D035E5DFB4}" type="presParOf" srcId="{47138AAD-F2DF-4D96-9EC8-2DAB9DC44A50}" destId="{CC51828E-48EA-4855-8814-8647DAE6F35B}" srcOrd="0" destOrd="0" presId="urn:microsoft.com/office/officeart/2005/8/layout/radial2"/>
    <dgm:cxn modelId="{B103EEBA-5DC0-4F09-BD18-E3D6137411FC}" type="presParOf" srcId="{47138AAD-F2DF-4D96-9EC8-2DAB9DC44A50}" destId="{649F8606-D201-4892-9E18-DB82C18486D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B59C73-14AC-479D-BBD8-1D3C8CAE9B91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46BA22-F696-48CE-9E16-40023B7A6A6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7200" baseline="0" dirty="0" smtClean="0">
              <a:solidFill>
                <a:schemeClr val="tx1"/>
              </a:solidFill>
            </a:rPr>
            <a:t> </a:t>
          </a:r>
          <a:endParaRPr lang="en-US" sz="7200" baseline="0" dirty="0">
            <a:solidFill>
              <a:schemeClr val="tx1"/>
            </a:solidFill>
          </a:endParaRPr>
        </a:p>
      </dgm:t>
    </dgm:pt>
    <dgm:pt modelId="{B2AD04D7-3219-4AAD-AB47-22616FAED7EE}" type="parTrans" cxnId="{6AAA4F96-C0F3-49F6-A897-90F714E9E937}">
      <dgm:prSet/>
      <dgm:spPr/>
      <dgm:t>
        <a:bodyPr/>
        <a:lstStyle/>
        <a:p>
          <a:endParaRPr lang="en-US"/>
        </a:p>
      </dgm:t>
    </dgm:pt>
    <dgm:pt modelId="{E8381F25-AE32-4AB8-9AC2-943149ABD582}" type="sibTrans" cxnId="{6AAA4F96-C0F3-49F6-A897-90F714E9E937}">
      <dgm:prSet/>
      <dgm:spPr/>
      <dgm:t>
        <a:bodyPr/>
        <a:lstStyle/>
        <a:p>
          <a:endParaRPr lang="en-US"/>
        </a:p>
      </dgm:t>
    </dgm:pt>
    <dgm:pt modelId="{AF01A5ED-D15C-4DB9-A996-B5BD8DC3BCF6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AR CENA" panose="02000000000000000000" pitchFamily="2" charset="0"/>
            </a:rPr>
            <a:t>Biological</a:t>
          </a:r>
          <a:endParaRPr lang="en-US" sz="1800" b="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441C8B12-3618-4B47-9CEC-267B61F04680}" type="parTrans" cxnId="{5D77E387-F0A1-471D-A7CD-DB409965468F}">
      <dgm:prSet/>
      <dgm:spPr/>
      <dgm:t>
        <a:bodyPr/>
        <a:lstStyle/>
        <a:p>
          <a:endParaRPr lang="en-US" baseline="0"/>
        </a:p>
      </dgm:t>
    </dgm:pt>
    <dgm:pt modelId="{BA68B96E-1999-4CF3-A7E3-7F8CD1509D87}" type="sibTrans" cxnId="{5D77E387-F0A1-471D-A7CD-DB409965468F}">
      <dgm:prSet/>
      <dgm:spPr/>
      <dgm:t>
        <a:bodyPr/>
        <a:lstStyle/>
        <a:p>
          <a:endParaRPr lang="en-US"/>
        </a:p>
      </dgm:t>
    </dgm:pt>
    <dgm:pt modelId="{722FDFB1-A5AE-4873-B19C-33576A2AB03C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AR CENA" panose="02000000000000000000" pitchFamily="2" charset="0"/>
            </a:rPr>
            <a:t>Behavioral</a:t>
          </a:r>
          <a:endParaRPr lang="en-US" sz="1800" b="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E7B95C85-BCEE-475B-958E-96DD4E233268}" type="parTrans" cxnId="{E68DAFE1-B43E-4C78-A8DB-BCE790BFC759}">
      <dgm:prSet/>
      <dgm:spPr/>
      <dgm:t>
        <a:bodyPr/>
        <a:lstStyle/>
        <a:p>
          <a:endParaRPr lang="en-US" baseline="0"/>
        </a:p>
      </dgm:t>
    </dgm:pt>
    <dgm:pt modelId="{C673D0B4-0B2D-409A-90E3-AABDEFAF692E}" type="sibTrans" cxnId="{E68DAFE1-B43E-4C78-A8DB-BCE790BFC759}">
      <dgm:prSet/>
      <dgm:spPr/>
      <dgm:t>
        <a:bodyPr/>
        <a:lstStyle/>
        <a:p>
          <a:endParaRPr lang="en-US"/>
        </a:p>
      </dgm:t>
    </dgm:pt>
    <dgm:pt modelId="{3888DF88-3867-4C6B-8F3E-E3E4055A0118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AR CENA" panose="02000000000000000000" pitchFamily="2" charset="0"/>
            </a:rPr>
            <a:t>Environmental</a:t>
          </a:r>
          <a:endParaRPr lang="en-US" sz="1800" b="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3C934A00-FF9E-4455-9031-682A6A163737}" type="parTrans" cxnId="{F4C9C33B-2A5E-473D-AF0B-6335CAE8E014}">
      <dgm:prSet/>
      <dgm:spPr/>
      <dgm:t>
        <a:bodyPr/>
        <a:lstStyle/>
        <a:p>
          <a:endParaRPr lang="en-US" baseline="0"/>
        </a:p>
      </dgm:t>
    </dgm:pt>
    <dgm:pt modelId="{513A2FB8-7AE4-4E1A-BA91-B6D32DCF182F}" type="sibTrans" cxnId="{F4C9C33B-2A5E-473D-AF0B-6335CAE8E014}">
      <dgm:prSet/>
      <dgm:spPr/>
      <dgm:t>
        <a:bodyPr/>
        <a:lstStyle/>
        <a:p>
          <a:endParaRPr lang="en-US"/>
        </a:p>
      </dgm:t>
    </dgm:pt>
    <dgm:pt modelId="{D59A3BFE-24F1-4D84-9D40-D72D107CE703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AR CENA" panose="02000000000000000000" pitchFamily="2" charset="0"/>
            </a:rPr>
            <a:t>Socio-economic</a:t>
          </a:r>
          <a:endParaRPr lang="en-US" sz="1800" b="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39AD9767-F611-4916-8880-8235270D96C0}" type="parTrans" cxnId="{6F567816-04B5-4345-9ED6-A8AE4FE11FFA}">
      <dgm:prSet/>
      <dgm:spPr/>
      <dgm:t>
        <a:bodyPr/>
        <a:lstStyle/>
        <a:p>
          <a:endParaRPr lang="en-US" baseline="0"/>
        </a:p>
      </dgm:t>
    </dgm:pt>
    <dgm:pt modelId="{ED9061BA-9089-4D42-9DE7-AF420D0AA96B}" type="sibTrans" cxnId="{6F567816-04B5-4345-9ED6-A8AE4FE11FFA}">
      <dgm:prSet/>
      <dgm:spPr/>
      <dgm:t>
        <a:bodyPr/>
        <a:lstStyle/>
        <a:p>
          <a:endParaRPr lang="en-US"/>
        </a:p>
      </dgm:t>
    </dgm:pt>
    <dgm:pt modelId="{131B160D-15F7-494B-B063-291DD81A028A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AR CENA" panose="02000000000000000000" pitchFamily="2" charset="0"/>
            </a:rPr>
            <a:t>Health system</a:t>
          </a:r>
          <a:endParaRPr lang="en-US" sz="1800" b="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A549B2C0-4396-4BD9-A82E-A62E235C878A}" type="parTrans" cxnId="{A3116484-C35A-486B-97DD-8BBC84706775}">
      <dgm:prSet/>
      <dgm:spPr/>
      <dgm:t>
        <a:bodyPr/>
        <a:lstStyle/>
        <a:p>
          <a:endParaRPr lang="en-US" baseline="0"/>
        </a:p>
      </dgm:t>
    </dgm:pt>
    <dgm:pt modelId="{869D4D12-E1B8-4CE6-87AB-DB0F74D5ABBE}" type="sibTrans" cxnId="{A3116484-C35A-486B-97DD-8BBC84706775}">
      <dgm:prSet/>
      <dgm:spPr/>
      <dgm:t>
        <a:bodyPr/>
        <a:lstStyle/>
        <a:p>
          <a:endParaRPr lang="en-US"/>
        </a:p>
      </dgm:t>
    </dgm:pt>
    <dgm:pt modelId="{09893780-3445-4715-A9EB-2B681C6F5C3E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AR CENA" panose="02000000000000000000" pitchFamily="2" charset="0"/>
            </a:rPr>
            <a:t>Socio-cultural</a:t>
          </a:r>
          <a:endParaRPr lang="en-US" sz="1800" b="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F82B99C5-3BAA-4942-8874-1684F9DD23BC}" type="parTrans" cxnId="{D887D45E-C21B-47E8-AE68-F131713EE455}">
      <dgm:prSet/>
      <dgm:spPr/>
      <dgm:t>
        <a:bodyPr/>
        <a:lstStyle/>
        <a:p>
          <a:endParaRPr lang="en-US" baseline="0"/>
        </a:p>
      </dgm:t>
    </dgm:pt>
    <dgm:pt modelId="{F4C74A46-1826-417B-9EE0-5C1ED9F79863}" type="sibTrans" cxnId="{D887D45E-C21B-47E8-AE68-F131713EE455}">
      <dgm:prSet/>
      <dgm:spPr/>
      <dgm:t>
        <a:bodyPr/>
        <a:lstStyle/>
        <a:p>
          <a:endParaRPr lang="en-US"/>
        </a:p>
      </dgm:t>
    </dgm:pt>
    <dgm:pt modelId="{1CBA17D8-B037-4F64-AE69-D59314872558}">
      <dgm:prSet phldrT="[Text]" custT="1"/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  <a:latin typeface="AR CENA" panose="02000000000000000000" pitchFamily="2" charset="0"/>
            </a:rPr>
            <a:t>Ageing of population</a:t>
          </a:r>
          <a:endParaRPr lang="en-US" sz="1800" b="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0C7FA2E4-CA33-4269-B5C2-3ADD8DE7E98B}" type="parTrans" cxnId="{B4903829-D386-48C9-85A4-AD5500FB9C9B}">
      <dgm:prSet/>
      <dgm:spPr/>
      <dgm:t>
        <a:bodyPr/>
        <a:lstStyle/>
        <a:p>
          <a:endParaRPr lang="en-US" baseline="0"/>
        </a:p>
      </dgm:t>
    </dgm:pt>
    <dgm:pt modelId="{E626DEDF-4698-4DB7-87FA-4A0B3FC88F29}" type="sibTrans" cxnId="{B4903829-D386-48C9-85A4-AD5500FB9C9B}">
      <dgm:prSet/>
      <dgm:spPr/>
      <dgm:t>
        <a:bodyPr/>
        <a:lstStyle/>
        <a:p>
          <a:endParaRPr lang="en-US"/>
        </a:p>
      </dgm:t>
    </dgm:pt>
    <dgm:pt modelId="{1E3FB908-329D-427A-B28E-DFE8229B5214}">
      <dgm:prSet phldrT="[Text]" custT="1"/>
      <dgm:spPr/>
      <dgm:t>
        <a:bodyPr/>
        <a:lstStyle/>
        <a:p>
          <a:r>
            <a:rPr lang="en-US" sz="1800" baseline="0" dirty="0" smtClean="0">
              <a:solidFill>
                <a:schemeClr val="tx1"/>
              </a:solidFill>
              <a:latin typeface="AR CENA" panose="02000000000000000000" pitchFamily="2" charset="0"/>
            </a:rPr>
            <a:t>Information &amp; communication</a:t>
          </a:r>
          <a:endParaRPr lang="en-US" sz="180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62D3DB7F-ACAD-48CB-95AE-113F260F5FCF}" type="parTrans" cxnId="{9F3006A9-1BF0-4902-A5C1-5363EF6BC6B9}">
      <dgm:prSet/>
      <dgm:spPr/>
      <dgm:t>
        <a:bodyPr/>
        <a:lstStyle/>
        <a:p>
          <a:endParaRPr lang="en-US" baseline="0"/>
        </a:p>
      </dgm:t>
    </dgm:pt>
    <dgm:pt modelId="{6D3ADA80-7A41-476C-94B9-60037C051F5B}" type="sibTrans" cxnId="{9F3006A9-1BF0-4902-A5C1-5363EF6BC6B9}">
      <dgm:prSet/>
      <dgm:spPr/>
      <dgm:t>
        <a:bodyPr/>
        <a:lstStyle/>
        <a:p>
          <a:endParaRPr lang="en-US"/>
        </a:p>
      </dgm:t>
    </dgm:pt>
    <dgm:pt modelId="{A699B72F-85BE-451A-8B30-ED11F8B084E0}">
      <dgm:prSet phldrT="[Text]" custT="1"/>
      <dgm:spPr/>
      <dgm:t>
        <a:bodyPr/>
        <a:lstStyle/>
        <a:p>
          <a:r>
            <a:rPr lang="en-US" sz="1800" baseline="0" dirty="0" smtClean="0">
              <a:solidFill>
                <a:schemeClr val="tx1"/>
              </a:solidFill>
              <a:latin typeface="AR CENA" panose="02000000000000000000" pitchFamily="2" charset="0"/>
            </a:rPr>
            <a:t>Science &amp; technology</a:t>
          </a:r>
          <a:endParaRPr lang="en-US" sz="180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C84DC6FA-0B8D-48C2-B98C-2FA9ED63D010}" type="parTrans" cxnId="{0532EF18-3D1E-4292-9F04-D8A6929C0A8F}">
      <dgm:prSet/>
      <dgm:spPr/>
      <dgm:t>
        <a:bodyPr/>
        <a:lstStyle/>
        <a:p>
          <a:endParaRPr lang="en-US" baseline="0"/>
        </a:p>
      </dgm:t>
    </dgm:pt>
    <dgm:pt modelId="{6284B810-E77D-4688-B8CC-0BF53F1B814B}" type="sibTrans" cxnId="{0532EF18-3D1E-4292-9F04-D8A6929C0A8F}">
      <dgm:prSet/>
      <dgm:spPr/>
      <dgm:t>
        <a:bodyPr/>
        <a:lstStyle/>
        <a:p>
          <a:endParaRPr lang="en-US"/>
        </a:p>
      </dgm:t>
    </dgm:pt>
    <dgm:pt modelId="{F0A3FC5A-A43E-402B-B418-14FC37E06731}">
      <dgm:prSet phldrT="[Text]" custT="1"/>
      <dgm:spPr/>
      <dgm:t>
        <a:bodyPr/>
        <a:lstStyle/>
        <a:p>
          <a:r>
            <a:rPr lang="en-US" sz="1800" baseline="0" dirty="0" smtClean="0">
              <a:solidFill>
                <a:schemeClr val="tx1"/>
              </a:solidFill>
              <a:latin typeface="AR CENA" panose="02000000000000000000" pitchFamily="2" charset="0"/>
            </a:rPr>
            <a:t>Gender</a:t>
          </a:r>
          <a:endParaRPr lang="en-US" sz="180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0FB870D4-A9DA-4846-9907-55A0155FCE12}" type="parTrans" cxnId="{84D377EE-5862-4552-84E5-51BEA05E6DF4}">
      <dgm:prSet/>
      <dgm:spPr/>
      <dgm:t>
        <a:bodyPr/>
        <a:lstStyle/>
        <a:p>
          <a:endParaRPr lang="en-US" baseline="0"/>
        </a:p>
      </dgm:t>
    </dgm:pt>
    <dgm:pt modelId="{13745E2C-DE34-48DA-93BC-A57764D0F05B}" type="sibTrans" cxnId="{84D377EE-5862-4552-84E5-51BEA05E6DF4}">
      <dgm:prSet/>
      <dgm:spPr/>
      <dgm:t>
        <a:bodyPr/>
        <a:lstStyle/>
        <a:p>
          <a:endParaRPr lang="en-US"/>
        </a:p>
      </dgm:t>
    </dgm:pt>
    <dgm:pt modelId="{14408BBB-207D-4265-9C91-1707D49E38E2}">
      <dgm:prSet phldrT="[Text]" custT="1"/>
      <dgm:spPr/>
      <dgm:t>
        <a:bodyPr/>
        <a:lstStyle/>
        <a:p>
          <a:r>
            <a:rPr lang="en-US" sz="1800" baseline="0" dirty="0" smtClean="0">
              <a:solidFill>
                <a:schemeClr val="tx1"/>
              </a:solidFill>
              <a:latin typeface="AR CENA" panose="02000000000000000000" pitchFamily="2" charset="0"/>
            </a:rPr>
            <a:t>Equity &amp; Social justice</a:t>
          </a:r>
          <a:endParaRPr lang="en-US" sz="180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C892C4BE-ED45-4502-95DA-E4BE15244FD4}" type="parTrans" cxnId="{F6BDE603-BA2F-4369-A249-3336E5A377EC}">
      <dgm:prSet/>
      <dgm:spPr/>
      <dgm:t>
        <a:bodyPr/>
        <a:lstStyle/>
        <a:p>
          <a:endParaRPr lang="en-US" baseline="0"/>
        </a:p>
      </dgm:t>
    </dgm:pt>
    <dgm:pt modelId="{4D74319A-73A7-420E-A11C-0D0267FE17FF}" type="sibTrans" cxnId="{F6BDE603-BA2F-4369-A249-3336E5A377EC}">
      <dgm:prSet/>
      <dgm:spPr/>
      <dgm:t>
        <a:bodyPr/>
        <a:lstStyle/>
        <a:p>
          <a:endParaRPr lang="en-US"/>
        </a:p>
      </dgm:t>
    </dgm:pt>
    <dgm:pt modelId="{A5F69564-6983-4D4A-A65B-85C778911682}">
      <dgm:prSet phldrT="[Text]" custT="1"/>
      <dgm:spPr/>
      <dgm:t>
        <a:bodyPr/>
        <a:lstStyle/>
        <a:p>
          <a:r>
            <a:rPr lang="en-US" sz="1800" baseline="0" dirty="0" smtClean="0">
              <a:solidFill>
                <a:schemeClr val="tx1"/>
              </a:solidFill>
              <a:latin typeface="AR CENA" panose="02000000000000000000" pitchFamily="2" charset="0"/>
            </a:rPr>
            <a:t>Human rights</a:t>
          </a:r>
          <a:endParaRPr lang="en-US" sz="1800" baseline="0" dirty="0">
            <a:solidFill>
              <a:schemeClr val="tx1"/>
            </a:solidFill>
            <a:latin typeface="AR CENA" panose="02000000000000000000" pitchFamily="2" charset="0"/>
          </a:endParaRPr>
        </a:p>
      </dgm:t>
    </dgm:pt>
    <dgm:pt modelId="{97813451-25E4-4D0E-9267-78D451D3DA70}" type="parTrans" cxnId="{15E71C2B-F908-44CF-BD03-493BA71EC810}">
      <dgm:prSet/>
      <dgm:spPr/>
      <dgm:t>
        <a:bodyPr/>
        <a:lstStyle/>
        <a:p>
          <a:endParaRPr lang="en-US" baseline="0"/>
        </a:p>
      </dgm:t>
    </dgm:pt>
    <dgm:pt modelId="{7B6C065A-522A-4E34-9F3B-94EE91D08C58}" type="sibTrans" cxnId="{15E71C2B-F908-44CF-BD03-493BA71EC810}">
      <dgm:prSet/>
      <dgm:spPr/>
      <dgm:t>
        <a:bodyPr/>
        <a:lstStyle/>
        <a:p>
          <a:endParaRPr lang="en-US"/>
        </a:p>
      </dgm:t>
    </dgm:pt>
    <dgm:pt modelId="{2D1EE8EC-79B3-4766-9C7E-693894548B02}" type="pres">
      <dgm:prSet presAssocID="{86B59C73-14AC-479D-BBD8-1D3C8CAE9B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C4CEF-0E68-4823-B2B1-96B5070BBA2F}" type="pres">
      <dgm:prSet presAssocID="{3C46BA22-F696-48CE-9E16-40023B7A6A65}" presName="centerShape" presStyleLbl="node0" presStyleIdx="0" presStyleCnt="1" custScaleX="253229" custScaleY="245577" custLinFactNeighborX="-4216" custLinFactNeighborY="-18168"/>
      <dgm:spPr/>
      <dgm:t>
        <a:bodyPr/>
        <a:lstStyle/>
        <a:p>
          <a:endParaRPr lang="en-US"/>
        </a:p>
      </dgm:t>
    </dgm:pt>
    <dgm:pt modelId="{ADE7F142-B0BB-43E8-A6B0-4FE43BC72EB1}" type="pres">
      <dgm:prSet presAssocID="{441C8B12-3618-4B47-9CEC-267B61F04680}" presName="parTrans" presStyleLbl="bgSibTrans2D1" presStyleIdx="0" presStyleCnt="12" custScaleX="120029" custScaleY="150950"/>
      <dgm:spPr/>
      <dgm:t>
        <a:bodyPr/>
        <a:lstStyle/>
        <a:p>
          <a:endParaRPr lang="en-US"/>
        </a:p>
      </dgm:t>
    </dgm:pt>
    <dgm:pt modelId="{FC52B654-9700-4584-BE67-395584B0F1AC}" type="pres">
      <dgm:prSet presAssocID="{AF01A5ED-D15C-4DB9-A996-B5BD8DC3BCF6}" presName="node" presStyleLbl="node1" presStyleIdx="0" presStyleCnt="12" custScaleX="132208" custScaleY="150950" custRadScaleRad="39723" custRadScaleInc="-244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5C99C-2ED9-4D6E-A636-0D46B4754134}" type="pres">
      <dgm:prSet presAssocID="{E7B95C85-BCEE-475B-958E-96DD4E233268}" presName="parTrans" presStyleLbl="bgSibTrans2D1" presStyleIdx="1" presStyleCnt="12" custScaleX="120029" custScaleY="150950"/>
      <dgm:spPr/>
      <dgm:t>
        <a:bodyPr/>
        <a:lstStyle/>
        <a:p>
          <a:endParaRPr lang="en-US"/>
        </a:p>
      </dgm:t>
    </dgm:pt>
    <dgm:pt modelId="{CC0643DE-5CA3-4E07-AB65-3BAD1F86B3A3}" type="pres">
      <dgm:prSet presAssocID="{722FDFB1-A5AE-4873-B19C-33576A2AB03C}" presName="node" presStyleLbl="node1" presStyleIdx="1" presStyleCnt="12" custScaleX="132208" custScaleY="150950" custRadScaleRad="74835" custRadScaleInc="-146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1F6A3-EE4D-4D70-9980-A7DE8560DBED}" type="pres">
      <dgm:prSet presAssocID="{3C934A00-FF9E-4455-9031-682A6A163737}" presName="parTrans" presStyleLbl="bgSibTrans2D1" presStyleIdx="2" presStyleCnt="12" custScaleX="120029" custScaleY="150950"/>
      <dgm:spPr/>
      <dgm:t>
        <a:bodyPr/>
        <a:lstStyle/>
        <a:p>
          <a:endParaRPr lang="en-US"/>
        </a:p>
      </dgm:t>
    </dgm:pt>
    <dgm:pt modelId="{48B6256C-01FC-4FA0-94BB-A9927BD69DC6}" type="pres">
      <dgm:prSet presAssocID="{3888DF88-3867-4C6B-8F3E-E3E4055A0118}" presName="node" presStyleLbl="node1" presStyleIdx="2" presStyleCnt="12" custScaleX="174918" custScaleY="150950" custRadScaleRad="94097" custRadScaleInc="-95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10ED0-B3F3-4C9B-8377-B30B5A6A86FB}" type="pres">
      <dgm:prSet presAssocID="{39AD9767-F611-4916-8880-8235270D96C0}" presName="parTrans" presStyleLbl="bgSibTrans2D1" presStyleIdx="3" presStyleCnt="12" custScaleX="120029" custScaleY="150950"/>
      <dgm:spPr/>
      <dgm:t>
        <a:bodyPr/>
        <a:lstStyle/>
        <a:p>
          <a:endParaRPr lang="en-US"/>
        </a:p>
      </dgm:t>
    </dgm:pt>
    <dgm:pt modelId="{3D649BBE-AC51-473B-B19E-07C74AD483C0}" type="pres">
      <dgm:prSet presAssocID="{D59A3BFE-24F1-4D84-9D40-D72D107CE703}" presName="node" presStyleLbl="node1" presStyleIdx="3" presStyleCnt="12" custScaleX="132208" custScaleY="150950" custRadScaleRad="113451" custRadScaleInc="-6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5D686-C953-49CF-B401-DACE78A4C135}" type="pres">
      <dgm:prSet presAssocID="{A549B2C0-4396-4BD9-A82E-A62E235C878A}" presName="parTrans" presStyleLbl="bgSibTrans2D1" presStyleIdx="4" presStyleCnt="12" custScaleX="120029" custScaleY="150950"/>
      <dgm:spPr/>
      <dgm:t>
        <a:bodyPr/>
        <a:lstStyle/>
        <a:p>
          <a:endParaRPr lang="en-US"/>
        </a:p>
      </dgm:t>
    </dgm:pt>
    <dgm:pt modelId="{0B120277-EE0C-462D-976C-CFB8CBF52DB6}" type="pres">
      <dgm:prSet presAssocID="{131B160D-15F7-494B-B063-291DD81A028A}" presName="node" presStyleLbl="node1" presStyleIdx="4" presStyleCnt="12" custScaleX="132208" custScaleY="150950" custRadScaleRad="117462" custRadScaleInc="-46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6EE6C-E8BF-4D63-911F-5AF272D43407}" type="pres">
      <dgm:prSet presAssocID="{F82B99C5-3BAA-4942-8874-1684F9DD23BC}" presName="parTrans" presStyleLbl="bgSibTrans2D1" presStyleIdx="5" presStyleCnt="12" custScaleX="120029" custScaleY="150950"/>
      <dgm:spPr/>
      <dgm:t>
        <a:bodyPr/>
        <a:lstStyle/>
        <a:p>
          <a:endParaRPr lang="en-US"/>
        </a:p>
      </dgm:t>
    </dgm:pt>
    <dgm:pt modelId="{957AE718-CF0B-4D4D-A70C-149EE516686A}" type="pres">
      <dgm:prSet presAssocID="{09893780-3445-4715-A9EB-2B681C6F5C3E}" presName="node" presStyleLbl="node1" presStyleIdx="5" presStyleCnt="12" custScaleX="132208" custScaleY="150950" custRadScaleRad="103017" custRadScaleInc="-37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BEF38-9FA8-42EB-8730-98014FF26BC5}" type="pres">
      <dgm:prSet presAssocID="{0C7FA2E4-CA33-4269-B5C2-3ADD8DE7E98B}" presName="parTrans" presStyleLbl="bgSibTrans2D1" presStyleIdx="6" presStyleCnt="12" custScaleX="120029" custScaleY="150950"/>
      <dgm:spPr/>
      <dgm:t>
        <a:bodyPr/>
        <a:lstStyle/>
        <a:p>
          <a:endParaRPr lang="en-US"/>
        </a:p>
      </dgm:t>
    </dgm:pt>
    <dgm:pt modelId="{004BD4B2-2AAA-464E-884B-E9708F53C655}" type="pres">
      <dgm:prSet presAssocID="{1CBA17D8-B037-4F64-AE69-D59314872558}" presName="node" presStyleLbl="node1" presStyleIdx="6" presStyleCnt="12" custScaleX="132208" custScaleY="150950" custRadScaleRad="101101" custRadScaleInc="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1FE26-8F8C-4B72-BB16-CE37DC922CDF}" type="pres">
      <dgm:prSet presAssocID="{C84DC6FA-0B8D-48C2-B98C-2FA9ED63D010}" presName="parTrans" presStyleLbl="bgSibTrans2D1" presStyleIdx="7" presStyleCnt="12" custScaleX="120029" custScaleY="150950"/>
      <dgm:spPr/>
      <dgm:t>
        <a:bodyPr/>
        <a:lstStyle/>
        <a:p>
          <a:endParaRPr lang="en-US"/>
        </a:p>
      </dgm:t>
    </dgm:pt>
    <dgm:pt modelId="{D664B0BD-545B-4039-9095-FD259F29F4BA}" type="pres">
      <dgm:prSet presAssocID="{A699B72F-85BE-451A-8B30-ED11F8B084E0}" presName="node" presStyleLbl="node1" presStyleIdx="7" presStyleCnt="12" custScaleX="120029" custScaleY="150950" custRadScaleRad="111752" custRadScaleInc="26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9FDFF-936E-4055-9733-1328B251FF94}" type="pres">
      <dgm:prSet presAssocID="{62D3DB7F-ACAD-48CB-95AE-113F260F5FCF}" presName="parTrans" presStyleLbl="bgSibTrans2D1" presStyleIdx="8" presStyleCnt="12" custScaleX="120029" custScaleY="150950"/>
      <dgm:spPr/>
      <dgm:t>
        <a:bodyPr/>
        <a:lstStyle/>
        <a:p>
          <a:endParaRPr lang="en-US"/>
        </a:p>
      </dgm:t>
    </dgm:pt>
    <dgm:pt modelId="{16D4B23A-7404-47C0-9195-6FD51FBFF1E8}" type="pres">
      <dgm:prSet presAssocID="{1E3FB908-329D-427A-B28E-DFE8229B5214}" presName="node" presStyleLbl="node1" presStyleIdx="8" presStyleCnt="12" custScaleX="162776" custScaleY="150950" custRadScaleRad="103808" custRadScaleInc="59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0278-7E81-4DB6-9D49-7A005E766C86}" type="pres">
      <dgm:prSet presAssocID="{0FB870D4-A9DA-4846-9907-55A0155FCE12}" presName="parTrans" presStyleLbl="bgSibTrans2D1" presStyleIdx="9" presStyleCnt="12" custScaleX="120029" custScaleY="150950"/>
      <dgm:spPr/>
      <dgm:t>
        <a:bodyPr/>
        <a:lstStyle/>
        <a:p>
          <a:endParaRPr lang="en-US"/>
        </a:p>
      </dgm:t>
    </dgm:pt>
    <dgm:pt modelId="{CDA106DB-5760-4B5F-92BB-7AF3E40B5B2E}" type="pres">
      <dgm:prSet presAssocID="{F0A3FC5A-A43E-402B-B418-14FC37E06731}" presName="node" presStyleLbl="node1" presStyleIdx="9" presStyleCnt="12" custScaleX="128173" custScaleY="150950" custRadScaleRad="86380" custRadScaleInc="109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3E975-6EFF-417D-9F71-549D623A5098}" type="pres">
      <dgm:prSet presAssocID="{C892C4BE-ED45-4502-95DA-E4BE15244FD4}" presName="parTrans" presStyleLbl="bgSibTrans2D1" presStyleIdx="10" presStyleCnt="12" custScaleX="120029" custScaleY="150950"/>
      <dgm:spPr/>
      <dgm:t>
        <a:bodyPr/>
        <a:lstStyle/>
        <a:p>
          <a:endParaRPr lang="en-US"/>
        </a:p>
      </dgm:t>
    </dgm:pt>
    <dgm:pt modelId="{1C807900-EAB9-42E6-93D2-4CF8CF992C97}" type="pres">
      <dgm:prSet presAssocID="{14408BBB-207D-4265-9C91-1707D49E38E2}" presName="node" presStyleLbl="node1" presStyleIdx="10" presStyleCnt="12" custScaleX="128173" custScaleY="150950" custRadScaleRad="65073" custRadScaleInc="16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27139-D2BC-4117-9347-78623F18234D}" type="pres">
      <dgm:prSet presAssocID="{97813451-25E4-4D0E-9267-78D451D3DA70}" presName="parTrans" presStyleLbl="bgSibTrans2D1" presStyleIdx="11" presStyleCnt="12" custScaleX="120029" custScaleY="150950"/>
      <dgm:spPr/>
      <dgm:t>
        <a:bodyPr/>
        <a:lstStyle/>
        <a:p>
          <a:endParaRPr lang="en-US"/>
        </a:p>
      </dgm:t>
    </dgm:pt>
    <dgm:pt modelId="{1E250F0C-A163-4579-A5C2-45772DC73441}" type="pres">
      <dgm:prSet presAssocID="{A5F69564-6983-4D4A-A65B-85C778911682}" presName="node" presStyleLbl="node1" presStyleIdx="11" presStyleCnt="12" custScaleX="128173" custScaleY="150950" custRadScaleRad="28748" custRadScaleInc="370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8DAFE1-B43E-4C78-A8DB-BCE790BFC759}" srcId="{3C46BA22-F696-48CE-9E16-40023B7A6A65}" destId="{722FDFB1-A5AE-4873-B19C-33576A2AB03C}" srcOrd="1" destOrd="0" parTransId="{E7B95C85-BCEE-475B-958E-96DD4E233268}" sibTransId="{C673D0B4-0B2D-409A-90E3-AABDEFAF692E}"/>
    <dgm:cxn modelId="{22B067F4-B36F-4A2E-9EC1-8248613C834E}" type="presOf" srcId="{14408BBB-207D-4265-9C91-1707D49E38E2}" destId="{1C807900-EAB9-42E6-93D2-4CF8CF992C97}" srcOrd="0" destOrd="0" presId="urn:microsoft.com/office/officeart/2005/8/layout/radial4"/>
    <dgm:cxn modelId="{1CE40C5B-4B61-43E9-BE86-6369C26532D8}" type="presOf" srcId="{C892C4BE-ED45-4502-95DA-E4BE15244FD4}" destId="{5CB3E975-6EFF-417D-9F71-549D623A5098}" srcOrd="0" destOrd="0" presId="urn:microsoft.com/office/officeart/2005/8/layout/radial4"/>
    <dgm:cxn modelId="{CF965E32-6040-44CD-BE02-A13804124C3D}" type="presOf" srcId="{1E3FB908-329D-427A-B28E-DFE8229B5214}" destId="{16D4B23A-7404-47C0-9195-6FD51FBFF1E8}" srcOrd="0" destOrd="0" presId="urn:microsoft.com/office/officeart/2005/8/layout/radial4"/>
    <dgm:cxn modelId="{2AD2C40D-4956-437B-8BE8-CB819392AE4B}" type="presOf" srcId="{1CBA17D8-B037-4F64-AE69-D59314872558}" destId="{004BD4B2-2AAA-464E-884B-E9708F53C655}" srcOrd="0" destOrd="0" presId="urn:microsoft.com/office/officeart/2005/8/layout/radial4"/>
    <dgm:cxn modelId="{C1343933-9FD5-4B95-8425-B606ADAD390F}" type="presOf" srcId="{0C7FA2E4-CA33-4269-B5C2-3ADD8DE7E98B}" destId="{24FBEF38-9FA8-42EB-8730-98014FF26BC5}" srcOrd="0" destOrd="0" presId="urn:microsoft.com/office/officeart/2005/8/layout/radial4"/>
    <dgm:cxn modelId="{067AC41B-346F-4720-96AB-BB02E9188B2D}" type="presOf" srcId="{3888DF88-3867-4C6B-8F3E-E3E4055A0118}" destId="{48B6256C-01FC-4FA0-94BB-A9927BD69DC6}" srcOrd="0" destOrd="0" presId="urn:microsoft.com/office/officeart/2005/8/layout/radial4"/>
    <dgm:cxn modelId="{FCB05255-8191-4210-9D89-6A9F91C7DF02}" type="presOf" srcId="{A699B72F-85BE-451A-8B30-ED11F8B084E0}" destId="{D664B0BD-545B-4039-9095-FD259F29F4BA}" srcOrd="0" destOrd="0" presId="urn:microsoft.com/office/officeart/2005/8/layout/radial4"/>
    <dgm:cxn modelId="{84D377EE-5862-4552-84E5-51BEA05E6DF4}" srcId="{3C46BA22-F696-48CE-9E16-40023B7A6A65}" destId="{F0A3FC5A-A43E-402B-B418-14FC37E06731}" srcOrd="9" destOrd="0" parTransId="{0FB870D4-A9DA-4846-9907-55A0155FCE12}" sibTransId="{13745E2C-DE34-48DA-93BC-A57764D0F05B}"/>
    <dgm:cxn modelId="{80231215-B100-445A-A668-EE033021140D}" type="presOf" srcId="{3C46BA22-F696-48CE-9E16-40023B7A6A65}" destId="{16BC4CEF-0E68-4823-B2B1-96B5070BBA2F}" srcOrd="0" destOrd="0" presId="urn:microsoft.com/office/officeart/2005/8/layout/radial4"/>
    <dgm:cxn modelId="{E695634E-8866-4D9A-B83B-4737DF4DFB2B}" type="presOf" srcId="{86B59C73-14AC-479D-BBD8-1D3C8CAE9B91}" destId="{2D1EE8EC-79B3-4766-9C7E-693894548B02}" srcOrd="0" destOrd="0" presId="urn:microsoft.com/office/officeart/2005/8/layout/radial4"/>
    <dgm:cxn modelId="{B5502C1A-28C6-405E-9BA8-51B04B3E5F8A}" type="presOf" srcId="{C84DC6FA-0B8D-48C2-B98C-2FA9ED63D010}" destId="{A1D1FE26-8F8C-4B72-BB16-CE37DC922CDF}" srcOrd="0" destOrd="0" presId="urn:microsoft.com/office/officeart/2005/8/layout/radial4"/>
    <dgm:cxn modelId="{508D0C31-234F-469D-B973-112B6D9D88B1}" type="presOf" srcId="{0FB870D4-A9DA-4846-9907-55A0155FCE12}" destId="{7D4A0278-7E81-4DB6-9D49-7A005E766C86}" srcOrd="0" destOrd="0" presId="urn:microsoft.com/office/officeart/2005/8/layout/radial4"/>
    <dgm:cxn modelId="{0532EF18-3D1E-4292-9F04-D8A6929C0A8F}" srcId="{3C46BA22-F696-48CE-9E16-40023B7A6A65}" destId="{A699B72F-85BE-451A-8B30-ED11F8B084E0}" srcOrd="7" destOrd="0" parTransId="{C84DC6FA-0B8D-48C2-B98C-2FA9ED63D010}" sibTransId="{6284B810-E77D-4688-B8CC-0BF53F1B814B}"/>
    <dgm:cxn modelId="{4E9DFA6C-FA25-4B66-8F34-93D87BC53D6F}" type="presOf" srcId="{722FDFB1-A5AE-4873-B19C-33576A2AB03C}" destId="{CC0643DE-5CA3-4E07-AB65-3BAD1F86B3A3}" srcOrd="0" destOrd="0" presId="urn:microsoft.com/office/officeart/2005/8/layout/radial4"/>
    <dgm:cxn modelId="{F6BDE603-BA2F-4369-A249-3336E5A377EC}" srcId="{3C46BA22-F696-48CE-9E16-40023B7A6A65}" destId="{14408BBB-207D-4265-9C91-1707D49E38E2}" srcOrd="10" destOrd="0" parTransId="{C892C4BE-ED45-4502-95DA-E4BE15244FD4}" sibTransId="{4D74319A-73A7-420E-A11C-0D0267FE17FF}"/>
    <dgm:cxn modelId="{6F567816-04B5-4345-9ED6-A8AE4FE11FFA}" srcId="{3C46BA22-F696-48CE-9E16-40023B7A6A65}" destId="{D59A3BFE-24F1-4D84-9D40-D72D107CE703}" srcOrd="3" destOrd="0" parTransId="{39AD9767-F611-4916-8880-8235270D96C0}" sibTransId="{ED9061BA-9089-4D42-9DE7-AF420D0AA96B}"/>
    <dgm:cxn modelId="{A3116484-C35A-486B-97DD-8BBC84706775}" srcId="{3C46BA22-F696-48CE-9E16-40023B7A6A65}" destId="{131B160D-15F7-494B-B063-291DD81A028A}" srcOrd="4" destOrd="0" parTransId="{A549B2C0-4396-4BD9-A82E-A62E235C878A}" sibTransId="{869D4D12-E1B8-4CE6-87AB-DB0F74D5ABBE}"/>
    <dgm:cxn modelId="{7517EEBA-1D4B-4354-9CDF-DD1E52A00A0E}" type="presOf" srcId="{AF01A5ED-D15C-4DB9-A996-B5BD8DC3BCF6}" destId="{FC52B654-9700-4584-BE67-395584B0F1AC}" srcOrd="0" destOrd="0" presId="urn:microsoft.com/office/officeart/2005/8/layout/radial4"/>
    <dgm:cxn modelId="{5D77E387-F0A1-471D-A7CD-DB409965468F}" srcId="{3C46BA22-F696-48CE-9E16-40023B7A6A65}" destId="{AF01A5ED-D15C-4DB9-A996-B5BD8DC3BCF6}" srcOrd="0" destOrd="0" parTransId="{441C8B12-3618-4B47-9CEC-267B61F04680}" sibTransId="{BA68B96E-1999-4CF3-A7E3-7F8CD1509D87}"/>
    <dgm:cxn modelId="{A2581764-AF91-46B1-9E21-DCC4FBC53FEC}" type="presOf" srcId="{62D3DB7F-ACAD-48CB-95AE-113F260F5FCF}" destId="{5109FDFF-936E-4055-9733-1328B251FF94}" srcOrd="0" destOrd="0" presId="urn:microsoft.com/office/officeart/2005/8/layout/radial4"/>
    <dgm:cxn modelId="{30A582F9-0122-4257-851F-1A978B178787}" type="presOf" srcId="{3C934A00-FF9E-4455-9031-682A6A163737}" destId="{6B61F6A3-EE4D-4D70-9980-A7DE8560DBED}" srcOrd="0" destOrd="0" presId="urn:microsoft.com/office/officeart/2005/8/layout/radial4"/>
    <dgm:cxn modelId="{15E71C2B-F908-44CF-BD03-493BA71EC810}" srcId="{3C46BA22-F696-48CE-9E16-40023B7A6A65}" destId="{A5F69564-6983-4D4A-A65B-85C778911682}" srcOrd="11" destOrd="0" parTransId="{97813451-25E4-4D0E-9267-78D451D3DA70}" sibTransId="{7B6C065A-522A-4E34-9F3B-94EE91D08C58}"/>
    <dgm:cxn modelId="{640DE1D6-8A6E-4DA7-9E78-4832DDBCD87A}" type="presOf" srcId="{A549B2C0-4396-4BD9-A82E-A62E235C878A}" destId="{7AD5D686-C953-49CF-B401-DACE78A4C135}" srcOrd="0" destOrd="0" presId="urn:microsoft.com/office/officeart/2005/8/layout/radial4"/>
    <dgm:cxn modelId="{FF5EAA5E-3A11-4073-A269-A9021C61CF1E}" type="presOf" srcId="{09893780-3445-4715-A9EB-2B681C6F5C3E}" destId="{957AE718-CF0B-4D4D-A70C-149EE516686A}" srcOrd="0" destOrd="0" presId="urn:microsoft.com/office/officeart/2005/8/layout/radial4"/>
    <dgm:cxn modelId="{6F598E0B-59E0-47D3-A624-DEC347AF4E70}" type="presOf" srcId="{F0A3FC5A-A43E-402B-B418-14FC37E06731}" destId="{CDA106DB-5760-4B5F-92BB-7AF3E40B5B2E}" srcOrd="0" destOrd="0" presId="urn:microsoft.com/office/officeart/2005/8/layout/radial4"/>
    <dgm:cxn modelId="{B4903829-D386-48C9-85A4-AD5500FB9C9B}" srcId="{3C46BA22-F696-48CE-9E16-40023B7A6A65}" destId="{1CBA17D8-B037-4F64-AE69-D59314872558}" srcOrd="6" destOrd="0" parTransId="{0C7FA2E4-CA33-4269-B5C2-3ADD8DE7E98B}" sibTransId="{E626DEDF-4698-4DB7-87FA-4A0B3FC88F29}"/>
    <dgm:cxn modelId="{27852A7C-AFE1-4FB4-9C2B-62D8B371E332}" type="presOf" srcId="{A5F69564-6983-4D4A-A65B-85C778911682}" destId="{1E250F0C-A163-4579-A5C2-45772DC73441}" srcOrd="0" destOrd="0" presId="urn:microsoft.com/office/officeart/2005/8/layout/radial4"/>
    <dgm:cxn modelId="{8FD46EE9-3978-455F-B7F0-07250DAD6FD8}" type="presOf" srcId="{F82B99C5-3BAA-4942-8874-1684F9DD23BC}" destId="{C4F6EE6C-E8BF-4D63-911F-5AF272D43407}" srcOrd="0" destOrd="0" presId="urn:microsoft.com/office/officeart/2005/8/layout/radial4"/>
    <dgm:cxn modelId="{35778656-DAC2-44B5-B0D9-E4EFE7989554}" type="presOf" srcId="{131B160D-15F7-494B-B063-291DD81A028A}" destId="{0B120277-EE0C-462D-976C-CFB8CBF52DB6}" srcOrd="0" destOrd="0" presId="urn:microsoft.com/office/officeart/2005/8/layout/radial4"/>
    <dgm:cxn modelId="{6AAA4F96-C0F3-49F6-A897-90F714E9E937}" srcId="{86B59C73-14AC-479D-BBD8-1D3C8CAE9B91}" destId="{3C46BA22-F696-48CE-9E16-40023B7A6A65}" srcOrd="0" destOrd="0" parTransId="{B2AD04D7-3219-4AAD-AB47-22616FAED7EE}" sibTransId="{E8381F25-AE32-4AB8-9AC2-943149ABD582}"/>
    <dgm:cxn modelId="{60A7D05C-09C2-4A82-BAF7-021EF4AAD63D}" type="presOf" srcId="{39AD9767-F611-4916-8880-8235270D96C0}" destId="{9BB10ED0-B3F3-4C9B-8377-B30B5A6A86FB}" srcOrd="0" destOrd="0" presId="urn:microsoft.com/office/officeart/2005/8/layout/radial4"/>
    <dgm:cxn modelId="{F4C9C33B-2A5E-473D-AF0B-6335CAE8E014}" srcId="{3C46BA22-F696-48CE-9E16-40023B7A6A65}" destId="{3888DF88-3867-4C6B-8F3E-E3E4055A0118}" srcOrd="2" destOrd="0" parTransId="{3C934A00-FF9E-4455-9031-682A6A163737}" sibTransId="{513A2FB8-7AE4-4E1A-BA91-B6D32DCF182F}"/>
    <dgm:cxn modelId="{D6EE7593-EEC6-4385-BCF0-C36656785390}" type="presOf" srcId="{441C8B12-3618-4B47-9CEC-267B61F04680}" destId="{ADE7F142-B0BB-43E8-A6B0-4FE43BC72EB1}" srcOrd="0" destOrd="0" presId="urn:microsoft.com/office/officeart/2005/8/layout/radial4"/>
    <dgm:cxn modelId="{34CEAC67-93CC-43CC-8C91-CA3FD1A2F139}" type="presOf" srcId="{97813451-25E4-4D0E-9267-78D451D3DA70}" destId="{62827139-D2BC-4117-9347-78623F18234D}" srcOrd="0" destOrd="0" presId="urn:microsoft.com/office/officeart/2005/8/layout/radial4"/>
    <dgm:cxn modelId="{7376ADDD-C582-4313-A464-6D3AA182D669}" type="presOf" srcId="{E7B95C85-BCEE-475B-958E-96DD4E233268}" destId="{4B65C99C-2ED9-4D6E-A636-0D46B4754134}" srcOrd="0" destOrd="0" presId="urn:microsoft.com/office/officeart/2005/8/layout/radial4"/>
    <dgm:cxn modelId="{905D4AB0-80B4-4A80-A46F-6BF647CDD653}" type="presOf" srcId="{D59A3BFE-24F1-4D84-9D40-D72D107CE703}" destId="{3D649BBE-AC51-473B-B19E-07C74AD483C0}" srcOrd="0" destOrd="0" presId="urn:microsoft.com/office/officeart/2005/8/layout/radial4"/>
    <dgm:cxn modelId="{D887D45E-C21B-47E8-AE68-F131713EE455}" srcId="{3C46BA22-F696-48CE-9E16-40023B7A6A65}" destId="{09893780-3445-4715-A9EB-2B681C6F5C3E}" srcOrd="5" destOrd="0" parTransId="{F82B99C5-3BAA-4942-8874-1684F9DD23BC}" sibTransId="{F4C74A46-1826-417B-9EE0-5C1ED9F79863}"/>
    <dgm:cxn modelId="{9F3006A9-1BF0-4902-A5C1-5363EF6BC6B9}" srcId="{3C46BA22-F696-48CE-9E16-40023B7A6A65}" destId="{1E3FB908-329D-427A-B28E-DFE8229B5214}" srcOrd="8" destOrd="0" parTransId="{62D3DB7F-ACAD-48CB-95AE-113F260F5FCF}" sibTransId="{6D3ADA80-7A41-476C-94B9-60037C051F5B}"/>
    <dgm:cxn modelId="{6BC82B7D-D8B7-4E36-AB05-04FA1303B05A}" type="presParOf" srcId="{2D1EE8EC-79B3-4766-9C7E-693894548B02}" destId="{16BC4CEF-0E68-4823-B2B1-96B5070BBA2F}" srcOrd="0" destOrd="0" presId="urn:microsoft.com/office/officeart/2005/8/layout/radial4"/>
    <dgm:cxn modelId="{3D9CD092-563C-492B-88B7-541C382AD827}" type="presParOf" srcId="{2D1EE8EC-79B3-4766-9C7E-693894548B02}" destId="{ADE7F142-B0BB-43E8-A6B0-4FE43BC72EB1}" srcOrd="1" destOrd="0" presId="urn:microsoft.com/office/officeart/2005/8/layout/radial4"/>
    <dgm:cxn modelId="{217AEF6F-21A8-4BD0-A411-B7FB27898878}" type="presParOf" srcId="{2D1EE8EC-79B3-4766-9C7E-693894548B02}" destId="{FC52B654-9700-4584-BE67-395584B0F1AC}" srcOrd="2" destOrd="0" presId="urn:microsoft.com/office/officeart/2005/8/layout/radial4"/>
    <dgm:cxn modelId="{A098C381-FFB2-47AE-A497-ED70EF46DA5A}" type="presParOf" srcId="{2D1EE8EC-79B3-4766-9C7E-693894548B02}" destId="{4B65C99C-2ED9-4D6E-A636-0D46B4754134}" srcOrd="3" destOrd="0" presId="urn:microsoft.com/office/officeart/2005/8/layout/radial4"/>
    <dgm:cxn modelId="{30C6BDA6-6657-4956-8182-AEB1A5C33BCE}" type="presParOf" srcId="{2D1EE8EC-79B3-4766-9C7E-693894548B02}" destId="{CC0643DE-5CA3-4E07-AB65-3BAD1F86B3A3}" srcOrd="4" destOrd="0" presId="urn:microsoft.com/office/officeart/2005/8/layout/radial4"/>
    <dgm:cxn modelId="{20E5D574-854B-4B23-AACC-90EAE9CFD686}" type="presParOf" srcId="{2D1EE8EC-79B3-4766-9C7E-693894548B02}" destId="{6B61F6A3-EE4D-4D70-9980-A7DE8560DBED}" srcOrd="5" destOrd="0" presId="urn:microsoft.com/office/officeart/2005/8/layout/radial4"/>
    <dgm:cxn modelId="{D487A6C4-F860-40CE-9CA1-E6B85EA1A37F}" type="presParOf" srcId="{2D1EE8EC-79B3-4766-9C7E-693894548B02}" destId="{48B6256C-01FC-4FA0-94BB-A9927BD69DC6}" srcOrd="6" destOrd="0" presId="urn:microsoft.com/office/officeart/2005/8/layout/radial4"/>
    <dgm:cxn modelId="{7941C0D0-80C6-470C-9F18-8BF23C7AB3E5}" type="presParOf" srcId="{2D1EE8EC-79B3-4766-9C7E-693894548B02}" destId="{9BB10ED0-B3F3-4C9B-8377-B30B5A6A86FB}" srcOrd="7" destOrd="0" presId="urn:microsoft.com/office/officeart/2005/8/layout/radial4"/>
    <dgm:cxn modelId="{E25C9368-D84D-48D8-8719-C860A8AF8DF1}" type="presParOf" srcId="{2D1EE8EC-79B3-4766-9C7E-693894548B02}" destId="{3D649BBE-AC51-473B-B19E-07C74AD483C0}" srcOrd="8" destOrd="0" presId="urn:microsoft.com/office/officeart/2005/8/layout/radial4"/>
    <dgm:cxn modelId="{5E0F705E-6FD6-4F27-86A2-0D3B02263435}" type="presParOf" srcId="{2D1EE8EC-79B3-4766-9C7E-693894548B02}" destId="{7AD5D686-C953-49CF-B401-DACE78A4C135}" srcOrd="9" destOrd="0" presId="urn:microsoft.com/office/officeart/2005/8/layout/radial4"/>
    <dgm:cxn modelId="{7CB73EF4-F2A7-4635-8B33-FB933156C0A9}" type="presParOf" srcId="{2D1EE8EC-79B3-4766-9C7E-693894548B02}" destId="{0B120277-EE0C-462D-976C-CFB8CBF52DB6}" srcOrd="10" destOrd="0" presId="urn:microsoft.com/office/officeart/2005/8/layout/radial4"/>
    <dgm:cxn modelId="{BBAEDEF0-96F3-4C9D-8F9E-D4B86C33841A}" type="presParOf" srcId="{2D1EE8EC-79B3-4766-9C7E-693894548B02}" destId="{C4F6EE6C-E8BF-4D63-911F-5AF272D43407}" srcOrd="11" destOrd="0" presId="urn:microsoft.com/office/officeart/2005/8/layout/radial4"/>
    <dgm:cxn modelId="{5AD174A1-671D-46BE-9F80-7EA00C598D5D}" type="presParOf" srcId="{2D1EE8EC-79B3-4766-9C7E-693894548B02}" destId="{957AE718-CF0B-4D4D-A70C-149EE516686A}" srcOrd="12" destOrd="0" presId="urn:microsoft.com/office/officeart/2005/8/layout/radial4"/>
    <dgm:cxn modelId="{C246C237-090A-4FA1-8F41-D640393E1686}" type="presParOf" srcId="{2D1EE8EC-79B3-4766-9C7E-693894548B02}" destId="{24FBEF38-9FA8-42EB-8730-98014FF26BC5}" srcOrd="13" destOrd="0" presId="urn:microsoft.com/office/officeart/2005/8/layout/radial4"/>
    <dgm:cxn modelId="{0ABC0E8C-A79C-414A-A713-E8B80352B386}" type="presParOf" srcId="{2D1EE8EC-79B3-4766-9C7E-693894548B02}" destId="{004BD4B2-2AAA-464E-884B-E9708F53C655}" srcOrd="14" destOrd="0" presId="urn:microsoft.com/office/officeart/2005/8/layout/radial4"/>
    <dgm:cxn modelId="{5E40CE8F-F2B4-4E3F-8F2B-69B9E00B2598}" type="presParOf" srcId="{2D1EE8EC-79B3-4766-9C7E-693894548B02}" destId="{A1D1FE26-8F8C-4B72-BB16-CE37DC922CDF}" srcOrd="15" destOrd="0" presId="urn:microsoft.com/office/officeart/2005/8/layout/radial4"/>
    <dgm:cxn modelId="{FAB58E80-C096-4C52-8B3E-3C20C6EBD763}" type="presParOf" srcId="{2D1EE8EC-79B3-4766-9C7E-693894548B02}" destId="{D664B0BD-545B-4039-9095-FD259F29F4BA}" srcOrd="16" destOrd="0" presId="urn:microsoft.com/office/officeart/2005/8/layout/radial4"/>
    <dgm:cxn modelId="{E8D39008-880F-41BD-8823-7D5811A3B6C5}" type="presParOf" srcId="{2D1EE8EC-79B3-4766-9C7E-693894548B02}" destId="{5109FDFF-936E-4055-9733-1328B251FF94}" srcOrd="17" destOrd="0" presId="urn:microsoft.com/office/officeart/2005/8/layout/radial4"/>
    <dgm:cxn modelId="{02DC9D50-EED1-44F5-BD57-E92DAEB8B6DA}" type="presParOf" srcId="{2D1EE8EC-79B3-4766-9C7E-693894548B02}" destId="{16D4B23A-7404-47C0-9195-6FD51FBFF1E8}" srcOrd="18" destOrd="0" presId="urn:microsoft.com/office/officeart/2005/8/layout/radial4"/>
    <dgm:cxn modelId="{245C4475-B4EE-4879-8C8F-E9F21BF99289}" type="presParOf" srcId="{2D1EE8EC-79B3-4766-9C7E-693894548B02}" destId="{7D4A0278-7E81-4DB6-9D49-7A005E766C86}" srcOrd="19" destOrd="0" presId="urn:microsoft.com/office/officeart/2005/8/layout/radial4"/>
    <dgm:cxn modelId="{F553CBE2-583A-4A7A-988B-A4E72D8ABC5D}" type="presParOf" srcId="{2D1EE8EC-79B3-4766-9C7E-693894548B02}" destId="{CDA106DB-5760-4B5F-92BB-7AF3E40B5B2E}" srcOrd="20" destOrd="0" presId="urn:microsoft.com/office/officeart/2005/8/layout/radial4"/>
    <dgm:cxn modelId="{BF10D264-CF1E-41AC-A00E-E032FBB3F980}" type="presParOf" srcId="{2D1EE8EC-79B3-4766-9C7E-693894548B02}" destId="{5CB3E975-6EFF-417D-9F71-549D623A5098}" srcOrd="21" destOrd="0" presId="urn:microsoft.com/office/officeart/2005/8/layout/radial4"/>
    <dgm:cxn modelId="{C447A8D7-BAC5-4C34-AD3B-67B817D7A129}" type="presParOf" srcId="{2D1EE8EC-79B3-4766-9C7E-693894548B02}" destId="{1C807900-EAB9-42E6-93D2-4CF8CF992C97}" srcOrd="22" destOrd="0" presId="urn:microsoft.com/office/officeart/2005/8/layout/radial4"/>
    <dgm:cxn modelId="{07B42C48-8C44-465B-9BAD-39F007800AF2}" type="presParOf" srcId="{2D1EE8EC-79B3-4766-9C7E-693894548B02}" destId="{62827139-D2BC-4117-9347-78623F18234D}" srcOrd="23" destOrd="0" presId="urn:microsoft.com/office/officeart/2005/8/layout/radial4"/>
    <dgm:cxn modelId="{922DD273-87E1-4550-BEDB-8B92634BDCCB}" type="presParOf" srcId="{2D1EE8EC-79B3-4766-9C7E-693894548B02}" destId="{1E250F0C-A163-4579-A5C2-45772DC73441}" srcOrd="2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00BD02-795E-45A7-8956-18C27458A3D9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9A5A1275-0242-4F28-AF87-2B74FC780A19}">
      <dgm:prSet phldrT="[Text]" custT="1"/>
      <dgm:spPr/>
      <dgm:t>
        <a:bodyPr/>
        <a:lstStyle/>
        <a:p>
          <a:r>
            <a:rPr lang="en-US" sz="2400" b="1" dirty="0" err="1" smtClean="0">
              <a:latin typeface="AR CENA" panose="02000000000000000000" pitchFamily="2" charset="0"/>
            </a:rPr>
            <a:t>Teritiary</a:t>
          </a:r>
          <a:r>
            <a:rPr lang="en-US" sz="2400" b="1" dirty="0" smtClean="0">
              <a:latin typeface="AR CENA" panose="02000000000000000000" pitchFamily="2" charset="0"/>
            </a:rPr>
            <a:t> health care</a:t>
          </a:r>
          <a:endParaRPr lang="en-US" sz="2400" b="1" dirty="0">
            <a:latin typeface="AR CENA" panose="02000000000000000000" pitchFamily="2" charset="0"/>
          </a:endParaRPr>
        </a:p>
      </dgm:t>
    </dgm:pt>
    <dgm:pt modelId="{1998627C-9FA3-449E-A3C4-AB8DCA27E21C}" type="parTrans" cxnId="{D746FA6E-6C13-4B79-B054-B75C1DCAE06E}">
      <dgm:prSet/>
      <dgm:spPr/>
      <dgm:t>
        <a:bodyPr/>
        <a:lstStyle/>
        <a:p>
          <a:endParaRPr lang="en-US"/>
        </a:p>
      </dgm:t>
    </dgm:pt>
    <dgm:pt modelId="{840E0FA0-59E7-4910-A2B0-FE4347B2168B}" type="sibTrans" cxnId="{D746FA6E-6C13-4B79-B054-B75C1DCAE06E}">
      <dgm:prSet/>
      <dgm:spPr/>
      <dgm:t>
        <a:bodyPr/>
        <a:lstStyle/>
        <a:p>
          <a:endParaRPr lang="en-US"/>
        </a:p>
      </dgm:t>
    </dgm:pt>
    <dgm:pt modelId="{88E9DA3E-E1E8-479F-A00A-5DD6112EC2E3}">
      <dgm:prSet phldrT="[Text]" custT="1"/>
      <dgm:spPr/>
      <dgm:t>
        <a:bodyPr/>
        <a:lstStyle/>
        <a:p>
          <a:r>
            <a:rPr lang="en-US" sz="2400" b="1" dirty="0" smtClean="0">
              <a:latin typeface="AR CENA" panose="02000000000000000000" pitchFamily="2" charset="0"/>
            </a:rPr>
            <a:t>Secondary health care</a:t>
          </a:r>
          <a:endParaRPr lang="en-US" sz="2400" b="1" dirty="0">
            <a:latin typeface="AR CENA" panose="02000000000000000000" pitchFamily="2" charset="0"/>
          </a:endParaRPr>
        </a:p>
      </dgm:t>
    </dgm:pt>
    <dgm:pt modelId="{FC087928-C365-46A4-8AFD-3F2E46BE98EA}" type="parTrans" cxnId="{D9E94D48-725B-4DD4-9104-3CBBE5575336}">
      <dgm:prSet/>
      <dgm:spPr/>
      <dgm:t>
        <a:bodyPr/>
        <a:lstStyle/>
        <a:p>
          <a:endParaRPr lang="en-US"/>
        </a:p>
      </dgm:t>
    </dgm:pt>
    <dgm:pt modelId="{0911C986-851B-45C2-89E1-89E17D2B7CE4}" type="sibTrans" cxnId="{D9E94D48-725B-4DD4-9104-3CBBE5575336}">
      <dgm:prSet/>
      <dgm:spPr/>
      <dgm:t>
        <a:bodyPr/>
        <a:lstStyle/>
        <a:p>
          <a:endParaRPr lang="en-US"/>
        </a:p>
      </dgm:t>
    </dgm:pt>
    <dgm:pt modelId="{8628F725-FD9E-45AE-9635-083DA4978540}">
      <dgm:prSet phldrT="[Text]" custT="1"/>
      <dgm:spPr/>
      <dgm:t>
        <a:bodyPr/>
        <a:lstStyle/>
        <a:p>
          <a:r>
            <a:rPr lang="en-US" sz="2400" b="1" dirty="0" smtClean="0">
              <a:latin typeface="AR CENA" panose="02000000000000000000" pitchFamily="2" charset="0"/>
            </a:rPr>
            <a:t>Primary health care</a:t>
          </a:r>
          <a:endParaRPr lang="en-US" sz="2400" b="1" dirty="0">
            <a:latin typeface="AR CENA" panose="02000000000000000000" pitchFamily="2" charset="0"/>
          </a:endParaRPr>
        </a:p>
      </dgm:t>
    </dgm:pt>
    <dgm:pt modelId="{BC4609A8-F2C0-4D5C-8CB8-7286AC4ED625}" type="parTrans" cxnId="{D952E625-3F41-4BE4-B94B-2A673A3C44B3}">
      <dgm:prSet/>
      <dgm:spPr/>
      <dgm:t>
        <a:bodyPr/>
        <a:lstStyle/>
        <a:p>
          <a:endParaRPr lang="en-US"/>
        </a:p>
      </dgm:t>
    </dgm:pt>
    <dgm:pt modelId="{324FC55F-A2CC-4DA1-A387-938598BE52A6}" type="sibTrans" cxnId="{D952E625-3F41-4BE4-B94B-2A673A3C44B3}">
      <dgm:prSet/>
      <dgm:spPr/>
      <dgm:t>
        <a:bodyPr/>
        <a:lstStyle/>
        <a:p>
          <a:endParaRPr lang="en-US"/>
        </a:p>
      </dgm:t>
    </dgm:pt>
    <dgm:pt modelId="{A5E21D26-5DFD-47B4-9F7B-A0BB17437309}" type="pres">
      <dgm:prSet presAssocID="{C300BD02-795E-45A7-8956-18C27458A3D9}" presName="Name0" presStyleCnt="0">
        <dgm:presLayoutVars>
          <dgm:dir/>
          <dgm:animLvl val="lvl"/>
          <dgm:resizeHandles val="exact"/>
        </dgm:presLayoutVars>
      </dgm:prSet>
      <dgm:spPr/>
    </dgm:pt>
    <dgm:pt modelId="{9EF153F4-ABF7-4A45-914C-F23F21084BC6}" type="pres">
      <dgm:prSet presAssocID="{9A5A1275-0242-4F28-AF87-2B74FC780A19}" presName="Name8" presStyleCnt="0"/>
      <dgm:spPr/>
    </dgm:pt>
    <dgm:pt modelId="{A15F678A-6273-4575-B959-EA0871A1B79A}" type="pres">
      <dgm:prSet presAssocID="{9A5A1275-0242-4F28-AF87-2B74FC780A1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A3224-B3F7-4BCE-BBE6-94E1483D6C48}" type="pres">
      <dgm:prSet presAssocID="{9A5A1275-0242-4F28-AF87-2B74FC780A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72BD2-FAB9-440C-8E79-BE25EB095DCD}" type="pres">
      <dgm:prSet presAssocID="{88E9DA3E-E1E8-479F-A00A-5DD6112EC2E3}" presName="Name8" presStyleCnt="0"/>
      <dgm:spPr/>
    </dgm:pt>
    <dgm:pt modelId="{A5B61EBC-13A3-4AEC-8810-82EA4D9D12C9}" type="pres">
      <dgm:prSet presAssocID="{88E9DA3E-E1E8-479F-A00A-5DD6112EC2E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E0BD1-FE8A-4210-A487-5B5A776F9C51}" type="pres">
      <dgm:prSet presAssocID="{88E9DA3E-E1E8-479F-A00A-5DD6112EC2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552FF-8E69-401F-ABCB-601E6140807B}" type="pres">
      <dgm:prSet presAssocID="{8628F725-FD9E-45AE-9635-083DA4978540}" presName="Name8" presStyleCnt="0"/>
      <dgm:spPr/>
    </dgm:pt>
    <dgm:pt modelId="{8E2077A9-48D0-4610-99D0-5299AD11E042}" type="pres">
      <dgm:prSet presAssocID="{8628F725-FD9E-45AE-9635-083DA497854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2841E-3E4D-4705-B581-22756E2AAE20}" type="pres">
      <dgm:prSet presAssocID="{8628F725-FD9E-45AE-9635-083DA49785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B16A6-FCAF-481E-B08F-12A7C69A4596}" type="presOf" srcId="{8628F725-FD9E-45AE-9635-083DA4978540}" destId="{8E2077A9-48D0-4610-99D0-5299AD11E042}" srcOrd="0" destOrd="0" presId="urn:microsoft.com/office/officeart/2005/8/layout/pyramid1"/>
    <dgm:cxn modelId="{D746FA6E-6C13-4B79-B054-B75C1DCAE06E}" srcId="{C300BD02-795E-45A7-8956-18C27458A3D9}" destId="{9A5A1275-0242-4F28-AF87-2B74FC780A19}" srcOrd="0" destOrd="0" parTransId="{1998627C-9FA3-449E-A3C4-AB8DCA27E21C}" sibTransId="{840E0FA0-59E7-4910-A2B0-FE4347B2168B}"/>
    <dgm:cxn modelId="{AB221D77-3C7E-4361-8548-BCEF110A2F64}" type="presOf" srcId="{C300BD02-795E-45A7-8956-18C27458A3D9}" destId="{A5E21D26-5DFD-47B4-9F7B-A0BB17437309}" srcOrd="0" destOrd="0" presId="urn:microsoft.com/office/officeart/2005/8/layout/pyramid1"/>
    <dgm:cxn modelId="{8976AAFA-48FA-4185-91E9-1737867BFDD9}" type="presOf" srcId="{8628F725-FD9E-45AE-9635-083DA4978540}" destId="{88E2841E-3E4D-4705-B581-22756E2AAE20}" srcOrd="1" destOrd="0" presId="urn:microsoft.com/office/officeart/2005/8/layout/pyramid1"/>
    <dgm:cxn modelId="{3DC664AF-A325-4E9D-8591-8BDB39780384}" type="presOf" srcId="{9A5A1275-0242-4F28-AF87-2B74FC780A19}" destId="{3D6A3224-B3F7-4BCE-BBE6-94E1483D6C48}" srcOrd="1" destOrd="0" presId="urn:microsoft.com/office/officeart/2005/8/layout/pyramid1"/>
    <dgm:cxn modelId="{898C8835-C83B-4922-A269-F26F264CB88C}" type="presOf" srcId="{9A5A1275-0242-4F28-AF87-2B74FC780A19}" destId="{A15F678A-6273-4575-B959-EA0871A1B79A}" srcOrd="0" destOrd="0" presId="urn:microsoft.com/office/officeart/2005/8/layout/pyramid1"/>
    <dgm:cxn modelId="{4F001E80-DA0A-4C10-A986-3DACA90BA1D3}" type="presOf" srcId="{88E9DA3E-E1E8-479F-A00A-5DD6112EC2E3}" destId="{CEDE0BD1-FE8A-4210-A487-5B5A776F9C51}" srcOrd="1" destOrd="0" presId="urn:microsoft.com/office/officeart/2005/8/layout/pyramid1"/>
    <dgm:cxn modelId="{D9E94D48-725B-4DD4-9104-3CBBE5575336}" srcId="{C300BD02-795E-45A7-8956-18C27458A3D9}" destId="{88E9DA3E-E1E8-479F-A00A-5DD6112EC2E3}" srcOrd="1" destOrd="0" parTransId="{FC087928-C365-46A4-8AFD-3F2E46BE98EA}" sibTransId="{0911C986-851B-45C2-89E1-89E17D2B7CE4}"/>
    <dgm:cxn modelId="{E0B56483-BAAC-4175-990C-01908E4CA203}" type="presOf" srcId="{88E9DA3E-E1E8-479F-A00A-5DD6112EC2E3}" destId="{A5B61EBC-13A3-4AEC-8810-82EA4D9D12C9}" srcOrd="0" destOrd="0" presId="urn:microsoft.com/office/officeart/2005/8/layout/pyramid1"/>
    <dgm:cxn modelId="{D952E625-3F41-4BE4-B94B-2A673A3C44B3}" srcId="{C300BD02-795E-45A7-8956-18C27458A3D9}" destId="{8628F725-FD9E-45AE-9635-083DA4978540}" srcOrd="2" destOrd="0" parTransId="{BC4609A8-F2C0-4D5C-8CB8-7286AC4ED625}" sibTransId="{324FC55F-A2CC-4DA1-A387-938598BE52A6}"/>
    <dgm:cxn modelId="{FD2CC6DA-333C-4A4B-A8D7-B24B9B2A9F5E}" type="presParOf" srcId="{A5E21D26-5DFD-47B4-9F7B-A0BB17437309}" destId="{9EF153F4-ABF7-4A45-914C-F23F21084BC6}" srcOrd="0" destOrd="0" presId="urn:microsoft.com/office/officeart/2005/8/layout/pyramid1"/>
    <dgm:cxn modelId="{D6AD07BE-4CF4-4794-9F64-3805128E8F28}" type="presParOf" srcId="{9EF153F4-ABF7-4A45-914C-F23F21084BC6}" destId="{A15F678A-6273-4575-B959-EA0871A1B79A}" srcOrd="0" destOrd="0" presId="urn:microsoft.com/office/officeart/2005/8/layout/pyramid1"/>
    <dgm:cxn modelId="{DFF4934C-1734-4337-AE1D-E9455EB57DD3}" type="presParOf" srcId="{9EF153F4-ABF7-4A45-914C-F23F21084BC6}" destId="{3D6A3224-B3F7-4BCE-BBE6-94E1483D6C48}" srcOrd="1" destOrd="0" presId="urn:microsoft.com/office/officeart/2005/8/layout/pyramid1"/>
    <dgm:cxn modelId="{5319B487-6208-40E4-B7A4-D2705292C784}" type="presParOf" srcId="{A5E21D26-5DFD-47B4-9F7B-A0BB17437309}" destId="{62A72BD2-FAB9-440C-8E79-BE25EB095DCD}" srcOrd="1" destOrd="0" presId="urn:microsoft.com/office/officeart/2005/8/layout/pyramid1"/>
    <dgm:cxn modelId="{62E30A6A-12BA-4876-A376-978E5DF04B00}" type="presParOf" srcId="{62A72BD2-FAB9-440C-8E79-BE25EB095DCD}" destId="{A5B61EBC-13A3-4AEC-8810-82EA4D9D12C9}" srcOrd="0" destOrd="0" presId="urn:microsoft.com/office/officeart/2005/8/layout/pyramid1"/>
    <dgm:cxn modelId="{11E4B61D-9CE3-4FF3-9FDA-C23B8C3D3EF5}" type="presParOf" srcId="{62A72BD2-FAB9-440C-8E79-BE25EB095DCD}" destId="{CEDE0BD1-FE8A-4210-A487-5B5A776F9C51}" srcOrd="1" destOrd="0" presId="urn:microsoft.com/office/officeart/2005/8/layout/pyramid1"/>
    <dgm:cxn modelId="{F5872FF5-FAB7-4316-9868-BD134999BA46}" type="presParOf" srcId="{A5E21D26-5DFD-47B4-9F7B-A0BB17437309}" destId="{BC5552FF-8E69-401F-ABCB-601E6140807B}" srcOrd="2" destOrd="0" presId="urn:microsoft.com/office/officeart/2005/8/layout/pyramid1"/>
    <dgm:cxn modelId="{1A70929B-7920-4AD9-A66C-E9BF298062BD}" type="presParOf" srcId="{BC5552FF-8E69-401F-ABCB-601E6140807B}" destId="{8E2077A9-48D0-4610-99D0-5299AD11E042}" srcOrd="0" destOrd="0" presId="urn:microsoft.com/office/officeart/2005/8/layout/pyramid1"/>
    <dgm:cxn modelId="{B76E8D7D-8AE9-4AF1-B41F-2452A9ECCBA3}" type="presParOf" srcId="{BC5552FF-8E69-401F-ABCB-601E6140807B}" destId="{88E2841E-3E4D-4705-B581-22756E2AAE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FBCF9-E18F-4BB1-AFEA-4E0985E6634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6FE7-DA57-4EDA-B547-79178F55F2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14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>
                <a:srgbClr val="00FFCC"/>
              </a:buClr>
            </a:pPr>
            <a:r>
              <a:rPr lang="en-US" sz="12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objective component relate “standard of living” or “level of living”.</a:t>
            </a:r>
          </a:p>
          <a:p>
            <a:pPr lvl="0" algn="just">
              <a:lnSpc>
                <a:spcPct val="150000"/>
              </a:lnSpc>
              <a:buClr>
                <a:srgbClr val="00FFCC"/>
              </a:buClr>
            </a:pPr>
            <a:r>
              <a:rPr lang="en-US" sz="12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subjective component of the well being is referred to as “quality of life”.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DF7B-9856-4804-B7FD-149089FA2E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FFCC"/>
              </a:buClr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Longevity ( probability at birth of not surviving to age 40)</a:t>
            </a:r>
          </a:p>
          <a:p>
            <a:pPr marL="457200" indent="-457200" algn="just">
              <a:lnSpc>
                <a:spcPct val="150000"/>
              </a:lnSpc>
              <a:buClr>
                <a:srgbClr val="00FFCC"/>
              </a:buClr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Knowledge  (adult literacy rate &amp; mean years of schooling)</a:t>
            </a:r>
          </a:p>
          <a:p>
            <a:pPr marL="457200" indent="-457200" algn="just">
              <a:lnSpc>
                <a:spcPct val="150000"/>
              </a:lnSpc>
              <a:buClr>
                <a:srgbClr val="00FFCC"/>
              </a:buClr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Income( % of people not using an improved water source and % of children under weight for 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DF7B-9856-4804-B7FD-149089FA2EF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DF7B-9856-4804-B7FD-149089FA2E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571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523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462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12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040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038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94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47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53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35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3AC8-E55F-4FB7-B451-2AC640736824}" type="datetimeFigureOut">
              <a:rPr lang="en-IN" smtClean="0"/>
              <a:t>21-05-2023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BDB1-D5E7-42C1-9071-0045C38C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11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4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9469C-B9AF-8453-AE71-0CD1C4F8D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4" y="779143"/>
            <a:ext cx="8062912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SIBAR INSTITUTE OF DENTAL SCIENCES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29BC0C-9832-42AD-3F92-E000E5D46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3DA95B-2FAA-ACB2-BE27-2547AB81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1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39F3B-0AFE-2D72-3267-2227D110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6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FFCC"/>
                </a:solidFill>
                <a:cs typeface="Times New Roman" pitchFamily="18" charset="0"/>
              </a:rPr>
              <a:t>1) Standard of living</a:t>
            </a:r>
            <a:endParaRPr lang="en-US" sz="3200" dirty="0">
              <a:solidFill>
                <a:srgbClr val="00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2627"/>
            <a:ext cx="8686800" cy="4114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includes the level of education, employment status, food, dress, house, amusements &amp; comforts of modern living.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WHO has proposed a definition “income &amp; occupation, standards of housing, sanitation &amp; nutrition, the level of health, educational, recreational &amp; others may all be used individually as measures of socio-economic status &amp; collectively as an index of the “standard of living”.</a:t>
            </a:r>
          </a:p>
          <a:p>
            <a:pPr>
              <a:buClr>
                <a:srgbClr val="FFFF00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9587" y="6396251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FFCC"/>
                </a:solidFill>
              </a:rPr>
              <a:pPr/>
              <a:t>10</a:t>
            </a:fld>
            <a:endParaRPr lang="en-US" sz="1800" b="1" dirty="0">
              <a:solidFill>
                <a:srgbClr val="00FF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0843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FFCC"/>
                </a:solidFill>
                <a:cs typeface="Times New Roman" pitchFamily="18" charset="0"/>
              </a:rPr>
              <a:t>2) Level of living</a:t>
            </a:r>
            <a:endParaRPr lang="en-US" sz="3200" dirty="0">
              <a:solidFill>
                <a:srgbClr val="00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94703"/>
            <a:ext cx="8458200" cy="4114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consists of nine components: health, food consumption, education, occupation &amp; working conditions, housing, social security, clothing, recreation &amp; leisure &amp; human rights. 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These objective characteristics are believed to influence human well being.  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Health is most important component of level of living because its impairment always means impairment of level of living.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5939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FFCC"/>
                </a:solidFill>
              </a:rPr>
              <a:pPr/>
              <a:t>11</a:t>
            </a:fld>
            <a:endParaRPr lang="en-US" sz="1800" b="1">
              <a:solidFill>
                <a:srgbClr val="00FF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81" y="10414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FFCC"/>
                </a:solidFill>
                <a:cs typeface="Times New Roman" pitchFamily="18" charset="0"/>
              </a:rPr>
              <a:t>3) Quality of life</a:t>
            </a:r>
            <a:endParaRPr lang="en-US" sz="3600" dirty="0">
              <a:solidFill>
                <a:srgbClr val="00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41500"/>
            <a:ext cx="8610600" cy="4114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Clr>
                <a:srgbClr val="66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WHO – “the condition of life resulting from the combination of the effects of the complete range of factors such as those determining health, happiness (including comfort in physical environment &amp; a satisfying occupation),education, social &amp;  intellectual attainments, freedom of action, justice &amp; freedom of expression”.</a:t>
            </a:r>
          </a:p>
          <a:p>
            <a:pPr algn="just">
              <a:lnSpc>
                <a:spcPct val="150000"/>
              </a:lnSpc>
              <a:buClr>
                <a:srgbClr val="66FFCC"/>
              </a:buClr>
            </a:pP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66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can be evaluated by assessing person’s subjective feelings of happiness or unhappiness about the various life concerns.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79191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FFCC"/>
                </a:solidFill>
              </a:rPr>
              <a:pPr/>
              <a:t>12</a:t>
            </a:fld>
            <a:endParaRPr lang="en-US" sz="1800" b="1">
              <a:solidFill>
                <a:srgbClr val="00FF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FFCC"/>
                </a:solidFill>
                <a:cs typeface="Times New Roman" pitchFamily="18" charset="0"/>
              </a:rPr>
              <a:t>Physical quality of life index</a:t>
            </a:r>
            <a:endParaRPr lang="en-US" sz="4000" dirty="0">
              <a:solidFill>
                <a:srgbClr val="00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1440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is a composite index to measure the quality of life.</a:t>
            </a:r>
          </a:p>
          <a:p>
            <a:pPr lvl="0"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consolidates 3 indicators,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74642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FFCC"/>
                </a:solidFill>
              </a:rPr>
              <a:pPr/>
              <a:t>13</a:t>
            </a:fld>
            <a:endParaRPr lang="en-US" sz="1800" b="1" dirty="0">
              <a:solidFill>
                <a:srgbClr val="00FF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2400"/>
            <a:ext cx="1206500" cy="1494384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265678"/>
              </p:ext>
            </p:extLst>
          </p:nvPr>
        </p:nvGraphicFramePr>
        <p:xfrm>
          <a:off x="1143000" y="2209800"/>
          <a:ext cx="4343400" cy="398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1000932" y="3801070"/>
            <a:ext cx="1818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Physical quality of </a:t>
            </a:r>
            <a:endParaRPr lang="en-US" b="1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life </a:t>
            </a:r>
            <a:r>
              <a:rPr lang="en-US" b="1" dirty="0">
                <a:cs typeface="Times New Roman" pitchFamily="18" charset="0"/>
              </a:rPr>
              <a:t>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36416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performance of individual countries is placed on a scale of 0 -100 </a:t>
            </a:r>
          </a:p>
          <a:p>
            <a:pPr lvl="0" algn="just">
              <a:lnSpc>
                <a:spcPct val="150000"/>
              </a:lnSpc>
              <a:buClr>
                <a:srgbClr val="00FFCC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0 -worst performance</a:t>
            </a:r>
          </a:p>
          <a:p>
            <a:pPr lvl="0" algn="just">
              <a:lnSpc>
                <a:spcPct val="150000"/>
              </a:lnSpc>
              <a:buClr>
                <a:srgbClr val="00FFCC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100 -best performance 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measures the results of social, economic and political policies.</a:t>
            </a:r>
          </a:p>
          <a:p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BF37-A71D-4BEA-83A5-FD1E5F5951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3784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FFCC"/>
                </a:solidFill>
                <a:cs typeface="Times New Roman" pitchFamily="18" charset="0"/>
              </a:rPr>
              <a:t>Human development index</a:t>
            </a:r>
            <a:endParaRPr lang="en-US" sz="4000" dirty="0">
              <a:solidFill>
                <a:srgbClr val="00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80902"/>
            <a:ext cx="9144000" cy="48722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is a composite index combining indicators representing 3 dimensions – 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0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0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0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0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0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0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0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HDI values range between 0 to 1.</a:t>
            </a:r>
          </a:p>
          <a:p>
            <a:pPr>
              <a:buClr>
                <a:srgbClr val="00FFCC"/>
              </a:buClr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3816" y="6374642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FFCC"/>
                </a:solidFill>
              </a:rPr>
              <a:pPr/>
              <a:t>15</a:t>
            </a:fld>
            <a:endParaRPr lang="en-US" sz="1800" b="1" dirty="0">
              <a:solidFill>
                <a:srgbClr val="00FF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2400"/>
            <a:ext cx="1206500" cy="1494384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548597"/>
              </p:ext>
            </p:extLst>
          </p:nvPr>
        </p:nvGraphicFramePr>
        <p:xfrm>
          <a:off x="1143000" y="2286000"/>
          <a:ext cx="4343400" cy="341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3505200"/>
            <a:ext cx="16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Times New Roman" pitchFamily="18" charset="0"/>
              </a:rPr>
              <a:t>Human development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97900" cy="5486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To construct the Index, fixed minimum &amp; maximum values have been established for each of these indicators.</a:t>
            </a:r>
          </a:p>
          <a:p>
            <a:pPr lvl="0"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life expectancy at birth - 25yrs to 85yrs.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adult literacy at rate:    0% to 100%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combined gross enrollments ratio:   0% to100%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real  GDP per capita:    $100 &amp;$40,000 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Clr>
                <a:srgbClr val="00FFCC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         (actual value) – (minimum value)</a:t>
            </a:r>
          </a:p>
          <a:p>
            <a:pPr marL="0" indent="0" algn="just">
              <a:lnSpc>
                <a:spcPct val="110000"/>
              </a:lnSpc>
              <a:buClr>
                <a:srgbClr val="00FFCC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Index  = </a:t>
            </a:r>
          </a:p>
          <a:p>
            <a:pPr marL="0" indent="0" algn="just">
              <a:lnSpc>
                <a:spcPct val="110000"/>
              </a:lnSpc>
              <a:buClr>
                <a:srgbClr val="00FFCC"/>
              </a:buClr>
              <a:buNone/>
            </a:pP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       (maximum value) – (minimum value)</a:t>
            </a:r>
            <a:endParaRPr lang="en-US" sz="2400" dirty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3163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FFCC"/>
                </a:solidFill>
              </a:rPr>
              <a:pPr/>
              <a:t>16</a:t>
            </a:fld>
            <a:endParaRPr lang="en-US" sz="1800" b="1">
              <a:solidFill>
                <a:srgbClr val="00FF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52600" y="6096000"/>
            <a:ext cx="4495800" cy="0"/>
          </a:xfrm>
          <a:prstGeom prst="line">
            <a:avLst/>
          </a:prstGeom>
          <a:ln w="571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1148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Total 177  in 2005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HDI _&gt;  0.8   ( HIGH - 70 )- Iceland, Norway, Australia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HDI = 0.5   ( MEDIUM – 85) -  INDIA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HDI &lt; 0.5   ( LOW -  22 ) – Sierra Leone, Niger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9351" y="6409899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FFCC"/>
                </a:solidFill>
              </a:rPr>
              <a:pPr/>
              <a:t>17</a:t>
            </a:fld>
            <a:endParaRPr lang="en-US" sz="1800" b="1" dirty="0">
              <a:solidFill>
                <a:srgbClr val="00FF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458200" cy="4114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4800" dirty="0" smtClean="0">
                <a:solidFill>
                  <a:srgbClr val="66FFCC"/>
                </a:solidFill>
                <a:latin typeface="AR CENA" panose="02000000000000000000" pitchFamily="2" charset="0"/>
                <a:cs typeface="Times New Roman" pitchFamily="18" charset="0"/>
              </a:rPr>
              <a:t>Human poverty index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was introduced in 1997.</a:t>
            </a:r>
          </a:p>
          <a:p>
            <a:pPr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HPI measures deprivation in those 3 basic 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FFCC"/>
                </a:solidFill>
              </a:rPr>
              <a:pPr/>
              <a:t>18</a:t>
            </a:fld>
            <a:endParaRPr lang="en-US" sz="1800" b="1" dirty="0">
              <a:solidFill>
                <a:srgbClr val="00FF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2400"/>
            <a:ext cx="1206500" cy="1494384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033916"/>
              </p:ext>
            </p:extLst>
          </p:nvPr>
        </p:nvGraphicFramePr>
        <p:xfrm>
          <a:off x="1066800" y="2514600"/>
          <a:ext cx="487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/>
          <p:cNvSpPr/>
          <p:nvPr/>
        </p:nvSpPr>
        <p:spPr>
          <a:xfrm>
            <a:off x="990600" y="43434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Times New Roman" pitchFamily="18" charset="0"/>
              </a:rPr>
              <a:t>Human Poverty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086600" cy="5562600"/>
          </a:xfrm>
        </p:spPr>
        <p:txBody>
          <a:bodyPr>
            <a:normAutofit/>
          </a:bodyPr>
          <a:lstStyle/>
          <a:p>
            <a:pPr>
              <a:buClr>
                <a:srgbClr val="00FFCC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Gender related development index and Gender empowerment index : </a:t>
            </a:r>
          </a:p>
          <a:p>
            <a:pPr>
              <a:buClr>
                <a:srgbClr val="FFFF00"/>
              </a:buClr>
            </a:pPr>
            <a:endParaRPr lang="en-US" sz="2400" dirty="0" smtClean="0"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US" sz="2400" dirty="0" smtClean="0">
                <a:solidFill>
                  <a:srgbClr val="00FFCC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GDI – </a:t>
            </a: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a long and healthy life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              knowledge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              a decent standard of living</a:t>
            </a:r>
          </a:p>
          <a:p>
            <a:pPr marL="0" indent="0">
              <a:buClr>
                <a:srgbClr val="FFFF00"/>
              </a:buClr>
              <a:buNone/>
            </a:pPr>
            <a:endParaRPr lang="en-US" sz="2400" dirty="0" smtClean="0"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US" sz="2400" dirty="0" smtClean="0">
                <a:solidFill>
                  <a:srgbClr val="00FFCC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GER – </a:t>
            </a: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Political participation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              economic participation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              Power over economic resources</a:t>
            </a:r>
            <a:endParaRPr lang="en-US" sz="2800" dirty="0"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3234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FFCC"/>
                </a:solidFill>
              </a:rPr>
              <a:pPr/>
              <a:t>19</a:t>
            </a:fld>
            <a:endParaRPr lang="en-US" sz="1800" b="1">
              <a:solidFill>
                <a:srgbClr val="00FF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78896"/>
            <a:ext cx="914399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C02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cs typeface="Arial" pitchFamily="34" charset="0"/>
              </a:rPr>
              <a:t>Concepts of Health &amp;</a:t>
            </a:r>
          </a:p>
          <a:p>
            <a:pPr algn="ctr"/>
            <a:r>
              <a:rPr lang="en-US" sz="6600" b="1" dirty="0" smtClean="0">
                <a:ln w="11430"/>
                <a:solidFill>
                  <a:srgbClr val="C02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  <a:cs typeface="Arial" pitchFamily="34" charset="0"/>
              </a:rPr>
              <a:t> Well Being, Indicators and Dimensions of Health</a:t>
            </a:r>
            <a:endParaRPr lang="en-US" sz="6600" b="1" dirty="0">
              <a:ln w="11430"/>
              <a:solidFill>
                <a:srgbClr val="C02E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899592"/>
            <a:ext cx="8686800" cy="47545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9900"/>
                </a:solidFill>
                <a:latin typeface="HotSweat" panose="02000500000000000000" pitchFamily="2" charset="0"/>
              </a:rPr>
              <a:t>Determinants </a:t>
            </a:r>
            <a:r>
              <a:rPr lang="en-US" sz="6000" dirty="0" smtClean="0">
                <a:solidFill>
                  <a:srgbClr val="FF9900"/>
                </a:solidFill>
                <a:latin typeface="HotSweat" panose="02000500000000000000" pitchFamily="2" charset="0"/>
              </a:rPr>
              <a:t/>
            </a:r>
            <a:br>
              <a:rPr lang="en-US" sz="6000" dirty="0" smtClean="0">
                <a:solidFill>
                  <a:srgbClr val="FF9900"/>
                </a:solidFill>
                <a:latin typeface="HotSweat" panose="02000500000000000000" pitchFamily="2" charset="0"/>
              </a:rPr>
            </a:br>
            <a:r>
              <a:rPr lang="en-US" sz="6000" dirty="0" smtClean="0">
                <a:solidFill>
                  <a:srgbClr val="FF9900"/>
                </a:solidFill>
                <a:latin typeface="HotSweat" panose="02000500000000000000" pitchFamily="2" charset="0"/>
              </a:rPr>
              <a:t>of </a:t>
            </a:r>
            <a:br>
              <a:rPr lang="en-US" sz="6000" dirty="0" smtClean="0">
                <a:solidFill>
                  <a:srgbClr val="FF9900"/>
                </a:solidFill>
                <a:latin typeface="HotSweat" panose="02000500000000000000" pitchFamily="2" charset="0"/>
              </a:rPr>
            </a:br>
            <a:r>
              <a:rPr lang="en-US" sz="6000" dirty="0" smtClean="0">
                <a:solidFill>
                  <a:srgbClr val="FF9900"/>
                </a:solidFill>
                <a:latin typeface="HotSweat" panose="02000500000000000000" pitchFamily="2" charset="0"/>
              </a:rPr>
              <a:t>health</a:t>
            </a:r>
            <a:endParaRPr lang="en-US" sz="6000" dirty="0">
              <a:solidFill>
                <a:srgbClr val="FF9900"/>
              </a:solidFill>
              <a:latin typeface="HotSweat" panose="02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"/>
            <a:ext cx="1206500" cy="1494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48400" y="2805089"/>
            <a:ext cx="2895600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BF37-A71D-4BEA-83A5-FD1E5F595141}" type="slidenum">
              <a:rPr lang="en-US" sz="1800" b="1" smtClean="0">
                <a:solidFill>
                  <a:srgbClr val="FFC000"/>
                </a:solidFill>
              </a:rPr>
              <a:pPr/>
              <a:t>21</a:t>
            </a:fld>
            <a:endParaRPr lang="en-US" sz="1800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457569"/>
              </p:ext>
            </p:extLst>
          </p:nvPr>
        </p:nvGraphicFramePr>
        <p:xfrm>
          <a:off x="582115" y="990600"/>
          <a:ext cx="8382000" cy="57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4953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9900"/>
                </a:solidFill>
                <a:latin typeface="AR CENA" panose="02000000000000000000" pitchFamily="2" charset="0"/>
                <a:cs typeface="Times New Roman" pitchFamily="18" charset="0"/>
              </a:rPr>
              <a:t>1)Biological determinants</a:t>
            </a:r>
          </a:p>
          <a:p>
            <a:pPr lvl="0" algn="just">
              <a:lnSpc>
                <a:spcPct val="150000"/>
              </a:lnSpc>
              <a:buClr>
                <a:srgbClr val="FF99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physical &amp; mental traits of every human being are to some extent determined by the nature of his genes.</a:t>
            </a:r>
          </a:p>
          <a:p>
            <a:pPr algn="just">
              <a:lnSpc>
                <a:spcPct val="150000"/>
              </a:lnSpc>
              <a:buClr>
                <a:srgbClr val="FF99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Medical genetics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9900"/>
                </a:solidFill>
                <a:latin typeface="AR CENA" panose="02000000000000000000" pitchFamily="2" charset="0"/>
                <a:cs typeface="Times New Roman" pitchFamily="18" charset="0"/>
              </a:rPr>
              <a:t>2) Environment</a:t>
            </a:r>
          </a:p>
          <a:p>
            <a:pPr algn="just">
              <a:lnSpc>
                <a:spcPct val="150000"/>
              </a:lnSpc>
              <a:buClr>
                <a:srgbClr val="FF99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Hippocrates …..</a:t>
            </a:r>
          </a:p>
          <a:p>
            <a:pPr algn="just">
              <a:lnSpc>
                <a:spcPct val="150000"/>
              </a:lnSpc>
              <a:buClr>
                <a:srgbClr val="FF99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Internal / micro environment </a:t>
            </a:r>
          </a:p>
          <a:p>
            <a:pPr algn="just">
              <a:lnSpc>
                <a:spcPct val="150000"/>
              </a:lnSpc>
              <a:buClr>
                <a:srgbClr val="FF99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External / macro-environment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C000"/>
                </a:solidFill>
              </a:rPr>
              <a:pPr/>
              <a:t>22</a:t>
            </a:fld>
            <a:endParaRPr lang="en-US" sz="1800" b="1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534400" cy="5821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FF9900"/>
                </a:solidFill>
                <a:latin typeface="AR CENA" panose="02000000000000000000" pitchFamily="2" charset="0"/>
                <a:cs typeface="Times New Roman" pitchFamily="18" charset="0"/>
              </a:rPr>
              <a:t>3)Behavioral &amp; socio-cultural conditions :</a:t>
            </a:r>
            <a:r>
              <a:rPr lang="en-US" b="1" dirty="0" smtClean="0"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lifestyle</a:t>
            </a:r>
          </a:p>
          <a:p>
            <a:pPr algn="just">
              <a:buClr>
                <a:srgbClr val="FF9900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Through process of socialization.</a:t>
            </a:r>
          </a:p>
          <a:p>
            <a:pPr algn="just">
              <a:buClr>
                <a:srgbClr val="FF9900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Health promoting life styles.</a:t>
            </a:r>
          </a:p>
          <a:p>
            <a:pPr algn="just">
              <a:buNone/>
            </a:pPr>
            <a:endParaRPr lang="en-US" sz="2400" b="1" dirty="0" smtClean="0"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 smtClean="0">
                <a:solidFill>
                  <a:srgbClr val="FF9900"/>
                </a:solidFill>
                <a:latin typeface="AR CENA" panose="02000000000000000000" pitchFamily="2" charset="0"/>
                <a:cs typeface="Times New Roman" pitchFamily="18" charset="0"/>
              </a:rPr>
              <a:t>4)Socio-economic conditions:</a:t>
            </a:r>
          </a:p>
          <a:p>
            <a:pPr algn="just">
              <a:buNone/>
            </a:pPr>
            <a:r>
              <a:rPr lang="en-US" sz="2800" dirty="0" err="1" smtClean="0">
                <a:solidFill>
                  <a:srgbClr val="FF990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FF990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FF990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Economic status: </a:t>
            </a: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per capita GNP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FF990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ii. Education:</a:t>
            </a: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 low infant mortality rate in Kerala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FF990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iii. Occupation: </a:t>
            </a: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unemployed  has high incidence of ill health and death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FF990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iv. Political system: </a:t>
            </a: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percentage of GNP spent on health is quantitative indicator of political commitment.</a:t>
            </a:r>
          </a:p>
          <a:p>
            <a:pPr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C000"/>
                </a:solidFill>
              </a:rPr>
              <a:pPr/>
              <a:t>23</a:t>
            </a:fld>
            <a:endParaRPr lang="en-US" sz="1800" b="1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Clr>
                <a:srgbClr val="FF9900"/>
              </a:buClr>
              <a:buNone/>
            </a:pPr>
            <a:r>
              <a:rPr lang="en-US" b="1" dirty="0" smtClean="0">
                <a:solidFill>
                  <a:srgbClr val="FF9900"/>
                </a:solidFill>
                <a:latin typeface="AR CENA" panose="02000000000000000000" pitchFamily="2" charset="0"/>
                <a:cs typeface="Times New Roman" pitchFamily="18" charset="0"/>
              </a:rPr>
              <a:t>5) Health services</a:t>
            </a:r>
            <a:r>
              <a:rPr lang="en-US" dirty="0" smtClean="0">
                <a:solidFill>
                  <a:srgbClr val="FF9900"/>
                </a:solidFill>
                <a:latin typeface="AR CENA" panose="02000000000000000000" pitchFamily="2" charset="0"/>
                <a:cs typeface="Times New Roman" pitchFamily="18" charset="0"/>
              </a:rPr>
              <a:t>: </a:t>
            </a:r>
          </a:p>
          <a:p>
            <a:pPr>
              <a:buClr>
                <a:srgbClr val="FF9900"/>
              </a:buClr>
            </a:pPr>
            <a:r>
              <a:rPr lang="en-US" sz="2800" dirty="0">
                <a:latin typeface="Tw Cen MT Condensed Extra Bold" panose="020B0803020202020204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w Cen MT Condensed Extra Bold" panose="020B0803020202020204" pitchFamily="34" charset="0"/>
                <a:cs typeface="Times New Roman" pitchFamily="18" charset="0"/>
              </a:rPr>
              <a:t>reatment of disease, prevention of illness, and promotion of health.</a:t>
            </a:r>
          </a:p>
          <a:p>
            <a:pPr>
              <a:buClr>
                <a:srgbClr val="FF9900"/>
              </a:buClr>
            </a:pPr>
            <a:endParaRPr lang="en-US" sz="2800" dirty="0" smtClean="0"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>
              <a:buClr>
                <a:srgbClr val="FF9900"/>
              </a:buClr>
            </a:pPr>
            <a:r>
              <a:rPr lang="en-US" sz="2800" dirty="0" smtClean="0">
                <a:latin typeface="Tw Cen MT Condensed Extra Bold" panose="020B0803020202020204" pitchFamily="34" charset="0"/>
                <a:cs typeface="Times New Roman" pitchFamily="18" charset="0"/>
              </a:rPr>
              <a:t>Immunization, provision of safe water, care of pregnant woman.</a:t>
            </a:r>
          </a:p>
          <a:p>
            <a:pPr>
              <a:buClr>
                <a:srgbClr val="FF9900"/>
              </a:buClr>
            </a:pPr>
            <a:endParaRPr lang="en-US" sz="2800" dirty="0" smtClean="0"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>
              <a:buClr>
                <a:srgbClr val="FF9900"/>
              </a:buClr>
            </a:pPr>
            <a:r>
              <a:rPr lang="en-US" sz="2800" dirty="0" smtClean="0">
                <a:latin typeface="Tw Cen MT Condensed Extra Bold" panose="020B0803020202020204" pitchFamily="34" charset="0"/>
                <a:cs typeface="Times New Roman" pitchFamily="18" charset="0"/>
              </a:rPr>
              <a:t>Reach periphery, equally distributed, cost, and acceptable.</a:t>
            </a:r>
            <a:endParaRPr lang="en-US" sz="2800" dirty="0"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0248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C000"/>
                </a:solidFill>
              </a:rPr>
              <a:pPr/>
              <a:t>24</a:t>
            </a:fld>
            <a:endParaRPr lang="en-US" sz="1800" b="1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458200" cy="6172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9900"/>
                </a:solidFill>
                <a:latin typeface="AR CENA" panose="02000000000000000000" pitchFamily="2" charset="0"/>
                <a:cs typeface="Times New Roman" pitchFamily="18" charset="0"/>
              </a:rPr>
              <a:t> 6) Aging of the population</a:t>
            </a:r>
          </a:p>
          <a:p>
            <a:pPr lvl="0" algn="just">
              <a:lnSpc>
                <a:spcPct val="150000"/>
              </a:lnSpc>
              <a:buClr>
                <a:srgbClr val="FF99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By the year 2020, the world will have more than 1 billion people aged 60 &amp; over 2\3</a:t>
            </a:r>
            <a:r>
              <a:rPr lang="en-US" sz="2400" baseline="30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rd   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living in developing countries.</a:t>
            </a:r>
          </a:p>
          <a:p>
            <a:pPr lvl="0" algn="just">
              <a:lnSpc>
                <a:spcPct val="150000"/>
              </a:lnSpc>
              <a:buNone/>
            </a:pPr>
            <a:endParaRPr lang="en-US" sz="2400" b="1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9900"/>
                </a:solidFill>
                <a:latin typeface="AR CENA" panose="02000000000000000000" pitchFamily="2" charset="0"/>
                <a:cs typeface="Times New Roman" pitchFamily="18" charset="0"/>
              </a:rPr>
              <a:t>7) Gender</a:t>
            </a:r>
          </a:p>
          <a:p>
            <a:pPr lvl="0" algn="just">
              <a:lnSpc>
                <a:spcPct val="150000"/>
              </a:lnSpc>
              <a:buClr>
                <a:srgbClr val="FF99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commission drew upon agenda for action on women’s health covering nutrition, reproductive health, the health consequences of violence, aging, lifestyle related condition &amp; the occupational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C000"/>
                </a:solidFill>
              </a:rPr>
              <a:pPr/>
              <a:t>25</a:t>
            </a:fld>
            <a:endParaRPr lang="en-US" sz="1800" b="1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458200" cy="5029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FF9900"/>
              </a:buClr>
              <a:buNone/>
            </a:pPr>
            <a:r>
              <a:rPr lang="en-US" b="1" dirty="0" smtClean="0">
                <a:solidFill>
                  <a:srgbClr val="FF9900"/>
                </a:solidFill>
                <a:latin typeface="AR CENA" panose="02000000000000000000" pitchFamily="2" charset="0"/>
                <a:cs typeface="Times New Roman" pitchFamily="18" charset="0"/>
              </a:rPr>
              <a:t>8) Other factors</a:t>
            </a:r>
          </a:p>
          <a:p>
            <a:pPr lvl="0" algn="just">
              <a:lnSpc>
                <a:spcPct val="150000"/>
              </a:lnSpc>
              <a:buClr>
                <a:srgbClr val="FF99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Health of population derive from systems outside the formal health care system, </a:t>
            </a:r>
            <a:r>
              <a:rPr lang="en-US" sz="2400" dirty="0" err="1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eg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; food &amp; agriculture, education, industry, social welfare, rural development as well as adaptation of polices in economic &amp; social fields that would assist in raising standards of living.</a:t>
            </a:r>
          </a:p>
          <a:p>
            <a:pPr lvl="0" algn="just">
              <a:lnSpc>
                <a:spcPct val="150000"/>
              </a:lnSpc>
              <a:buClr>
                <a:srgbClr val="FF99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They include employment opportunities, increased wages, prepaid medical programmers’ &amp; family support systems.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C000"/>
                </a:solidFill>
              </a:rPr>
              <a:pPr/>
              <a:t>26</a:t>
            </a:fld>
            <a:endParaRPr lang="en-US" sz="1800" b="1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otSweat" panose="02000500000000000000" pitchFamily="2" charset="0"/>
                <a:cs typeface="Times New Roman" pitchFamily="18" charset="0"/>
              </a:rPr>
              <a:t>Responsibility </a:t>
            </a:r>
            <a:r>
              <a:rPr lang="en-US" sz="4800" dirty="0" smtClean="0">
                <a:solidFill>
                  <a:srgbClr val="002060"/>
                </a:solidFill>
                <a:latin typeface="HotSweat" panose="02000500000000000000" pitchFamily="2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HotSweat" panose="02000500000000000000" pitchFamily="2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HotSweat" panose="02000500000000000000" pitchFamily="2" charset="0"/>
                <a:cs typeface="Times New Roman" pitchFamily="18" charset="0"/>
              </a:rPr>
              <a:t>for </a:t>
            </a:r>
            <a:br>
              <a:rPr lang="en-US" sz="4800" dirty="0" smtClean="0">
                <a:solidFill>
                  <a:srgbClr val="002060"/>
                </a:solidFill>
                <a:latin typeface="HotSweat" panose="02000500000000000000" pitchFamily="2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HotSweat" panose="02000500000000000000" pitchFamily="2" charset="0"/>
                <a:cs typeface="Times New Roman" pitchFamily="18" charset="0"/>
              </a:rPr>
              <a:t>health</a:t>
            </a:r>
            <a:endParaRPr lang="en-US" sz="4800" dirty="0">
              <a:solidFill>
                <a:srgbClr val="002060"/>
              </a:solidFill>
              <a:latin typeface="HotSwea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BF37-A71D-4BEA-83A5-FD1E5F595141}" type="slidenum">
              <a:rPr lang="en-US" sz="1600" b="1" smtClean="0">
                <a:solidFill>
                  <a:srgbClr val="002060"/>
                </a:solidFill>
              </a:rPr>
              <a:pPr/>
              <a:t>27</a:t>
            </a:fld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83083"/>
            <a:ext cx="1206500" cy="1494384"/>
          </a:xfrm>
          <a:prstGeom prst="rect">
            <a:avLst/>
          </a:prstGeom>
        </p:spPr>
      </p:pic>
      <p:sp>
        <p:nvSpPr>
          <p:cNvPr id="6" name="Line 1557"/>
          <p:cNvSpPr>
            <a:spLocks noChangeShapeType="1"/>
          </p:cNvSpPr>
          <p:nvPr/>
        </p:nvSpPr>
        <p:spPr bwMode="auto">
          <a:xfrm>
            <a:off x="1943100" y="6926262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8" name="Line 1558"/>
          <p:cNvSpPr>
            <a:spLocks noChangeShapeType="1"/>
          </p:cNvSpPr>
          <p:nvPr/>
        </p:nvSpPr>
        <p:spPr bwMode="auto">
          <a:xfrm>
            <a:off x="1943100" y="6926262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9" name="Line 1561"/>
          <p:cNvSpPr>
            <a:spLocks noChangeShapeType="1"/>
          </p:cNvSpPr>
          <p:nvPr/>
        </p:nvSpPr>
        <p:spPr bwMode="auto">
          <a:xfrm>
            <a:off x="1730375" y="7088187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10" name="Line 1562"/>
          <p:cNvSpPr>
            <a:spLocks noChangeShapeType="1"/>
          </p:cNvSpPr>
          <p:nvPr/>
        </p:nvSpPr>
        <p:spPr bwMode="auto">
          <a:xfrm>
            <a:off x="1730375" y="7088187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11" name="Line 1574"/>
          <p:cNvSpPr>
            <a:spLocks noChangeShapeType="1"/>
          </p:cNvSpPr>
          <p:nvPr/>
        </p:nvSpPr>
        <p:spPr bwMode="auto">
          <a:xfrm>
            <a:off x="1717675" y="6942137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12" name="Line 1575"/>
          <p:cNvSpPr>
            <a:spLocks noChangeShapeType="1"/>
          </p:cNvSpPr>
          <p:nvPr/>
        </p:nvSpPr>
        <p:spPr bwMode="auto">
          <a:xfrm>
            <a:off x="1717675" y="6942137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13" name="Line 1598"/>
          <p:cNvSpPr>
            <a:spLocks noChangeShapeType="1"/>
          </p:cNvSpPr>
          <p:nvPr/>
        </p:nvSpPr>
        <p:spPr bwMode="auto">
          <a:xfrm>
            <a:off x="4899025" y="7161212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14" name="Line 1599"/>
          <p:cNvSpPr>
            <a:spLocks noChangeShapeType="1"/>
          </p:cNvSpPr>
          <p:nvPr/>
        </p:nvSpPr>
        <p:spPr bwMode="auto">
          <a:xfrm>
            <a:off x="4899025" y="7161212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15" name="Line 1602"/>
          <p:cNvSpPr>
            <a:spLocks noChangeShapeType="1"/>
          </p:cNvSpPr>
          <p:nvPr/>
        </p:nvSpPr>
        <p:spPr bwMode="auto">
          <a:xfrm>
            <a:off x="4873625" y="7008812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16" name="Line 1603"/>
          <p:cNvSpPr>
            <a:spLocks noChangeShapeType="1"/>
          </p:cNvSpPr>
          <p:nvPr/>
        </p:nvSpPr>
        <p:spPr bwMode="auto">
          <a:xfrm>
            <a:off x="4873625" y="7008812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17" name="AutoShape 3030"/>
          <p:cNvSpPr>
            <a:spLocks noChangeArrowheads="1"/>
          </p:cNvSpPr>
          <p:nvPr/>
        </p:nvSpPr>
        <p:spPr bwMode="auto">
          <a:xfrm>
            <a:off x="898525" y="5605462"/>
            <a:ext cx="2868613" cy="1277938"/>
          </a:xfrm>
          <a:prstGeom prst="cube">
            <a:avLst>
              <a:gd name="adj" fmla="val 32713"/>
            </a:avLst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18" name="AutoShape 3031"/>
          <p:cNvSpPr>
            <a:spLocks noChangeArrowheads="1"/>
          </p:cNvSpPr>
          <p:nvPr/>
        </p:nvSpPr>
        <p:spPr bwMode="auto">
          <a:xfrm>
            <a:off x="2389188" y="4945062"/>
            <a:ext cx="2868612" cy="1938338"/>
          </a:xfrm>
          <a:prstGeom prst="cube">
            <a:avLst>
              <a:gd name="adj" fmla="val 32713"/>
            </a:avLst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19" name="AutoShape 3032"/>
          <p:cNvSpPr>
            <a:spLocks noChangeArrowheads="1"/>
          </p:cNvSpPr>
          <p:nvPr/>
        </p:nvSpPr>
        <p:spPr bwMode="auto">
          <a:xfrm>
            <a:off x="3881438" y="4233862"/>
            <a:ext cx="2871787" cy="2649538"/>
          </a:xfrm>
          <a:prstGeom prst="cube">
            <a:avLst>
              <a:gd name="adj" fmla="val 32713"/>
            </a:avLst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1042988" y="4121150"/>
            <a:ext cx="1511300" cy="1755775"/>
            <a:chOff x="0" y="0"/>
            <a:chExt cx="952" cy="1106"/>
          </a:xfrm>
          <a:solidFill>
            <a:srgbClr val="00B0F0"/>
          </a:solidFill>
        </p:grpSpPr>
        <p:sp>
          <p:nvSpPr>
            <p:cNvPr id="21" name="Oval 3055"/>
            <p:cNvSpPr>
              <a:spLocks noChangeArrowheads="1"/>
            </p:cNvSpPr>
            <p:nvPr/>
          </p:nvSpPr>
          <p:spPr bwMode="auto">
            <a:xfrm rot="18828638">
              <a:off x="0" y="0"/>
              <a:ext cx="952" cy="9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Gulim" pitchFamily="2" charset="-127"/>
                <a:sym typeface="Gulim" pitchFamily="2" charset="-127"/>
              </a:endParaRPr>
            </a:p>
          </p:txBody>
        </p:sp>
        <p:grpSp>
          <p:nvGrpSpPr>
            <p:cNvPr id="22" name="Group 17"/>
            <p:cNvGrpSpPr>
              <a:grpSpLocks/>
            </p:cNvGrpSpPr>
            <p:nvPr/>
          </p:nvGrpSpPr>
          <p:grpSpPr bwMode="auto">
            <a:xfrm>
              <a:off x="274" y="979"/>
              <a:ext cx="403" cy="127"/>
              <a:chOff x="0" y="0"/>
              <a:chExt cx="576" cy="181"/>
            </a:xfrm>
            <a:grpFill/>
          </p:grpSpPr>
          <p:sp>
            <p:nvSpPr>
              <p:cNvPr id="23" name="Oval 30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" cy="1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Gulim" pitchFamily="2" charset="-127"/>
                  <a:sym typeface="Gulim" pitchFamily="2" charset="-127"/>
                </a:endParaRPr>
              </a:p>
            </p:txBody>
          </p:sp>
          <p:sp>
            <p:nvSpPr>
              <p:cNvPr id="24" name="Oval 3058"/>
              <p:cNvSpPr>
                <a:spLocks noChangeArrowheads="1"/>
              </p:cNvSpPr>
              <p:nvPr/>
            </p:nvSpPr>
            <p:spPr bwMode="auto">
              <a:xfrm>
                <a:off x="105" y="33"/>
                <a:ext cx="366" cy="1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Gulim" pitchFamily="2" charset="-127"/>
                  <a:sym typeface="Gulim" pitchFamily="2" charset="-127"/>
                </a:endParaRPr>
              </a:p>
            </p:txBody>
          </p:sp>
        </p:grpSp>
      </p:grpSp>
      <p:sp>
        <p:nvSpPr>
          <p:cNvPr id="25" name="Line 3060"/>
          <p:cNvSpPr>
            <a:spLocks noChangeShapeType="1"/>
          </p:cNvSpPr>
          <p:nvPr/>
        </p:nvSpPr>
        <p:spPr bwMode="auto">
          <a:xfrm>
            <a:off x="2390775" y="6024562"/>
            <a:ext cx="0" cy="865188"/>
          </a:xfrm>
          <a:prstGeom prst="line">
            <a:avLst/>
          </a:prstGeom>
          <a:noFill/>
          <a:ln w="9525" cap="rnd" cmpd="sng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26" name="Line 3061"/>
          <p:cNvSpPr>
            <a:spLocks noChangeShapeType="1"/>
          </p:cNvSpPr>
          <p:nvPr/>
        </p:nvSpPr>
        <p:spPr bwMode="auto">
          <a:xfrm>
            <a:off x="3881438" y="5581650"/>
            <a:ext cx="1587" cy="1317625"/>
          </a:xfrm>
          <a:prstGeom prst="line">
            <a:avLst/>
          </a:prstGeom>
          <a:noFill/>
          <a:ln w="9525" cap="rnd" cmpd="sng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27" name="Line 3063"/>
          <p:cNvSpPr>
            <a:spLocks noChangeShapeType="1"/>
          </p:cNvSpPr>
          <p:nvPr/>
        </p:nvSpPr>
        <p:spPr bwMode="auto">
          <a:xfrm>
            <a:off x="5378450" y="5099050"/>
            <a:ext cx="0" cy="1800225"/>
          </a:xfrm>
          <a:prstGeom prst="line">
            <a:avLst/>
          </a:prstGeom>
          <a:noFill/>
          <a:ln w="9525" cap="rnd" cmpd="sng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2738438" y="3544887"/>
            <a:ext cx="1511300" cy="1755775"/>
            <a:chOff x="0" y="0"/>
            <a:chExt cx="952" cy="1106"/>
          </a:xfrm>
          <a:solidFill>
            <a:srgbClr val="FF0066"/>
          </a:solidFill>
        </p:grpSpPr>
        <p:sp>
          <p:nvSpPr>
            <p:cNvPr id="29" name="Oval 3050"/>
            <p:cNvSpPr>
              <a:spLocks noChangeArrowheads="1"/>
            </p:cNvSpPr>
            <p:nvPr/>
          </p:nvSpPr>
          <p:spPr bwMode="auto">
            <a:xfrm rot="18828638">
              <a:off x="0" y="0"/>
              <a:ext cx="952" cy="9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Gulim" pitchFamily="2" charset="-127"/>
                <a:sym typeface="Gulim" pitchFamily="2" charset="-127"/>
              </a:endParaRPr>
            </a:p>
          </p:txBody>
        </p:sp>
        <p:grpSp>
          <p:nvGrpSpPr>
            <p:cNvPr id="30" name="Group 25"/>
            <p:cNvGrpSpPr>
              <a:grpSpLocks/>
            </p:cNvGrpSpPr>
            <p:nvPr/>
          </p:nvGrpSpPr>
          <p:grpSpPr bwMode="auto">
            <a:xfrm>
              <a:off x="274" y="979"/>
              <a:ext cx="403" cy="127"/>
              <a:chOff x="0" y="0"/>
              <a:chExt cx="576" cy="181"/>
            </a:xfrm>
            <a:grpFill/>
          </p:grpSpPr>
          <p:sp>
            <p:nvSpPr>
              <p:cNvPr id="31" name="Oval 30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" cy="1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Gulim" pitchFamily="2" charset="-127"/>
                  <a:sym typeface="Gulim" pitchFamily="2" charset="-127"/>
                </a:endParaRPr>
              </a:p>
            </p:txBody>
          </p:sp>
          <p:sp>
            <p:nvSpPr>
              <p:cNvPr id="32" name="Oval 3066"/>
              <p:cNvSpPr>
                <a:spLocks noChangeArrowheads="1"/>
              </p:cNvSpPr>
              <p:nvPr/>
            </p:nvSpPr>
            <p:spPr bwMode="auto">
              <a:xfrm>
                <a:off x="105" y="33"/>
                <a:ext cx="366" cy="1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Gulim" pitchFamily="2" charset="-127"/>
                  <a:sym typeface="Gulim" pitchFamily="2" charset="-127"/>
                </a:endParaRPr>
              </a:p>
            </p:txBody>
          </p:sp>
        </p:grpSp>
      </p:grp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4435475" y="2968625"/>
            <a:ext cx="1511300" cy="1755775"/>
            <a:chOff x="0" y="0"/>
            <a:chExt cx="952" cy="1106"/>
          </a:xfrm>
          <a:solidFill>
            <a:srgbClr val="FFC000"/>
          </a:solidFill>
        </p:grpSpPr>
        <p:sp>
          <p:nvSpPr>
            <p:cNvPr id="34" name="Oval 3043"/>
            <p:cNvSpPr>
              <a:spLocks noChangeArrowheads="1"/>
            </p:cNvSpPr>
            <p:nvPr/>
          </p:nvSpPr>
          <p:spPr bwMode="auto">
            <a:xfrm rot="18828638">
              <a:off x="0" y="0"/>
              <a:ext cx="952" cy="9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Gulim" pitchFamily="2" charset="-127"/>
                <a:sym typeface="Gulim" pitchFamily="2" charset="-127"/>
              </a:endParaRPr>
            </a:p>
          </p:txBody>
        </p:sp>
        <p:grpSp>
          <p:nvGrpSpPr>
            <p:cNvPr id="35" name="Group 30"/>
            <p:cNvGrpSpPr>
              <a:grpSpLocks/>
            </p:cNvGrpSpPr>
            <p:nvPr/>
          </p:nvGrpSpPr>
          <p:grpSpPr bwMode="auto">
            <a:xfrm>
              <a:off x="274" y="979"/>
              <a:ext cx="403" cy="127"/>
              <a:chOff x="0" y="0"/>
              <a:chExt cx="576" cy="181"/>
            </a:xfrm>
            <a:grpFill/>
          </p:grpSpPr>
          <p:sp>
            <p:nvSpPr>
              <p:cNvPr id="36" name="Oval 30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" cy="1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Gulim" pitchFamily="2" charset="-127"/>
                  <a:sym typeface="Gulim" pitchFamily="2" charset="-127"/>
                </a:endParaRPr>
              </a:p>
            </p:txBody>
          </p:sp>
          <p:sp>
            <p:nvSpPr>
              <p:cNvPr id="37" name="Oval 3069"/>
              <p:cNvSpPr>
                <a:spLocks noChangeArrowheads="1"/>
              </p:cNvSpPr>
              <p:nvPr/>
            </p:nvSpPr>
            <p:spPr bwMode="auto">
              <a:xfrm>
                <a:off x="105" y="33"/>
                <a:ext cx="366" cy="1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Gulim" pitchFamily="2" charset="-127"/>
                  <a:sym typeface="Gulim" pitchFamily="2" charset="-127"/>
                </a:endParaRPr>
              </a:p>
            </p:txBody>
          </p:sp>
        </p:grpSp>
      </p:grpSp>
      <p:sp>
        <p:nvSpPr>
          <p:cNvPr id="38" name="AutoShape 3033"/>
          <p:cNvSpPr>
            <a:spLocks noChangeArrowheads="1"/>
          </p:cNvSpPr>
          <p:nvPr/>
        </p:nvSpPr>
        <p:spPr bwMode="auto">
          <a:xfrm>
            <a:off x="5376863" y="3586162"/>
            <a:ext cx="2868612" cy="3297238"/>
          </a:xfrm>
          <a:prstGeom prst="cube">
            <a:avLst>
              <a:gd name="adj" fmla="val 32713"/>
            </a:avLst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6120026" y="2282153"/>
            <a:ext cx="1511300" cy="1760537"/>
            <a:chOff x="0" y="0"/>
            <a:chExt cx="952" cy="1109"/>
          </a:xfrm>
          <a:solidFill>
            <a:srgbClr val="99FF33"/>
          </a:solidFill>
        </p:grpSpPr>
        <p:sp>
          <p:nvSpPr>
            <p:cNvPr id="40" name="Oval 3035"/>
            <p:cNvSpPr>
              <a:spLocks noChangeArrowheads="1"/>
            </p:cNvSpPr>
            <p:nvPr/>
          </p:nvSpPr>
          <p:spPr bwMode="auto">
            <a:xfrm rot="18828638">
              <a:off x="0" y="0"/>
              <a:ext cx="952" cy="9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a typeface="Gulim" pitchFamily="2" charset="-127"/>
                <a:sym typeface="Gulim" pitchFamily="2" charset="-127"/>
              </a:endParaRPr>
            </a:p>
          </p:txBody>
        </p:sp>
        <p:grpSp>
          <p:nvGrpSpPr>
            <p:cNvPr id="41" name="Group 36"/>
            <p:cNvGrpSpPr>
              <a:grpSpLocks/>
            </p:cNvGrpSpPr>
            <p:nvPr/>
          </p:nvGrpSpPr>
          <p:grpSpPr bwMode="auto">
            <a:xfrm>
              <a:off x="274" y="982"/>
              <a:ext cx="403" cy="127"/>
              <a:chOff x="0" y="0"/>
              <a:chExt cx="576" cy="181"/>
            </a:xfrm>
            <a:grpFill/>
          </p:grpSpPr>
          <p:sp>
            <p:nvSpPr>
              <p:cNvPr id="42" name="Oval 307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" cy="1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Gulim" pitchFamily="2" charset="-127"/>
                  <a:sym typeface="Gulim" pitchFamily="2" charset="-127"/>
                </a:endParaRPr>
              </a:p>
            </p:txBody>
          </p:sp>
          <p:sp>
            <p:nvSpPr>
              <p:cNvPr id="43" name="Oval 3072"/>
              <p:cNvSpPr>
                <a:spLocks noChangeArrowheads="1"/>
              </p:cNvSpPr>
              <p:nvPr/>
            </p:nvSpPr>
            <p:spPr bwMode="auto">
              <a:xfrm>
                <a:off x="105" y="33"/>
                <a:ext cx="366" cy="1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ea typeface="Gulim" pitchFamily="2" charset="-127"/>
                  <a:sym typeface="Gulim" pitchFamily="2" charset="-127"/>
                </a:endParaRPr>
              </a:p>
            </p:txBody>
          </p:sp>
        </p:grpSp>
      </p:grpSp>
      <p:sp>
        <p:nvSpPr>
          <p:cNvPr id="44" name="Rectangle 3077"/>
          <p:cNvSpPr>
            <a:spLocks noChangeArrowheads="1"/>
          </p:cNvSpPr>
          <p:nvPr/>
        </p:nvSpPr>
        <p:spPr bwMode="auto">
          <a:xfrm>
            <a:off x="941673" y="4467450"/>
            <a:ext cx="16906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b="1" dirty="0" smtClean="0">
                <a:ea typeface="Gulim" pitchFamily="2" charset="-127"/>
              </a:rPr>
              <a:t>Individual responsibility</a:t>
            </a:r>
            <a:endParaRPr lang="en-US" altLang="en-US" sz="2000" b="1" dirty="0">
              <a:ea typeface="Gulim" pitchFamily="2" charset="-127"/>
            </a:endParaRPr>
          </a:p>
        </p:txBody>
      </p:sp>
      <p:sp>
        <p:nvSpPr>
          <p:cNvPr id="45" name="Rectangle 3078"/>
          <p:cNvSpPr>
            <a:spLocks noChangeArrowheads="1"/>
          </p:cNvSpPr>
          <p:nvPr/>
        </p:nvSpPr>
        <p:spPr bwMode="auto">
          <a:xfrm>
            <a:off x="2732942" y="3904633"/>
            <a:ext cx="1619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 dirty="0" smtClean="0">
                <a:ea typeface="Gulim" pitchFamily="2" charset="-127"/>
              </a:rPr>
              <a:t>Community </a:t>
            </a:r>
          </a:p>
          <a:p>
            <a:pPr algn="ctr"/>
            <a:r>
              <a:rPr lang="en-US" altLang="en-US" sz="2000" b="1" dirty="0" smtClean="0">
                <a:ea typeface="Gulim" pitchFamily="2" charset="-127"/>
              </a:rPr>
              <a:t>responsibility</a:t>
            </a:r>
            <a:endParaRPr lang="en-US" altLang="en-US" sz="2000" b="1" dirty="0">
              <a:ea typeface="Gulim" pitchFamily="2" charset="-127"/>
            </a:endParaRPr>
          </a:p>
        </p:txBody>
      </p:sp>
      <p:sp>
        <p:nvSpPr>
          <p:cNvPr id="46" name="Rectangle 3080"/>
          <p:cNvSpPr>
            <a:spLocks noChangeArrowheads="1"/>
          </p:cNvSpPr>
          <p:nvPr/>
        </p:nvSpPr>
        <p:spPr bwMode="auto">
          <a:xfrm>
            <a:off x="4381288" y="3271142"/>
            <a:ext cx="1619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 dirty="0" smtClean="0">
                <a:ea typeface="Gulim" pitchFamily="2" charset="-127"/>
              </a:rPr>
              <a:t>State </a:t>
            </a:r>
          </a:p>
          <a:p>
            <a:pPr algn="ctr"/>
            <a:r>
              <a:rPr lang="en-US" altLang="en-US" sz="2000" b="1" dirty="0" smtClean="0">
                <a:ea typeface="Gulim" pitchFamily="2" charset="-127"/>
              </a:rPr>
              <a:t>responsibility</a:t>
            </a:r>
            <a:endParaRPr lang="en-US" altLang="en-US" sz="2000" b="1" dirty="0">
              <a:ea typeface="Gulim" pitchFamily="2" charset="-127"/>
            </a:endParaRPr>
          </a:p>
        </p:txBody>
      </p:sp>
      <p:sp>
        <p:nvSpPr>
          <p:cNvPr id="47" name="Rectangle 3081"/>
          <p:cNvSpPr>
            <a:spLocks noChangeArrowheads="1"/>
          </p:cNvSpPr>
          <p:nvPr/>
        </p:nvSpPr>
        <p:spPr bwMode="auto">
          <a:xfrm>
            <a:off x="6123109" y="2649815"/>
            <a:ext cx="1630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000" b="1" dirty="0" smtClean="0">
                <a:ea typeface="Gulim" pitchFamily="2" charset="-127"/>
              </a:rPr>
              <a:t>International </a:t>
            </a:r>
          </a:p>
          <a:p>
            <a:pPr algn="l"/>
            <a:r>
              <a:rPr lang="en-US" altLang="en-US" sz="2000" b="1" dirty="0" smtClean="0">
                <a:ea typeface="Gulim" pitchFamily="2" charset="-127"/>
              </a:rPr>
              <a:t>responsibility</a:t>
            </a:r>
            <a:endParaRPr lang="en-US" altLang="en-US" sz="2000" b="1" dirty="0">
              <a:ea typeface="Gulim" pitchFamily="2" charset="-127"/>
            </a:endParaRPr>
          </a:p>
        </p:txBody>
      </p:sp>
      <p:sp>
        <p:nvSpPr>
          <p:cNvPr id="48" name="Freeform 3091"/>
          <p:cNvSpPr>
            <a:spLocks noEditPoints="1" noChangeArrowheads="1"/>
          </p:cNvSpPr>
          <p:nvPr/>
        </p:nvSpPr>
        <p:spPr bwMode="auto">
          <a:xfrm>
            <a:off x="6194425" y="2768600"/>
            <a:ext cx="458788" cy="461962"/>
          </a:xfrm>
          <a:custGeom>
            <a:avLst/>
            <a:gdLst>
              <a:gd name="T0" fmla="*/ 2147483647 w 300"/>
              <a:gd name="T1" fmla="*/ 2147483647 h 302"/>
              <a:gd name="T2" fmla="*/ 2147483647 w 300"/>
              <a:gd name="T3" fmla="*/ 2147483647 h 302"/>
              <a:gd name="T4" fmla="*/ 2147483647 w 300"/>
              <a:gd name="T5" fmla="*/ 2147483647 h 302"/>
              <a:gd name="T6" fmla="*/ 2147483647 w 300"/>
              <a:gd name="T7" fmla="*/ 2147483647 h 302"/>
              <a:gd name="T8" fmla="*/ 2147483647 w 300"/>
              <a:gd name="T9" fmla="*/ 2147483647 h 302"/>
              <a:gd name="T10" fmla="*/ 2147483647 w 300"/>
              <a:gd name="T11" fmla="*/ 2147483647 h 302"/>
              <a:gd name="T12" fmla="*/ 2147483647 w 300"/>
              <a:gd name="T13" fmla="*/ 2147483647 h 302"/>
              <a:gd name="T14" fmla="*/ 2147483647 w 300"/>
              <a:gd name="T15" fmla="*/ 2147483647 h 302"/>
              <a:gd name="T16" fmla="*/ 2147483647 w 300"/>
              <a:gd name="T17" fmla="*/ 2147483647 h 302"/>
              <a:gd name="T18" fmla="*/ 2147483647 w 300"/>
              <a:gd name="T19" fmla="*/ 2147483647 h 302"/>
              <a:gd name="T20" fmla="*/ 2147483647 w 300"/>
              <a:gd name="T21" fmla="*/ 2147483647 h 302"/>
              <a:gd name="T22" fmla="*/ 2147483647 w 300"/>
              <a:gd name="T23" fmla="*/ 2147483647 h 302"/>
              <a:gd name="T24" fmla="*/ 2147483647 w 300"/>
              <a:gd name="T25" fmla="*/ 2147483647 h 302"/>
              <a:gd name="T26" fmla="*/ 2147483647 w 300"/>
              <a:gd name="T27" fmla="*/ 2147483647 h 302"/>
              <a:gd name="T28" fmla="*/ 2147483647 w 300"/>
              <a:gd name="T29" fmla="*/ 2147483647 h 302"/>
              <a:gd name="T30" fmla="*/ 2147483647 w 300"/>
              <a:gd name="T31" fmla="*/ 2147483647 h 302"/>
              <a:gd name="T32" fmla="*/ 2147483647 w 300"/>
              <a:gd name="T33" fmla="*/ 2147483647 h 302"/>
              <a:gd name="T34" fmla="*/ 2147483647 w 300"/>
              <a:gd name="T35" fmla="*/ 2147483647 h 302"/>
              <a:gd name="T36" fmla="*/ 2147483647 w 300"/>
              <a:gd name="T37" fmla="*/ 2147483647 h 302"/>
              <a:gd name="T38" fmla="*/ 2147483647 w 300"/>
              <a:gd name="T39" fmla="*/ 2147483647 h 302"/>
              <a:gd name="T40" fmla="*/ 2147483647 w 300"/>
              <a:gd name="T41" fmla="*/ 2147483647 h 302"/>
              <a:gd name="T42" fmla="*/ 2147483647 w 300"/>
              <a:gd name="T43" fmla="*/ 2147483647 h 302"/>
              <a:gd name="T44" fmla="*/ 2147483647 w 300"/>
              <a:gd name="T45" fmla="*/ 2147483647 h 302"/>
              <a:gd name="T46" fmla="*/ 2147483647 w 300"/>
              <a:gd name="T47" fmla="*/ 2147483647 h 302"/>
              <a:gd name="T48" fmla="*/ 2147483647 w 300"/>
              <a:gd name="T49" fmla="*/ 2147483647 h 302"/>
              <a:gd name="T50" fmla="*/ 2147483647 w 300"/>
              <a:gd name="T51" fmla="*/ 2147483647 h 302"/>
              <a:gd name="T52" fmla="*/ 2147483647 w 300"/>
              <a:gd name="T53" fmla="*/ 2147483647 h 302"/>
              <a:gd name="T54" fmla="*/ 2147483647 w 300"/>
              <a:gd name="T55" fmla="*/ 2147483647 h 302"/>
              <a:gd name="T56" fmla="*/ 2147483647 w 300"/>
              <a:gd name="T57" fmla="*/ 2147483647 h 302"/>
              <a:gd name="T58" fmla="*/ 2147483647 w 300"/>
              <a:gd name="T59" fmla="*/ 2147483647 h 302"/>
              <a:gd name="T60" fmla="*/ 2147483647 w 300"/>
              <a:gd name="T61" fmla="*/ 2147483647 h 302"/>
              <a:gd name="T62" fmla="*/ 2147483647 w 300"/>
              <a:gd name="T63" fmla="*/ 2147483647 h 302"/>
              <a:gd name="T64" fmla="*/ 2147483647 w 300"/>
              <a:gd name="T65" fmla="*/ 2147483647 h 302"/>
              <a:gd name="T66" fmla="*/ 2147483647 w 300"/>
              <a:gd name="T67" fmla="*/ 2147483647 h 302"/>
              <a:gd name="T68" fmla="*/ 2147483647 w 300"/>
              <a:gd name="T69" fmla="*/ 2147483647 h 302"/>
              <a:gd name="T70" fmla="*/ 2147483647 w 300"/>
              <a:gd name="T71" fmla="*/ 2147483647 h 302"/>
              <a:gd name="T72" fmla="*/ 2147483647 w 300"/>
              <a:gd name="T73" fmla="*/ 2147483647 h 302"/>
              <a:gd name="T74" fmla="*/ 2147483647 w 300"/>
              <a:gd name="T75" fmla="*/ 2147483647 h 302"/>
              <a:gd name="T76" fmla="*/ 2147483647 w 300"/>
              <a:gd name="T77" fmla="*/ 2147483647 h 302"/>
              <a:gd name="T78" fmla="*/ 2147483647 w 300"/>
              <a:gd name="T79" fmla="*/ 2147483647 h 302"/>
              <a:gd name="T80" fmla="*/ 2147483647 w 300"/>
              <a:gd name="T81" fmla="*/ 2147483647 h 302"/>
              <a:gd name="T82" fmla="*/ 2147483647 w 300"/>
              <a:gd name="T83" fmla="*/ 2147483647 h 302"/>
              <a:gd name="T84" fmla="*/ 2147483647 w 300"/>
              <a:gd name="T85" fmla="*/ 2147483647 h 302"/>
              <a:gd name="T86" fmla="*/ 2147483647 w 300"/>
              <a:gd name="T87" fmla="*/ 2147483647 h 302"/>
              <a:gd name="T88" fmla="*/ 2147483647 w 300"/>
              <a:gd name="T89" fmla="*/ 2147483647 h 302"/>
              <a:gd name="T90" fmla="*/ 2147483647 w 300"/>
              <a:gd name="T91" fmla="*/ 2147483647 h 302"/>
              <a:gd name="T92" fmla="*/ 2147483647 w 300"/>
              <a:gd name="T93" fmla="*/ 2147483647 h 302"/>
              <a:gd name="T94" fmla="*/ 2147483647 w 300"/>
              <a:gd name="T95" fmla="*/ 2147483647 h 302"/>
              <a:gd name="T96" fmla="*/ 2147483647 w 300"/>
              <a:gd name="T97" fmla="*/ 2147483647 h 302"/>
              <a:gd name="T98" fmla="*/ 2147483647 w 300"/>
              <a:gd name="T99" fmla="*/ 2147483647 h 302"/>
              <a:gd name="T100" fmla="*/ 2147483647 w 300"/>
              <a:gd name="T101" fmla="*/ 2147483647 h 302"/>
              <a:gd name="T102" fmla="*/ 2147483647 w 300"/>
              <a:gd name="T103" fmla="*/ 2147483647 h 302"/>
              <a:gd name="T104" fmla="*/ 2147483647 w 300"/>
              <a:gd name="T105" fmla="*/ 2147483647 h 302"/>
              <a:gd name="T106" fmla="*/ 2147483647 w 300"/>
              <a:gd name="T107" fmla="*/ 2147483647 h 302"/>
              <a:gd name="T108" fmla="*/ 2147483647 w 300"/>
              <a:gd name="T109" fmla="*/ 2147483647 h 302"/>
              <a:gd name="T110" fmla="*/ 2147483647 w 300"/>
              <a:gd name="T111" fmla="*/ 2147483647 h 302"/>
              <a:gd name="T112" fmla="*/ 2147483647 w 300"/>
              <a:gd name="T113" fmla="*/ 2147483647 h 302"/>
              <a:gd name="T114" fmla="*/ 2147483647 w 300"/>
              <a:gd name="T115" fmla="*/ 2147483647 h 302"/>
              <a:gd name="T116" fmla="*/ 2147483647 w 300"/>
              <a:gd name="T117" fmla="*/ 2147483647 h 302"/>
              <a:gd name="T118" fmla="*/ 2147483647 w 300"/>
              <a:gd name="T119" fmla="*/ 2147483647 h 302"/>
              <a:gd name="T120" fmla="*/ 2147483647 w 300"/>
              <a:gd name="T121" fmla="*/ 2147483647 h 302"/>
              <a:gd name="T122" fmla="*/ 2147483647 w 300"/>
              <a:gd name="T123" fmla="*/ 2147483647 h 3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0"/>
              <a:gd name="T187" fmla="*/ 0 h 302"/>
              <a:gd name="T188" fmla="*/ 300 w 300"/>
              <a:gd name="T189" fmla="*/ 302 h 3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/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49" name="Freeform 3092"/>
          <p:cNvSpPr>
            <a:spLocks noEditPoints="1" noChangeArrowheads="1"/>
          </p:cNvSpPr>
          <p:nvPr/>
        </p:nvSpPr>
        <p:spPr bwMode="auto">
          <a:xfrm>
            <a:off x="2800350" y="4071937"/>
            <a:ext cx="450850" cy="449263"/>
          </a:xfrm>
          <a:custGeom>
            <a:avLst/>
            <a:gdLst>
              <a:gd name="T0" fmla="*/ 2147483647 w 302"/>
              <a:gd name="T1" fmla="*/ 0 h 300"/>
              <a:gd name="T2" fmla="*/ 2147483647 w 302"/>
              <a:gd name="T3" fmla="*/ 0 h 300"/>
              <a:gd name="T4" fmla="*/ 2147483647 w 302"/>
              <a:gd name="T5" fmla="*/ 2147483647 h 300"/>
              <a:gd name="T6" fmla="*/ 2147483647 w 302"/>
              <a:gd name="T7" fmla="*/ 2147483647 h 300"/>
              <a:gd name="T8" fmla="*/ 2147483647 w 302"/>
              <a:gd name="T9" fmla="*/ 2147483647 h 300"/>
              <a:gd name="T10" fmla="*/ 2147483647 w 302"/>
              <a:gd name="T11" fmla="*/ 2147483647 h 300"/>
              <a:gd name="T12" fmla="*/ 2147483647 w 302"/>
              <a:gd name="T13" fmla="*/ 2147483647 h 300"/>
              <a:gd name="T14" fmla="*/ 2147483647 w 302"/>
              <a:gd name="T15" fmla="*/ 2147483647 h 300"/>
              <a:gd name="T16" fmla="*/ 2147483647 w 302"/>
              <a:gd name="T17" fmla="*/ 2147483647 h 300"/>
              <a:gd name="T18" fmla="*/ 2147483647 w 302"/>
              <a:gd name="T19" fmla="*/ 2147483647 h 300"/>
              <a:gd name="T20" fmla="*/ 2147483647 w 302"/>
              <a:gd name="T21" fmla="*/ 2147483647 h 300"/>
              <a:gd name="T22" fmla="*/ 2147483647 w 302"/>
              <a:gd name="T23" fmla="*/ 2147483647 h 300"/>
              <a:gd name="T24" fmla="*/ 2147483647 w 302"/>
              <a:gd name="T25" fmla="*/ 2147483647 h 300"/>
              <a:gd name="T26" fmla="*/ 2147483647 w 302"/>
              <a:gd name="T27" fmla="*/ 2147483647 h 300"/>
              <a:gd name="T28" fmla="*/ 2147483647 w 302"/>
              <a:gd name="T29" fmla="*/ 2147483647 h 300"/>
              <a:gd name="T30" fmla="*/ 2147483647 w 302"/>
              <a:gd name="T31" fmla="*/ 2147483647 h 300"/>
              <a:gd name="T32" fmla="*/ 0 w 302"/>
              <a:gd name="T33" fmla="*/ 2147483647 h 300"/>
              <a:gd name="T34" fmla="*/ 0 w 302"/>
              <a:gd name="T35" fmla="*/ 2147483647 h 300"/>
              <a:gd name="T36" fmla="*/ 2147483647 w 302"/>
              <a:gd name="T37" fmla="*/ 2147483647 h 300"/>
              <a:gd name="T38" fmla="*/ 2147483647 w 302"/>
              <a:gd name="T39" fmla="*/ 2147483647 h 300"/>
              <a:gd name="T40" fmla="*/ 2147483647 w 302"/>
              <a:gd name="T41" fmla="*/ 2147483647 h 300"/>
              <a:gd name="T42" fmla="*/ 2147483647 w 302"/>
              <a:gd name="T43" fmla="*/ 2147483647 h 300"/>
              <a:gd name="T44" fmla="*/ 2147483647 w 302"/>
              <a:gd name="T45" fmla="*/ 2147483647 h 300"/>
              <a:gd name="T46" fmla="*/ 2147483647 w 302"/>
              <a:gd name="T47" fmla="*/ 2147483647 h 300"/>
              <a:gd name="T48" fmla="*/ 2147483647 w 302"/>
              <a:gd name="T49" fmla="*/ 2147483647 h 300"/>
              <a:gd name="T50" fmla="*/ 2147483647 w 302"/>
              <a:gd name="T51" fmla="*/ 0 h 300"/>
              <a:gd name="T52" fmla="*/ 2147483647 w 302"/>
              <a:gd name="T53" fmla="*/ 0 h 300"/>
              <a:gd name="T54" fmla="*/ 2147483647 w 302"/>
              <a:gd name="T55" fmla="*/ 2147483647 h 300"/>
              <a:gd name="T56" fmla="*/ 2147483647 w 302"/>
              <a:gd name="T57" fmla="*/ 2147483647 h 300"/>
              <a:gd name="T58" fmla="*/ 2147483647 w 302"/>
              <a:gd name="T59" fmla="*/ 2147483647 h 300"/>
              <a:gd name="T60" fmla="*/ 2147483647 w 302"/>
              <a:gd name="T61" fmla="*/ 2147483647 h 300"/>
              <a:gd name="T62" fmla="*/ 2147483647 w 302"/>
              <a:gd name="T63" fmla="*/ 2147483647 h 300"/>
              <a:gd name="T64" fmla="*/ 2147483647 w 302"/>
              <a:gd name="T65" fmla="*/ 2147483647 h 300"/>
              <a:gd name="T66" fmla="*/ 2147483647 w 302"/>
              <a:gd name="T67" fmla="*/ 2147483647 h 3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2"/>
              <a:gd name="T103" fmla="*/ 0 h 300"/>
              <a:gd name="T104" fmla="*/ 302 w 302"/>
              <a:gd name="T105" fmla="*/ 300 h 3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/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50" name="Freeform 3094"/>
          <p:cNvSpPr>
            <a:spLocks noEditPoints="1" noChangeArrowheads="1"/>
          </p:cNvSpPr>
          <p:nvPr/>
        </p:nvSpPr>
        <p:spPr bwMode="auto">
          <a:xfrm>
            <a:off x="1062038" y="4724400"/>
            <a:ext cx="484187" cy="481012"/>
          </a:xfrm>
          <a:custGeom>
            <a:avLst/>
            <a:gdLst>
              <a:gd name="T0" fmla="*/ 2147483647 w 530"/>
              <a:gd name="T1" fmla="*/ 2147483647 h 526"/>
              <a:gd name="T2" fmla="*/ 2147483647 w 530"/>
              <a:gd name="T3" fmla="*/ 2147483647 h 526"/>
              <a:gd name="T4" fmla="*/ 2147483647 w 530"/>
              <a:gd name="T5" fmla="*/ 2147483647 h 526"/>
              <a:gd name="T6" fmla="*/ 2147483647 w 530"/>
              <a:gd name="T7" fmla="*/ 2147483647 h 526"/>
              <a:gd name="T8" fmla="*/ 2147483647 w 530"/>
              <a:gd name="T9" fmla="*/ 2147483647 h 526"/>
              <a:gd name="T10" fmla="*/ 2147483647 w 530"/>
              <a:gd name="T11" fmla="*/ 2147483647 h 526"/>
              <a:gd name="T12" fmla="*/ 0 w 530"/>
              <a:gd name="T13" fmla="*/ 2147483647 h 526"/>
              <a:gd name="T14" fmla="*/ 2147483647 w 530"/>
              <a:gd name="T15" fmla="*/ 2147483647 h 526"/>
              <a:gd name="T16" fmla="*/ 2147483647 w 530"/>
              <a:gd name="T17" fmla="*/ 2147483647 h 526"/>
              <a:gd name="T18" fmla="*/ 2147483647 w 530"/>
              <a:gd name="T19" fmla="*/ 0 h 526"/>
              <a:gd name="T20" fmla="*/ 2147483647 w 530"/>
              <a:gd name="T21" fmla="*/ 0 h 526"/>
              <a:gd name="T22" fmla="*/ 2147483647 w 530"/>
              <a:gd name="T23" fmla="*/ 2147483647 h 526"/>
              <a:gd name="T24" fmla="*/ 2147483647 w 530"/>
              <a:gd name="T25" fmla="*/ 2147483647 h 526"/>
              <a:gd name="T26" fmla="*/ 2147483647 w 530"/>
              <a:gd name="T27" fmla="*/ 2147483647 h 526"/>
              <a:gd name="T28" fmla="*/ 2147483647 w 530"/>
              <a:gd name="T29" fmla="*/ 2147483647 h 526"/>
              <a:gd name="T30" fmla="*/ 2147483647 w 530"/>
              <a:gd name="T31" fmla="*/ 2147483647 h 526"/>
              <a:gd name="T32" fmla="*/ 2147483647 w 530"/>
              <a:gd name="T33" fmla="*/ 2147483647 h 526"/>
              <a:gd name="T34" fmla="*/ 2147483647 w 530"/>
              <a:gd name="T35" fmla="*/ 2147483647 h 526"/>
              <a:gd name="T36" fmla="*/ 2147483647 w 530"/>
              <a:gd name="T37" fmla="*/ 2147483647 h 526"/>
              <a:gd name="T38" fmla="*/ 2147483647 w 530"/>
              <a:gd name="T39" fmla="*/ 2147483647 h 526"/>
              <a:gd name="T40" fmla="*/ 2147483647 w 530"/>
              <a:gd name="T41" fmla="*/ 2147483647 h 526"/>
              <a:gd name="T42" fmla="*/ 2147483647 w 530"/>
              <a:gd name="T43" fmla="*/ 2147483647 h 526"/>
              <a:gd name="T44" fmla="*/ 2147483647 w 530"/>
              <a:gd name="T45" fmla="*/ 2147483647 h 526"/>
              <a:gd name="T46" fmla="*/ 2147483647 w 530"/>
              <a:gd name="T47" fmla="*/ 2147483647 h 526"/>
              <a:gd name="T48" fmla="*/ 2147483647 w 530"/>
              <a:gd name="T49" fmla="*/ 2147483647 h 526"/>
              <a:gd name="T50" fmla="*/ 2147483647 w 530"/>
              <a:gd name="T51" fmla="*/ 2147483647 h 526"/>
              <a:gd name="T52" fmla="*/ 2147483647 w 530"/>
              <a:gd name="T53" fmla="*/ 2147483647 h 526"/>
              <a:gd name="T54" fmla="*/ 2147483647 w 530"/>
              <a:gd name="T55" fmla="*/ 2147483647 h 526"/>
              <a:gd name="T56" fmla="*/ 2147483647 w 530"/>
              <a:gd name="T57" fmla="*/ 2147483647 h 526"/>
              <a:gd name="T58" fmla="*/ 2147483647 w 530"/>
              <a:gd name="T59" fmla="*/ 2147483647 h 526"/>
              <a:gd name="T60" fmla="*/ 2147483647 w 530"/>
              <a:gd name="T61" fmla="*/ 2147483647 h 526"/>
              <a:gd name="T62" fmla="*/ 2147483647 w 530"/>
              <a:gd name="T63" fmla="*/ 2147483647 h 526"/>
              <a:gd name="T64" fmla="*/ 2147483647 w 530"/>
              <a:gd name="T65" fmla="*/ 2147483647 h 526"/>
              <a:gd name="T66" fmla="*/ 2147483647 w 530"/>
              <a:gd name="T67" fmla="*/ 2147483647 h 526"/>
              <a:gd name="T68" fmla="*/ 2147483647 w 530"/>
              <a:gd name="T69" fmla="*/ 2147483647 h 526"/>
              <a:gd name="T70" fmla="*/ 2147483647 w 530"/>
              <a:gd name="T71" fmla="*/ 2147483647 h 526"/>
              <a:gd name="T72" fmla="*/ 2147483647 w 530"/>
              <a:gd name="T73" fmla="*/ 2147483647 h 526"/>
              <a:gd name="T74" fmla="*/ 2147483647 w 530"/>
              <a:gd name="T75" fmla="*/ 2147483647 h 526"/>
              <a:gd name="T76" fmla="*/ 2147483647 w 530"/>
              <a:gd name="T77" fmla="*/ 2147483647 h 526"/>
              <a:gd name="T78" fmla="*/ 2147483647 w 530"/>
              <a:gd name="T79" fmla="*/ 2147483647 h 526"/>
              <a:gd name="T80" fmla="*/ 2147483647 w 530"/>
              <a:gd name="T81" fmla="*/ 2147483647 h 526"/>
              <a:gd name="T82" fmla="*/ 2147483647 w 530"/>
              <a:gd name="T83" fmla="*/ 2147483647 h 526"/>
              <a:gd name="T84" fmla="*/ 2147483647 w 530"/>
              <a:gd name="T85" fmla="*/ 2147483647 h 526"/>
              <a:gd name="T86" fmla="*/ 2147483647 w 530"/>
              <a:gd name="T87" fmla="*/ 2147483647 h 526"/>
              <a:gd name="T88" fmla="*/ 2147483647 w 530"/>
              <a:gd name="T89" fmla="*/ 2147483647 h 526"/>
              <a:gd name="T90" fmla="*/ 2147483647 w 530"/>
              <a:gd name="T91" fmla="*/ 2147483647 h 526"/>
              <a:gd name="T92" fmla="*/ 2147483647 w 530"/>
              <a:gd name="T93" fmla="*/ 2147483647 h 526"/>
              <a:gd name="T94" fmla="*/ 2147483647 w 530"/>
              <a:gd name="T95" fmla="*/ 2147483647 h 526"/>
              <a:gd name="T96" fmla="*/ 2147483647 w 530"/>
              <a:gd name="T97" fmla="*/ 2147483647 h 526"/>
              <a:gd name="T98" fmla="*/ 2147483647 w 530"/>
              <a:gd name="T99" fmla="*/ 2147483647 h 526"/>
              <a:gd name="T100" fmla="*/ 2147483647 w 530"/>
              <a:gd name="T101" fmla="*/ 2147483647 h 526"/>
              <a:gd name="T102" fmla="*/ 2147483647 w 530"/>
              <a:gd name="T103" fmla="*/ 2147483647 h 526"/>
              <a:gd name="T104" fmla="*/ 2147483647 w 530"/>
              <a:gd name="T105" fmla="*/ 2147483647 h 526"/>
              <a:gd name="T106" fmla="*/ 2147483647 w 530"/>
              <a:gd name="T107" fmla="*/ 2147483647 h 526"/>
              <a:gd name="T108" fmla="*/ 2147483647 w 530"/>
              <a:gd name="T109" fmla="*/ 2147483647 h 526"/>
              <a:gd name="T110" fmla="*/ 2147483647 w 530"/>
              <a:gd name="T111" fmla="*/ 2147483647 h 526"/>
              <a:gd name="T112" fmla="*/ 2147483647 w 530"/>
              <a:gd name="T113" fmla="*/ 2147483647 h 526"/>
              <a:gd name="T114" fmla="*/ 2147483647 w 530"/>
              <a:gd name="T115" fmla="*/ 2147483647 h 526"/>
              <a:gd name="T116" fmla="*/ 2147483647 w 530"/>
              <a:gd name="T117" fmla="*/ 2147483647 h 526"/>
              <a:gd name="T118" fmla="*/ 2147483647 w 530"/>
              <a:gd name="T119" fmla="*/ 2147483647 h 526"/>
              <a:gd name="T120" fmla="*/ 2147483647 w 530"/>
              <a:gd name="T121" fmla="*/ 2147483647 h 526"/>
              <a:gd name="T122" fmla="*/ 2147483647 w 530"/>
              <a:gd name="T123" fmla="*/ 2147483647 h 526"/>
              <a:gd name="T124" fmla="*/ 2147483647 w 530"/>
              <a:gd name="T125" fmla="*/ 2147483647 h 5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0"/>
              <a:gd name="T190" fmla="*/ 0 h 526"/>
              <a:gd name="T191" fmla="*/ 530 w 530"/>
              <a:gd name="T192" fmla="*/ 526 h 5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/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  <p:sp>
        <p:nvSpPr>
          <p:cNvPr id="51" name="Freeform 3095"/>
          <p:cNvSpPr>
            <a:spLocks noEditPoints="1" noChangeArrowheads="1"/>
          </p:cNvSpPr>
          <p:nvPr/>
        </p:nvSpPr>
        <p:spPr bwMode="auto">
          <a:xfrm>
            <a:off x="4475163" y="3441700"/>
            <a:ext cx="452437" cy="452437"/>
          </a:xfrm>
          <a:custGeom>
            <a:avLst/>
            <a:gdLst>
              <a:gd name="T0" fmla="*/ 2147483647 w 300"/>
              <a:gd name="T1" fmla="*/ 2147483647 h 300"/>
              <a:gd name="T2" fmla="*/ 2147483647 w 300"/>
              <a:gd name="T3" fmla="*/ 2147483647 h 300"/>
              <a:gd name="T4" fmla="*/ 2147483647 w 300"/>
              <a:gd name="T5" fmla="*/ 2147483647 h 300"/>
              <a:gd name="T6" fmla="*/ 2147483647 w 300"/>
              <a:gd name="T7" fmla="*/ 2147483647 h 300"/>
              <a:gd name="T8" fmla="*/ 2147483647 w 300"/>
              <a:gd name="T9" fmla="*/ 2147483647 h 300"/>
              <a:gd name="T10" fmla="*/ 2147483647 w 300"/>
              <a:gd name="T11" fmla="*/ 2147483647 h 300"/>
              <a:gd name="T12" fmla="*/ 2147483647 w 300"/>
              <a:gd name="T13" fmla="*/ 2147483647 h 300"/>
              <a:gd name="T14" fmla="*/ 2147483647 w 300"/>
              <a:gd name="T15" fmla="*/ 2147483647 h 300"/>
              <a:gd name="T16" fmla="*/ 2147483647 w 300"/>
              <a:gd name="T17" fmla="*/ 2147483647 h 300"/>
              <a:gd name="T18" fmla="*/ 2147483647 w 300"/>
              <a:gd name="T19" fmla="*/ 2147483647 h 300"/>
              <a:gd name="T20" fmla="*/ 2147483647 w 300"/>
              <a:gd name="T21" fmla="*/ 2147483647 h 300"/>
              <a:gd name="T22" fmla="*/ 0 w 300"/>
              <a:gd name="T23" fmla="*/ 2147483647 h 300"/>
              <a:gd name="T24" fmla="*/ 2147483647 w 300"/>
              <a:gd name="T25" fmla="*/ 2147483647 h 300"/>
              <a:gd name="T26" fmla="*/ 2147483647 w 300"/>
              <a:gd name="T27" fmla="*/ 2147483647 h 300"/>
              <a:gd name="T28" fmla="*/ 2147483647 w 300"/>
              <a:gd name="T29" fmla="*/ 0 h 300"/>
              <a:gd name="T30" fmla="*/ 2147483647 w 300"/>
              <a:gd name="T31" fmla="*/ 2147483647 h 300"/>
              <a:gd name="T32" fmla="*/ 2147483647 w 300"/>
              <a:gd name="T33" fmla="*/ 2147483647 h 300"/>
              <a:gd name="T34" fmla="*/ 2147483647 w 300"/>
              <a:gd name="T35" fmla="*/ 2147483647 h 300"/>
              <a:gd name="T36" fmla="*/ 2147483647 w 300"/>
              <a:gd name="T37" fmla="*/ 2147483647 h 300"/>
              <a:gd name="T38" fmla="*/ 2147483647 w 300"/>
              <a:gd name="T39" fmla="*/ 2147483647 h 300"/>
              <a:gd name="T40" fmla="*/ 2147483647 w 300"/>
              <a:gd name="T41" fmla="*/ 2147483647 h 300"/>
              <a:gd name="T42" fmla="*/ 2147483647 w 300"/>
              <a:gd name="T43" fmla="*/ 2147483647 h 300"/>
              <a:gd name="T44" fmla="*/ 2147483647 w 300"/>
              <a:gd name="T45" fmla="*/ 2147483647 h 300"/>
              <a:gd name="T46" fmla="*/ 2147483647 w 300"/>
              <a:gd name="T47" fmla="*/ 2147483647 h 300"/>
              <a:gd name="T48" fmla="*/ 2147483647 w 300"/>
              <a:gd name="T49" fmla="*/ 2147483647 h 300"/>
              <a:gd name="T50" fmla="*/ 2147483647 w 300"/>
              <a:gd name="T51" fmla="*/ 2147483647 h 300"/>
              <a:gd name="T52" fmla="*/ 2147483647 w 300"/>
              <a:gd name="T53" fmla="*/ 2147483647 h 300"/>
              <a:gd name="T54" fmla="*/ 2147483647 w 300"/>
              <a:gd name="T55" fmla="*/ 2147483647 h 300"/>
              <a:gd name="T56" fmla="*/ 2147483647 w 300"/>
              <a:gd name="T57" fmla="*/ 2147483647 h 300"/>
              <a:gd name="T58" fmla="*/ 2147483647 w 300"/>
              <a:gd name="T59" fmla="*/ 2147483647 h 300"/>
              <a:gd name="T60" fmla="*/ 2147483647 w 300"/>
              <a:gd name="T61" fmla="*/ 2147483647 h 300"/>
              <a:gd name="T62" fmla="*/ 2147483647 w 300"/>
              <a:gd name="T63" fmla="*/ 2147483647 h 300"/>
              <a:gd name="T64" fmla="*/ 2147483647 w 300"/>
              <a:gd name="T65" fmla="*/ 2147483647 h 300"/>
              <a:gd name="T66" fmla="*/ 2147483647 w 300"/>
              <a:gd name="T67" fmla="*/ 2147483647 h 300"/>
              <a:gd name="T68" fmla="*/ 2147483647 w 300"/>
              <a:gd name="T69" fmla="*/ 2147483647 h 300"/>
              <a:gd name="T70" fmla="*/ 2147483647 w 300"/>
              <a:gd name="T71" fmla="*/ 2147483647 h 300"/>
              <a:gd name="T72" fmla="*/ 2147483647 w 300"/>
              <a:gd name="T73" fmla="*/ 2147483647 h 300"/>
              <a:gd name="T74" fmla="*/ 2147483647 w 300"/>
              <a:gd name="T75" fmla="*/ 2147483647 h 300"/>
              <a:gd name="T76" fmla="*/ 2147483647 w 300"/>
              <a:gd name="T77" fmla="*/ 2147483647 h 300"/>
              <a:gd name="T78" fmla="*/ 2147483647 w 300"/>
              <a:gd name="T79" fmla="*/ 2147483647 h 300"/>
              <a:gd name="T80" fmla="*/ 2147483647 w 300"/>
              <a:gd name="T81" fmla="*/ 2147483647 h 300"/>
              <a:gd name="T82" fmla="*/ 2147483647 w 300"/>
              <a:gd name="T83" fmla="*/ 2147483647 h 300"/>
              <a:gd name="T84" fmla="*/ 2147483647 w 300"/>
              <a:gd name="T85" fmla="*/ 2147483647 h 300"/>
              <a:gd name="T86" fmla="*/ 2147483647 w 300"/>
              <a:gd name="T87" fmla="*/ 2147483647 h 300"/>
              <a:gd name="T88" fmla="*/ 2147483647 w 300"/>
              <a:gd name="T89" fmla="*/ 0 h 300"/>
              <a:gd name="T90" fmla="*/ 2147483647 w 300"/>
              <a:gd name="T91" fmla="*/ 2147483647 h 300"/>
              <a:gd name="T92" fmla="*/ 2147483647 w 300"/>
              <a:gd name="T93" fmla="*/ 2147483647 h 300"/>
              <a:gd name="T94" fmla="*/ 2147483647 w 300"/>
              <a:gd name="T95" fmla="*/ 2147483647 h 300"/>
              <a:gd name="T96" fmla="*/ 2147483647 w 300"/>
              <a:gd name="T97" fmla="*/ 2147483647 h 300"/>
              <a:gd name="T98" fmla="*/ 2147483647 w 300"/>
              <a:gd name="T99" fmla="*/ 2147483647 h 300"/>
              <a:gd name="T100" fmla="*/ 2147483647 w 300"/>
              <a:gd name="T101" fmla="*/ 2147483647 h 300"/>
              <a:gd name="T102" fmla="*/ 2147483647 w 300"/>
              <a:gd name="T103" fmla="*/ 2147483647 h 300"/>
              <a:gd name="T104" fmla="*/ 2147483647 w 300"/>
              <a:gd name="T105" fmla="*/ 2147483647 h 300"/>
              <a:gd name="T106" fmla="*/ 2147483647 w 300"/>
              <a:gd name="T107" fmla="*/ 0 h 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00"/>
              <a:gd name="T163" fmla="*/ 0 h 300"/>
              <a:gd name="T164" fmla="*/ 300 w 300"/>
              <a:gd name="T165" fmla="*/ 300 h 3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/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Gulim" pitchFamily="2" charset="-127"/>
              <a:sym typeface="Guli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67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42081"/>
            <a:ext cx="8077200" cy="6248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3600" dirty="0" smtClean="0">
                <a:solidFill>
                  <a:srgbClr val="002060"/>
                </a:solidFill>
                <a:latin typeface="AR CENA" panose="02000000000000000000" pitchFamily="2" charset="0"/>
                <a:cs typeface="Times New Roman" pitchFamily="18" charset="0"/>
              </a:rPr>
              <a:t>Individual responsibility 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Self care in health:-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is defined as “those health – generating activities that are undertaken by the persons themselves”.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Self care activities comprise of diet, sleep, exercise, weight, alcohol, smoking &amp; drugs.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625" y="63246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2060"/>
                </a:solidFill>
              </a:rPr>
              <a:pPr/>
              <a:t>28</a:t>
            </a:fld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7772400" cy="6477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 CENA" panose="02000000000000000000" pitchFamily="2" charset="0"/>
                <a:cs typeface="Times New Roman" pitchFamily="18" charset="0"/>
              </a:rPr>
              <a:t>2) Community responsibilities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“demedicalize” health &amp; involve the communities in planning, implementation, utilization and evaluation of health services.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“health care for the people to health care by the people”.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Henry Siegrest: people’s health in people’s hands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concept of PHC 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3 ways in which a community can participate</a:t>
            </a:r>
          </a:p>
          <a:p>
            <a:pPr marL="857250" lvl="1" indent="-45720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By giving funds. </a:t>
            </a:r>
          </a:p>
          <a:p>
            <a:pPr marL="857250" lvl="1" indent="-45720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By actively participating in the management.</a:t>
            </a:r>
          </a:p>
          <a:p>
            <a:pPr marL="857250" lvl="1" indent="-457200" algn="just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By the involvement of people and using health services.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2060"/>
                </a:solidFill>
              </a:rPr>
              <a:pPr/>
              <a:t>29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76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Gill Sans Ultra Bold Condensed" pitchFamily="34" charset="0"/>
                <a:cs typeface="Times New Roman" pitchFamily="18" charset="0"/>
              </a:rPr>
              <a:t>Changing concepts of health </a:t>
            </a:r>
            <a:endParaRPr lang="en-US" sz="6000" dirty="0">
              <a:solidFill>
                <a:srgbClr val="00B0F0"/>
              </a:solidFill>
              <a:latin typeface="Gill Sans Ultra Bold Condens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3910"/>
            <a:ext cx="9141725" cy="246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1819"/>
            <a:ext cx="1206500" cy="1494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9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556692"/>
            <a:ext cx="8470900" cy="68580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AR CENA" panose="02000000000000000000" pitchFamily="2" charset="0"/>
                <a:cs typeface="Times New Roman" pitchFamily="18" charset="0"/>
              </a:rPr>
              <a:t>3. State responsibility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constitution of India provides that health is a state responsibility.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state shall, in particular, direct the policy towards securing-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……..that the health &amp; strength of workers, men &amp; women &amp; the tender age of children are not abused &amp; that citizens are not forced by economic necessity to entire avocations unsuited to their age or strength.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……..that childhood &amp; youth are protected against explanation &amp; against moral &amp; material abandonment.</a:t>
            </a:r>
          </a:p>
          <a:p>
            <a:pPr lvl="0" algn="just">
              <a:lnSpc>
                <a:spcPct val="150000"/>
              </a:lnSpc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2060"/>
                </a:solidFill>
              </a:rPr>
              <a:pPr/>
              <a:t>30</a:t>
            </a:fld>
            <a:endParaRPr lang="en-US" sz="18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823392"/>
            <a:ext cx="77089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AR CENA" panose="02000000000000000000" pitchFamily="2" charset="0"/>
                <a:cs typeface="Times New Roman" pitchFamily="18" charset="0"/>
              </a:rPr>
              <a:t>4) International responsibility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Cooperation b/w countries will help in provision of drugs, supply of drugs, and meetings to control of communicable diseases and achievement of Health for all through primary health care.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WHO is a major factor in fostering international cooperation in health.</a:t>
            </a:r>
          </a:p>
          <a:p>
            <a:pPr lvl="0" algn="just">
              <a:lnSpc>
                <a:spcPct val="150000"/>
              </a:lnSpc>
              <a:buClr>
                <a:srgbClr val="002060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TCDC (Technical cooperation in developing countries),ASEAN (Association of South-East Asian nations) &amp;SAARC (South Asian association for regional cooperation).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1500" y="6414448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2060"/>
                </a:solidFill>
              </a:rPr>
              <a:pPr/>
              <a:t>31</a:t>
            </a:fld>
            <a:endParaRPr lang="en-US" sz="18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7772400" cy="4678362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0066"/>
                </a:solidFill>
                <a:latin typeface="HotSweat" panose="02000500000000000000" pitchFamily="2" charset="0"/>
                <a:cs typeface="Times New Roman" pitchFamily="18" charset="0"/>
              </a:rPr>
              <a:t>Indicators </a:t>
            </a:r>
            <a:r>
              <a:rPr lang="en-US" sz="6600" dirty="0" smtClean="0">
                <a:solidFill>
                  <a:srgbClr val="FF0066"/>
                </a:solidFill>
                <a:latin typeface="HotSweat" panose="02000500000000000000" pitchFamily="2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0066"/>
                </a:solidFill>
                <a:latin typeface="HotSweat" panose="02000500000000000000" pitchFamily="2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FF0066"/>
                </a:solidFill>
                <a:latin typeface="HotSweat" panose="02000500000000000000" pitchFamily="2" charset="0"/>
                <a:cs typeface="Times New Roman" pitchFamily="18" charset="0"/>
              </a:rPr>
              <a:t>of </a:t>
            </a:r>
            <a:br>
              <a:rPr lang="en-US" sz="6600" dirty="0" smtClean="0">
                <a:solidFill>
                  <a:srgbClr val="FF0066"/>
                </a:solidFill>
                <a:latin typeface="HotSweat" panose="02000500000000000000" pitchFamily="2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FF0066"/>
                </a:solidFill>
                <a:latin typeface="HotSweat" panose="02000500000000000000" pitchFamily="2" charset="0"/>
                <a:cs typeface="Times New Roman" pitchFamily="18" charset="0"/>
              </a:rPr>
              <a:t>health</a:t>
            </a:r>
            <a:endParaRPr lang="en-US" sz="6600" dirty="0">
              <a:solidFill>
                <a:srgbClr val="FF0066"/>
              </a:solidFill>
              <a:latin typeface="HotSwea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BF37-A71D-4BEA-83A5-FD1E5F59514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74638"/>
            <a:ext cx="1206500" cy="1494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1" y="4191000"/>
            <a:ext cx="5638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72859"/>
            <a:ext cx="8839200" cy="3303941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To  measure health status of a community and to compare the health status of one country with that of another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For  assessment of health care need; 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For  allocation of scare resources &amp; monitoring &amp; evaluation of health services, activities &amp; programmes.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endParaRPr lang="en-US" sz="2400" dirty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33</a:t>
            </a:fld>
            <a:endParaRPr lang="en-US" sz="1800" b="1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54" y="528851"/>
            <a:ext cx="8604345" cy="6096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Characteristics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Valid-</a:t>
            </a:r>
            <a:r>
              <a:rPr lang="en-US" sz="2600" dirty="0" smtClean="0">
                <a:solidFill>
                  <a:srgbClr val="FF6699"/>
                </a:solidFill>
                <a:latin typeface="AR CENA" panose="02000000000000000000" pitchFamily="2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they should actually measure what they are supposed to measure;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Reliable  &amp; objective-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answers should be the same if measured by different people in similar circumstances;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Sensitive-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should be sensitive to changes in the situation concerned.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Specific-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they should reflect changes only in the situation concerned.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Feasible -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they should  have the ability to obtain data needed;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Relevant-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they should contribute to the understanding of the phenomenon of interest.</a:t>
            </a:r>
            <a:endParaRPr lang="en-US" sz="28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7155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34</a:t>
            </a:fld>
            <a:endParaRPr lang="en-US" sz="1800" b="1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610600" cy="6781800"/>
          </a:xfrm>
        </p:spPr>
        <p:txBody>
          <a:bodyPr>
            <a:normAutofit/>
          </a:bodyPr>
          <a:lstStyle/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Mortality indicators</a:t>
            </a: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Morbidity indicators</a:t>
            </a: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Disability rates</a:t>
            </a: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Nutritional status indicators</a:t>
            </a: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Health care delivery indicators</a:t>
            </a: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Utilization rates</a:t>
            </a: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Environmental indicators</a:t>
            </a: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Socioeconomic indicators </a:t>
            </a: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Health policy indicators</a:t>
            </a: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Indicators of quality of life</a:t>
            </a:r>
          </a:p>
          <a:p>
            <a:pPr lvl="0"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 CENA" panose="02000000000000000000" pitchFamily="2" charset="0"/>
              </a:rPr>
              <a:t>Other indicators.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 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476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35</a:t>
            </a:fld>
            <a:endParaRPr lang="en-US" sz="1800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http://indianaindicators.org/images/indicatorsLogo_325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5886"/>
            <a:ext cx="30956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25886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300" b="1" dirty="0" smtClean="0">
                <a:solidFill>
                  <a:srgbClr val="FF0066"/>
                </a:solidFill>
                <a:latin typeface="AR CENA" panose="02000000000000000000" pitchFamily="2" charset="0"/>
              </a:rPr>
              <a:t>Mortality indicators</a:t>
            </a:r>
            <a:endParaRPr lang="en-US" sz="4300" dirty="0" smtClean="0">
              <a:solidFill>
                <a:srgbClr val="FF0066"/>
              </a:solidFill>
              <a:latin typeface="AR CENA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</a:rPr>
              <a:t>1.Crude death rate:</a:t>
            </a:r>
          </a:p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               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no. of deaths during the year in a population</a:t>
            </a:r>
          </a:p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1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                 =</a:t>
            </a:r>
            <a:endParaRPr lang="en-US" sz="14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1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mid –year population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Reducing the number of deaths in the population is an obvious goal of medicine &amp; health care &amp; success or failure to do so is a measure of nation’s commitment to better health.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5227" y="6387152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36</a:t>
            </a:fld>
            <a:endParaRPr lang="en-US" sz="1800" b="1" dirty="0">
              <a:solidFill>
                <a:srgbClr val="FF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47800" y="2819399"/>
            <a:ext cx="4572000" cy="1"/>
          </a:xfrm>
          <a:prstGeom prst="line">
            <a:avLst/>
          </a:prstGeom>
          <a:ln w="571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98892" y="258856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X </a:t>
            </a:r>
            <a:r>
              <a:rPr lang="en-US" sz="2400" dirty="0" smtClean="0">
                <a:latin typeface="Arial Black" panose="020B0A04020102020204" pitchFamily="34" charset="0"/>
              </a:rPr>
              <a:t>1000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914400"/>
            <a:ext cx="8545773" cy="5486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2. Expectation of life: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is “the average number of years that will be lived by those born alive into a population if the current age-specific mortality rates persist”.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An increase in the expectation of life is regarded, inferentially, as an improvement in health status.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is </a:t>
            </a: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 good indicator of socioeconomic development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in general.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has been adopted as global health indicator.</a:t>
            </a:r>
            <a:endParaRPr lang="en-US" sz="2400" dirty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2051" y="6367818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37</a:t>
            </a:fld>
            <a:endParaRPr lang="en-US" sz="1800" b="1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5562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3. </a:t>
            </a:r>
            <a:r>
              <a:rPr lang="en-US" sz="2400" dirty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nfant mortality rate:</a:t>
            </a:r>
          </a:p>
          <a:p>
            <a:pPr marL="0" indent="0" algn="just">
              <a:buClr>
                <a:srgbClr val="FF6699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     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Deaths under 1yr of age in a year</a:t>
            </a:r>
          </a:p>
          <a:p>
            <a:pPr marL="0" indent="0" algn="just">
              <a:buClr>
                <a:srgbClr val="FF6699"/>
              </a:buClr>
              <a:buNone/>
            </a:pPr>
            <a:r>
              <a:rPr lang="en-US" sz="20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=                                                                           X 1000</a:t>
            </a:r>
          </a:p>
          <a:p>
            <a:pPr marL="0" indent="0" algn="just">
              <a:buClr>
                <a:srgbClr val="FF6699"/>
              </a:buClr>
              <a:buNone/>
            </a:pPr>
            <a:r>
              <a:rPr lang="en-US" sz="20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         Total no. of live births in the same yr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In addition, the infant mortality rate is a sensitive indicator of availability, utilization &amp; effectiveness of health care, particularly perinatal care.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is 10 times higher in poor countries than developed ones.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38</a:t>
            </a:fld>
            <a:endParaRPr lang="en-US" sz="1800" b="1">
              <a:solidFill>
                <a:srgbClr val="FF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828800"/>
            <a:ext cx="3962400" cy="0"/>
          </a:xfrm>
          <a:prstGeom prst="line">
            <a:avLst/>
          </a:prstGeom>
          <a:ln w="571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5344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4. Child mortality rate: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  Deaths at ages 1-4 yrs in a given yr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=                                                                    X    1000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  Mid yr population of that age group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 </a:t>
            </a:r>
          </a:p>
          <a:p>
            <a:pPr lvl="0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Thus excludes infant mortality.</a:t>
            </a:r>
          </a:p>
          <a:p>
            <a:pPr lvl="0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also relates to insufficient nutrition, low coverage by immunization &amp; adverse environmental exposure &amp; other exogenous agents.</a:t>
            </a:r>
          </a:p>
          <a:p>
            <a:pPr lvl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39</a:t>
            </a:fld>
            <a:endParaRPr lang="en-US" sz="1800" b="1">
              <a:solidFill>
                <a:srgbClr val="FF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1676400"/>
            <a:ext cx="3733800" cy="0"/>
          </a:xfrm>
          <a:prstGeom prst="line">
            <a:avLst/>
          </a:prstGeom>
          <a:ln w="571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6388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3000" dirty="0" smtClean="0">
                <a:solidFill>
                  <a:srgbClr val="00B0F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1. Bio medical concept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sz="2400" dirty="0" smtClean="0">
                <a:solidFill>
                  <a:srgbClr val="7030A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Absence of disease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has basis in the germ theory of disease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Development in medical and social sciences led to the conclusion that the bio medical concept of health was inadequate. 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000" dirty="0" smtClean="0">
                <a:solidFill>
                  <a:srgbClr val="00B0F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2.Ecological concept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Health - Dynamic equilibrium between </a:t>
            </a:r>
            <a:r>
              <a:rPr lang="en-US" sz="2400" dirty="0" smtClean="0">
                <a:solidFill>
                  <a:srgbClr val="7030A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Man and his Environment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Maladjustment – disease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Dubos defined “absence of pain and discomfort and adaptation to environment”.</a:t>
            </a: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endParaRPr lang="en-US" dirty="0" smtClean="0">
              <a:latin typeface="Tw Cen MT Condensed Extra Bold" panose="020B0803020202020204" pitchFamily="34" charset="0"/>
            </a:endParaRPr>
          </a:p>
          <a:p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3382" y="6409899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B0F0"/>
                </a:solidFill>
              </a:rPr>
              <a:pPr/>
              <a:t>4</a:t>
            </a:fld>
            <a:endParaRPr lang="en-US" sz="1800" b="1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100" y="76412"/>
            <a:ext cx="1206500" cy="1494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47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77724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5. Maternal  mortality rate: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Accounts for the greatest proportion of deaths among women of reproductive age in most of the developing world. </a:t>
            </a:r>
          </a:p>
          <a:p>
            <a:pPr algn="just">
              <a:lnSpc>
                <a:spcPct val="150000"/>
              </a:lnSpc>
              <a:buNone/>
            </a:pPr>
            <a:endParaRPr lang="en-US" sz="2400" b="1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6. Specific  mortality rate: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Disease specific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Group specific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Others 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Advantage: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To identify groups “at risk”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060" y="62484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40</a:t>
            </a:fld>
            <a:endParaRPr lang="en-US" sz="1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6172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Specific death rate due to TB</a:t>
            </a:r>
            <a:r>
              <a:rPr lang="en-US" sz="24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=                     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endParaRPr lang="en-US" sz="2400" b="1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Clr>
                <a:srgbClr val="FF6699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No. of deaths from TB during a calendar </a:t>
            </a:r>
            <a:r>
              <a:rPr lang="en-US" sz="2000" dirty="0" err="1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yr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buClr>
                <a:srgbClr val="FF6699"/>
              </a:buClr>
              <a:buNone/>
            </a:pPr>
            <a:r>
              <a:rPr lang="en-US" sz="2000" b="1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1000</a:t>
            </a:r>
            <a:r>
              <a:rPr lang="en-US" sz="2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Clr>
                <a:srgbClr val="FF6699"/>
              </a:buClr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    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Mid year population</a:t>
            </a: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As countries begin to extricate themselves from the burden of communicable diseases, a number of other indicators such as deaths from cancer, cardiovascular diseases, accidents, diabetes, etc. have emerged as measures of specific disease problems.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endParaRPr lang="en-US" sz="2400" dirty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3387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41</a:t>
            </a:fld>
            <a:endParaRPr lang="en-US" sz="1800" b="1">
              <a:solidFill>
                <a:srgbClr val="FF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2667000"/>
            <a:ext cx="4191000" cy="0"/>
          </a:xfrm>
          <a:prstGeom prst="line">
            <a:avLst/>
          </a:prstGeom>
          <a:ln w="571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686800" cy="6248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7. Proportional mortality rate: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no . of deaths from the specific disease in a yr        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=        </a:t>
            </a:r>
            <a:r>
              <a:rPr lang="en-US" sz="20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                                                              X   1000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                Total deaths from all causes in that yr</a:t>
            </a: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is used when population data is not available.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simplest measures of estimating the burden of a disease  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Mortality indicators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do not reveal the burden of ill health in a community,  e g : mental illness &amp; rheumatoid arthritis. 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Morbidity  indicators are used to supplement mortality data to describe the health status of a population.</a:t>
            </a:r>
          </a:p>
          <a:p>
            <a:pPr lvl="0"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0678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42</a:t>
            </a:fld>
            <a:endParaRPr lang="en-US" sz="1800" b="1">
              <a:solidFill>
                <a:srgbClr val="FF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676400"/>
            <a:ext cx="4724400" cy="0"/>
          </a:xfrm>
          <a:prstGeom prst="line">
            <a:avLst/>
          </a:prstGeom>
          <a:ln w="571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382000" cy="5638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Morbidity indicators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“Any departure, subjective or objective from a state of physiological well being”-WHO</a:t>
            </a:r>
          </a:p>
          <a:p>
            <a:pPr marL="457200" indent="-457200" algn="just">
              <a:lnSpc>
                <a:spcPct val="150000"/>
              </a:lnSpc>
              <a:buClr>
                <a:srgbClr val="FF0066"/>
              </a:buClr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ncidence &amp; prevalence</a:t>
            </a:r>
          </a:p>
          <a:p>
            <a:pPr marL="457200" indent="-457200" algn="just">
              <a:lnSpc>
                <a:spcPct val="150000"/>
              </a:lnSpc>
              <a:buClr>
                <a:srgbClr val="FF0066"/>
              </a:buClr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otification rates</a:t>
            </a:r>
          </a:p>
          <a:p>
            <a:pPr marL="457200" indent="-457200" algn="just">
              <a:lnSpc>
                <a:spcPct val="150000"/>
              </a:lnSpc>
              <a:buClr>
                <a:srgbClr val="FF0066"/>
              </a:buClr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ttendance rates at out – pt. departments&amp; health centers.</a:t>
            </a:r>
          </a:p>
          <a:p>
            <a:pPr marL="457200" indent="-457200" algn="just">
              <a:lnSpc>
                <a:spcPct val="150000"/>
              </a:lnSpc>
              <a:buClr>
                <a:srgbClr val="FF0066"/>
              </a:buClr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dmission, readmission &amp; discharge rates</a:t>
            </a:r>
          </a:p>
          <a:p>
            <a:pPr marL="457200" indent="-457200" algn="just">
              <a:lnSpc>
                <a:spcPct val="150000"/>
              </a:lnSpc>
              <a:buClr>
                <a:srgbClr val="FF0066"/>
              </a:buClr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uration of stay in hospital &amp; spells of sickness or absence from work or school.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43</a:t>
            </a:fld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9113" y="428744"/>
            <a:ext cx="8540087" cy="58196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Disability rates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2 groups</a:t>
            </a:r>
          </a:p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Event</a:t>
            </a: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 –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type indicators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Number of days of restricted activity.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Bed disability days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Work – loss days (or school loss days) with in a specific period</a:t>
            </a:r>
          </a:p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Person</a:t>
            </a: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type indictors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Limitation of mobility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Limitation of activity</a:t>
            </a:r>
            <a:endParaRPr lang="en-US" sz="2400" dirty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374642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44</a:t>
            </a:fld>
            <a:endParaRPr lang="en-US" sz="1800" b="1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0836"/>
            <a:ext cx="8534400" cy="5638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26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Sullivan’s index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This index is computed by subtracting from the life expectancy the probable duration of bed disability &amp; inability to perform major activities.</a:t>
            </a:r>
          </a:p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26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HALE  (Health – Adjusted Life Expectancy)</a:t>
            </a:r>
          </a:p>
          <a:p>
            <a:pPr marL="0" indent="0" algn="just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26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DALY (Disability – Adjusted Life Year)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is a measure of the burden of disease in a defined population and the effectiveness of the interventions.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Express years of life lost to premature death &amp; yrs lived with disability adjusted for the sensitivity of the disability.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One DALY is “one lost year of healthy life”.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23546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45</a:t>
            </a:fld>
            <a:endParaRPr lang="en-US" sz="1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7630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Nutritional status indicator</a:t>
            </a:r>
          </a:p>
          <a:p>
            <a:pPr algn="just">
              <a:lnSpc>
                <a:spcPct val="150000"/>
              </a:lnSpc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It is positive health indicator 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3 indicators: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A)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anthropometric measurement of preschool children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B)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heights of children at school entry 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C)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prevalence of low birth weight(&lt;2.5kg)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51816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9296"/>
            <a:ext cx="8534400" cy="4876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300" b="1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Health care delivery indicators</a:t>
            </a:r>
          </a:p>
          <a:p>
            <a:pPr algn="just">
              <a:lnSpc>
                <a:spcPct val="150000"/>
              </a:lnSpc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A)</a:t>
            </a:r>
            <a:r>
              <a:rPr lang="en-US" sz="2400" dirty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doctor -  population ratio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B) 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doctor – nurse ratio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C) </a:t>
            </a:r>
            <a:r>
              <a:rPr lang="en-US" sz="2400" dirty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population – bed ratio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D) </a:t>
            </a:r>
            <a:r>
              <a:rPr lang="en-US" sz="2400" dirty="0" err="1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populatio</a:t>
            </a:r>
            <a:r>
              <a:rPr lang="en-US" sz="2400" dirty="0" smtClean="0">
                <a:solidFill>
                  <a:srgbClr val="FF6699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n per health / sub centre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E)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population per traditional birth attendant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These reflect the equity of distribution of health resources in different parts of country and provision of health care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8791" y="6376917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47</a:t>
            </a:fld>
            <a:endParaRPr lang="en-US" sz="1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105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300" b="1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Utilization rate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Proportion  of infants who are “fully immunized” against  Epidemiological diseases 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Proportion of pregnant women who receive  antenatal care , or have there delivery supervised by a trained attendant  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Percentage of population using various methods of family planning 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Bed – occupancy rate </a:t>
            </a:r>
            <a:r>
              <a:rPr lang="en-US" sz="2400" dirty="0" err="1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ie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average daily in patient census or average no. of beds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Average length of stay (</a:t>
            </a:r>
            <a:r>
              <a:rPr lang="en-US" sz="2400" dirty="0" err="1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ie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days of care rendered or discharged)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98525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48</a:t>
            </a:fld>
            <a:endParaRPr lang="en-US" sz="1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534400" cy="6172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Indicators of social or mental health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Indirect measures are used.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Indicators  of social &amp; mental pathology are used.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Suicide, homicide, other acts of violence &amp; other crime; RTA, juvenile delinquency; alcohol &amp; drug abuse; smoking; consumption of tranquillizers, obesity, etc. </a:t>
            </a: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6699"/>
              </a:buClr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Environmental indicators</a:t>
            </a:r>
            <a:r>
              <a:rPr lang="en-US" sz="4000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They include indicators relating to pollution of air &amp; water, radiation, solid wastes, noise, exposure to toxic substances in food or drink.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Safe  water &amp; sanitation facilities are most important measures.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74642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49</a:t>
            </a:fld>
            <a:endParaRPr lang="en-US" sz="1800" b="1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8006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B0F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3. Psychosocial concept 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Health is influenced by social, psychological, cultural, economic and political factors of the people concerned.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solidFill>
                <a:srgbClr val="00B0F0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B0F0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4. Holistic concept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Health implies a sound mind, in a sound body, in a sound family, in a sound environment.</a:t>
            </a:r>
            <a:endParaRPr lang="en-US" sz="2400" dirty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5623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00B0F0"/>
                </a:solidFill>
              </a:rPr>
              <a:pPr/>
              <a:t>5</a:t>
            </a:fld>
            <a:endParaRPr lang="en-US" sz="1800" b="1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100" y="152400"/>
            <a:ext cx="1206500" cy="1494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3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4953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Socio-economic indicators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Rate of population increase.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Per capita GNP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Level of unemployment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Dependency ratio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Literacy rates, especially female literacy rates.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Family size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Housing: the number of persons per room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Per capita “calorie” availability.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50</a:t>
            </a:fld>
            <a:endParaRPr lang="en-US" sz="1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4876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Health policy indicators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single most important indicator of political commitment is “allocation of adequate resources”.</a:t>
            </a:r>
          </a:p>
          <a:p>
            <a:pPr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Relevant indicators are 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Proportion of GNP spent on health services.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Proportion of GNP spent on health – related activities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Proportion of total health resources devoted to primary health care.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51</a:t>
            </a:fld>
            <a:endParaRPr lang="en-US" sz="1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26500" cy="4038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300" b="1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Indicators of quality of life</a:t>
            </a:r>
            <a:endParaRPr lang="en-US" sz="4300" dirty="0" smtClean="0">
              <a:solidFill>
                <a:srgbClr val="FF0066"/>
              </a:solidFill>
              <a:latin typeface="AR CENA" panose="02000000000000000000" pitchFamily="2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In developed countries, an attention has shifted more toward about the quality of life enjoyed by individuals &amp; communities.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Quality of life is difficult to define &amp; even more difficult to measure.</a:t>
            </a:r>
          </a:p>
          <a:p>
            <a:pPr lvl="0" algn="just">
              <a:lnSpc>
                <a:spcPct val="150000"/>
              </a:lnSpc>
              <a:buClr>
                <a:srgbClr val="FF6699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physical quality of life index is one such index. It consolidates 3 indicators, viz. infant mortality, life expectancy at age one &amp; literacy.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52</a:t>
            </a:fld>
            <a:endParaRPr lang="en-US" sz="1800" b="1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42" y="78475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41148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Health For All indicators</a:t>
            </a:r>
          </a:p>
          <a:p>
            <a:pPr marL="514350" indent="-514350" algn="just">
              <a:lnSpc>
                <a:spcPct val="150000"/>
              </a:lnSpc>
              <a:buClr>
                <a:srgbClr val="FF0066"/>
              </a:buClr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Health policy indicators</a:t>
            </a:r>
          </a:p>
          <a:p>
            <a:pPr marL="514350" indent="-514350" algn="just">
              <a:lnSpc>
                <a:spcPct val="150000"/>
              </a:lnSpc>
              <a:buClr>
                <a:srgbClr val="FF0066"/>
              </a:buClr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Social &amp; economic indicators related to health</a:t>
            </a:r>
          </a:p>
          <a:p>
            <a:pPr marL="514350" indent="-514350" algn="just">
              <a:lnSpc>
                <a:spcPct val="150000"/>
              </a:lnSpc>
              <a:buClr>
                <a:srgbClr val="FF0066"/>
              </a:buClr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Indicators for provision of health care</a:t>
            </a:r>
          </a:p>
          <a:p>
            <a:pPr marL="514350" indent="-514350" algn="just">
              <a:lnSpc>
                <a:spcPct val="150000"/>
              </a:lnSpc>
              <a:buClr>
                <a:srgbClr val="FF0066"/>
              </a:buClr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Health status indicators</a:t>
            </a:r>
          </a:p>
          <a:p>
            <a:pPr marL="514350" indent="-514350" algn="just">
              <a:lnSpc>
                <a:spcPct val="150000"/>
              </a:lnSpc>
              <a:buClr>
                <a:srgbClr val="FF0066"/>
              </a:buClr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Indicators for the provision of health care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5657" y="6398525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53</a:t>
            </a:fld>
            <a:endParaRPr lang="en-US" sz="18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7208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6066"/>
            <a:ext cx="9144000" cy="4114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 smtClean="0">
                <a:solidFill>
                  <a:srgbClr val="FF0066"/>
                </a:solidFill>
                <a:latin typeface="AR CENA" panose="02000000000000000000" pitchFamily="2" charset="0"/>
                <a:cs typeface="Times New Roman" pitchFamily="18" charset="0"/>
              </a:rPr>
              <a:t>Millennium development goal indicators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Goal 1 :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eradicate poverty and hunger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Goal 4 :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reduce child mortality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Goal 5 :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improve maternal health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Goal 6 :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combat HIV/ AIDS, malaria n others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Goal 7 :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ensure environmental sustainability.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Goal 8 : 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develop a global partnership for development</a:t>
            </a:r>
            <a:endParaRPr lang="en-US" sz="2400" dirty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0678" y="6415585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0066"/>
                </a:solidFill>
              </a:rPr>
              <a:pPr/>
              <a:t>54</a:t>
            </a:fld>
            <a:endParaRPr lang="en-US" sz="1800" b="1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49831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660066"/>
                </a:solidFill>
                <a:latin typeface="HotSweat" panose="02000500000000000000" pitchFamily="2" charset="0"/>
                <a:cs typeface="Times New Roman" pitchFamily="18" charset="0"/>
              </a:rPr>
              <a:t>Health service philosophies</a:t>
            </a:r>
            <a:endParaRPr lang="en-US" sz="6000" dirty="0">
              <a:solidFill>
                <a:srgbClr val="660066"/>
              </a:solidFill>
              <a:latin typeface="HotSweat" panose="02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BF37-A71D-4BEA-83A5-FD1E5F595141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5" y="4171950"/>
            <a:ext cx="67151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35411"/>
            <a:ext cx="8686800" cy="4983163"/>
          </a:xfrm>
        </p:spPr>
        <p:txBody>
          <a:bodyPr>
            <a:normAutofit/>
          </a:bodyPr>
          <a:lstStyle/>
          <a:p>
            <a:pPr algn="just">
              <a:buClr>
                <a:srgbClr val="660066"/>
              </a:buClr>
            </a:pPr>
            <a:r>
              <a:rPr lang="en-US" sz="2800" dirty="0" smtClean="0">
                <a:solidFill>
                  <a:srgbClr val="660066"/>
                </a:solidFill>
                <a:latin typeface="AR CENA" panose="02000000000000000000" pitchFamily="2" charset="0"/>
                <a:cs typeface="Times New Roman" pitchFamily="18" charset="0"/>
              </a:rPr>
              <a:t>Health care :</a:t>
            </a:r>
            <a:r>
              <a:rPr lang="en-US" sz="2400" dirty="0" smtClean="0">
                <a:solidFill>
                  <a:srgbClr val="660066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multitude of service rendered to individuals , families or communities by the agents of the health services or professions , for the purpose of promoting , maintaining , monitoring or restoring health.</a:t>
            </a:r>
          </a:p>
          <a:p>
            <a:pPr algn="just">
              <a:buClr>
                <a:srgbClr val="660066"/>
              </a:buClr>
            </a:pPr>
            <a:endParaRPr lang="en-US" sz="2400" dirty="0" smtClean="0">
              <a:solidFill>
                <a:srgbClr val="660066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buClr>
                <a:srgbClr val="660066"/>
              </a:buClr>
            </a:pPr>
            <a:r>
              <a:rPr lang="en-US" sz="2800" dirty="0" smtClean="0">
                <a:solidFill>
                  <a:srgbClr val="660066"/>
                </a:solidFill>
                <a:latin typeface="AR CENA" panose="02000000000000000000" pitchFamily="2" charset="0"/>
                <a:cs typeface="Times New Roman" pitchFamily="18" charset="0"/>
              </a:rPr>
              <a:t>Medical care: </a:t>
            </a: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Services provided directly by physician  or rendered as a result of physicians instructions.</a:t>
            </a:r>
          </a:p>
          <a:p>
            <a:pPr algn="just">
              <a:buClr>
                <a:srgbClr val="660066"/>
              </a:buClr>
            </a:pPr>
            <a:endParaRPr lang="en-US" sz="2400" dirty="0"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389974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660066"/>
                </a:solidFill>
              </a:rPr>
              <a:pPr/>
              <a:t>56</a:t>
            </a:fld>
            <a:endParaRPr lang="en-US" sz="1800" b="1">
              <a:solidFill>
                <a:srgbClr val="66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100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60066"/>
                </a:solidFill>
                <a:latin typeface="AR CENA" panose="02000000000000000000" pitchFamily="2" charset="0"/>
                <a:cs typeface="Times New Roman" pitchFamily="18" charset="0"/>
              </a:rPr>
              <a:t>Many characteristics:</a:t>
            </a:r>
          </a:p>
          <a:p>
            <a:pPr>
              <a:buNone/>
            </a:pPr>
            <a:endParaRPr lang="en-US" sz="2800" dirty="0" smtClean="0"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>
              <a:buClr>
                <a:srgbClr val="660066"/>
              </a:buClr>
            </a:pPr>
            <a:r>
              <a:rPr lang="en-US" sz="2800" dirty="0" smtClean="0">
                <a:latin typeface="Tw Cen MT Condensed Extra Bold" panose="020B0803020202020204" pitchFamily="34" charset="0"/>
                <a:cs typeface="Times New Roman" pitchFamily="18" charset="0"/>
              </a:rPr>
              <a:t>Appropriateness</a:t>
            </a:r>
          </a:p>
          <a:p>
            <a:pPr>
              <a:buClr>
                <a:srgbClr val="660066"/>
              </a:buClr>
            </a:pPr>
            <a:r>
              <a:rPr lang="en-US" sz="2800" dirty="0" smtClean="0">
                <a:latin typeface="Tw Cen MT Condensed Extra Bold" panose="020B0803020202020204" pitchFamily="34" charset="0"/>
                <a:cs typeface="Times New Roman" pitchFamily="18" charset="0"/>
              </a:rPr>
              <a:t>Comprehensiveness</a:t>
            </a:r>
          </a:p>
          <a:p>
            <a:pPr>
              <a:buClr>
                <a:srgbClr val="660066"/>
              </a:buClr>
            </a:pPr>
            <a:r>
              <a:rPr lang="en-US" sz="2800" dirty="0" smtClean="0">
                <a:latin typeface="Tw Cen MT Condensed Extra Bold" panose="020B0803020202020204" pitchFamily="34" charset="0"/>
                <a:cs typeface="Times New Roman" pitchFamily="18" charset="0"/>
              </a:rPr>
              <a:t>Adequacy</a:t>
            </a:r>
          </a:p>
          <a:p>
            <a:pPr>
              <a:buClr>
                <a:srgbClr val="660066"/>
              </a:buClr>
            </a:pPr>
            <a:r>
              <a:rPr lang="en-US" sz="2800" dirty="0" smtClean="0">
                <a:latin typeface="Tw Cen MT Condensed Extra Bold" panose="020B0803020202020204" pitchFamily="34" charset="0"/>
                <a:cs typeface="Times New Roman" pitchFamily="18" charset="0"/>
              </a:rPr>
              <a:t>Availability</a:t>
            </a:r>
          </a:p>
          <a:p>
            <a:pPr>
              <a:buClr>
                <a:srgbClr val="660066"/>
              </a:buClr>
            </a:pPr>
            <a:r>
              <a:rPr lang="en-US" sz="2800" dirty="0" smtClean="0">
                <a:latin typeface="Tw Cen MT Condensed Extra Bold" panose="020B0803020202020204" pitchFamily="34" charset="0"/>
                <a:cs typeface="Times New Roman" pitchFamily="18" charset="0"/>
              </a:rPr>
              <a:t>Accessibility</a:t>
            </a:r>
          </a:p>
          <a:p>
            <a:pPr>
              <a:buClr>
                <a:srgbClr val="660066"/>
              </a:buClr>
            </a:pPr>
            <a:r>
              <a:rPr lang="en-US" sz="2800" dirty="0" smtClean="0">
                <a:latin typeface="Tw Cen MT Condensed Extra Bold" panose="020B0803020202020204" pitchFamily="34" charset="0"/>
                <a:cs typeface="Times New Roman" pitchFamily="18" charset="0"/>
              </a:rPr>
              <a:t>Affordability</a:t>
            </a:r>
          </a:p>
          <a:p>
            <a:pPr>
              <a:buClr>
                <a:srgbClr val="660066"/>
              </a:buClr>
            </a:pPr>
            <a:r>
              <a:rPr lang="en-US" sz="2800" dirty="0" smtClean="0">
                <a:latin typeface="Tw Cen MT Condensed Extra Bold" panose="020B0803020202020204" pitchFamily="34" charset="0"/>
                <a:cs typeface="Times New Roman" pitchFamily="18" charset="0"/>
              </a:rPr>
              <a:t>Feasibility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383742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660066"/>
                </a:solidFill>
              </a:rPr>
              <a:pPr/>
              <a:t>57</a:t>
            </a:fld>
            <a:endParaRPr lang="en-US" sz="1800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900" y="2286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Clr>
                <a:srgbClr val="660066"/>
              </a:buClr>
              <a:buNone/>
            </a:pPr>
            <a:r>
              <a:rPr lang="en-US" sz="3600" b="1" dirty="0" smtClean="0">
                <a:solidFill>
                  <a:srgbClr val="660066"/>
                </a:solidFill>
                <a:latin typeface="AR CENA" panose="02000000000000000000" pitchFamily="2" charset="0"/>
                <a:cs typeface="Times New Roman" pitchFamily="18" charset="0"/>
              </a:rPr>
              <a:t>Health systems</a:t>
            </a:r>
            <a:r>
              <a:rPr lang="en-US" sz="3600" dirty="0" smtClean="0">
                <a:solidFill>
                  <a:srgbClr val="660066"/>
                </a:solidFill>
                <a:latin typeface="AR CENA" panose="02000000000000000000" pitchFamily="2" charset="0"/>
                <a:cs typeface="Times New Roman" pitchFamily="18" charset="0"/>
              </a:rPr>
              <a:t>: </a:t>
            </a:r>
          </a:p>
          <a:p>
            <a:pPr>
              <a:buClr>
                <a:srgbClr val="660066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intended to deliver health services.</a:t>
            </a:r>
          </a:p>
          <a:p>
            <a:pPr>
              <a:buClr>
                <a:srgbClr val="660066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Components:</a:t>
            </a:r>
          </a:p>
          <a:p>
            <a:pPr>
              <a:buClr>
                <a:srgbClr val="660066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Concepts</a:t>
            </a:r>
          </a:p>
          <a:p>
            <a:pPr>
              <a:buClr>
                <a:srgbClr val="660066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Ideas</a:t>
            </a:r>
          </a:p>
          <a:p>
            <a:pPr>
              <a:buClr>
                <a:srgbClr val="660066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Objects</a:t>
            </a:r>
          </a:p>
          <a:p>
            <a:pPr>
              <a:buClr>
                <a:srgbClr val="660066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Persons</a:t>
            </a:r>
          </a:p>
          <a:p>
            <a:pPr>
              <a:buClr>
                <a:srgbClr val="660066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Aim : health development</a:t>
            </a:r>
          </a:p>
          <a:p>
            <a:pPr>
              <a:buClr>
                <a:srgbClr val="660066"/>
              </a:buClr>
            </a:pPr>
            <a:r>
              <a:rPr lang="en-US" sz="2400" dirty="0" smtClean="0">
                <a:latin typeface="Tw Cen MT Condensed Extra Bold" panose="020B0803020202020204" pitchFamily="34" charset="0"/>
                <a:cs typeface="Times New Roman" pitchFamily="18" charset="0"/>
              </a:rPr>
              <a:t>Goal : health for all by 2000</a:t>
            </a:r>
            <a:endParaRPr lang="en-US" sz="2400" dirty="0">
              <a:latin typeface="Tw Cen MT Condensed Extra Bold" panose="020B0803020202020204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374642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660066"/>
                </a:solidFill>
              </a:rPr>
              <a:pPr/>
              <a:t>58</a:t>
            </a:fld>
            <a:endParaRPr lang="en-US" sz="1800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700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844824"/>
          </a:xfrm>
        </p:spPr>
        <p:txBody>
          <a:bodyPr>
            <a:noAutofit/>
          </a:bodyPr>
          <a:lstStyle/>
          <a:p>
            <a:r>
              <a:rPr lang="en-US" sz="6600" b="1" u="heavy" dirty="0">
                <a:solidFill>
                  <a:srgbClr val="660066"/>
                </a:solidFill>
              </a:rPr>
              <a:t>Levels of health </a:t>
            </a:r>
            <a:r>
              <a:rPr lang="en-US" sz="6600" b="1" u="heavy" dirty="0" smtClean="0">
                <a:solidFill>
                  <a:srgbClr val="660066"/>
                </a:solidFill>
              </a:rPr>
              <a:t>care</a:t>
            </a:r>
            <a:endParaRPr lang="en-US" sz="6600" u="heav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BF37-A71D-4BEA-83A5-FD1E5F595141}" type="slidenum">
              <a:rPr lang="en-US" sz="1800" b="1" smtClean="0">
                <a:solidFill>
                  <a:srgbClr val="660066"/>
                </a:solidFill>
              </a:rPr>
              <a:pPr/>
              <a:t>59</a:t>
            </a:fld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548" y="152400"/>
            <a:ext cx="1206500" cy="1494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328" y="5410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 Condensed Extra Bold" panose="020B0803020202020204" pitchFamily="34" charset="0"/>
              </a:rPr>
              <a:t>primary health centers &amp; their sub centers, with community participation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128" y="4191000"/>
            <a:ext cx="41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w Cen MT Condensed Extra Bold" panose="020B0803020202020204" pitchFamily="34" charset="0"/>
              </a:rPr>
              <a:t>District hospitals  &amp; community health centers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128" y="3048000"/>
            <a:ext cx="3216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w Cen MT Condensed Extra Bold" panose="020B0803020202020204" pitchFamily="34" charset="0"/>
              </a:rPr>
              <a:t>Regional/ central level institutions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5857304" y="5085184"/>
            <a:ext cx="3286696" cy="1512168"/>
          </a:xfrm>
          <a:custGeom>
            <a:avLst/>
            <a:gdLst>
              <a:gd name="connsiteX0" fmla="*/ 0 w 3214687"/>
              <a:gd name="connsiteY0" fmla="*/ 557213 h 1371600"/>
              <a:gd name="connsiteX1" fmla="*/ 3214687 w 3214687"/>
              <a:gd name="connsiteY1" fmla="*/ 0 h 1371600"/>
              <a:gd name="connsiteX2" fmla="*/ 2928937 w 3214687"/>
              <a:gd name="connsiteY2" fmla="*/ 1371600 h 1371600"/>
              <a:gd name="connsiteX3" fmla="*/ 0 w 3214687"/>
              <a:gd name="connsiteY3" fmla="*/ 557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687" h="1371600">
                <a:moveTo>
                  <a:pt x="0" y="557213"/>
                </a:moveTo>
                <a:lnTo>
                  <a:pt x="3214687" y="0"/>
                </a:lnTo>
                <a:lnTo>
                  <a:pt x="2928937" y="1371600"/>
                </a:lnTo>
                <a:lnTo>
                  <a:pt x="0" y="5572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23"/>
              </p:ext>
            </p:extLst>
          </p:nvPr>
        </p:nvGraphicFramePr>
        <p:xfrm>
          <a:off x="4228456" y="1844824"/>
          <a:ext cx="455746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Isosceles Triangle 35"/>
          <p:cNvSpPr/>
          <p:nvPr/>
        </p:nvSpPr>
        <p:spPr>
          <a:xfrm>
            <a:off x="5004048" y="1412776"/>
            <a:ext cx="1706311" cy="5112568"/>
          </a:xfrm>
          <a:custGeom>
            <a:avLst/>
            <a:gdLst/>
            <a:ahLst/>
            <a:cxnLst/>
            <a:rect l="l" t="t" r="r" b="b"/>
            <a:pathLst>
              <a:path w="1513289" h="3467365">
                <a:moveTo>
                  <a:pt x="1112633" y="0"/>
                </a:moveTo>
                <a:lnTo>
                  <a:pt x="1513289" y="3460216"/>
                </a:lnTo>
                <a:cubicBezTo>
                  <a:pt x="1386445" y="3464948"/>
                  <a:pt x="1254810" y="3467365"/>
                  <a:pt x="1119828" y="3467365"/>
                </a:cubicBezTo>
                <a:cubicBezTo>
                  <a:pt x="699630" y="3467365"/>
                  <a:pt x="311869" y="3443936"/>
                  <a:pt x="0" y="3403955"/>
                </a:cubicBezTo>
                <a:lnTo>
                  <a:pt x="1102515" y="1714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5000"/>
                </a:schemeClr>
              </a:gs>
              <a:gs pos="0">
                <a:schemeClr val="bg1">
                  <a:alpha val="50000"/>
                </a:scheme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882864"/>
            <a:ext cx="8686800" cy="3763962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HotSweat" panose="02000500000000000000" pitchFamily="2" charset="0"/>
              </a:rPr>
              <a:t>Positive Health</a:t>
            </a:r>
            <a:endParaRPr lang="en-US" sz="6000" dirty="0">
              <a:latin typeface="HotSweat" panose="020005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682930"/>
            <a:ext cx="8305800" cy="31750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6338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90" y="1066800"/>
            <a:ext cx="8839200" cy="6477000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150000"/>
              </a:lnSpc>
              <a:buClr>
                <a:srgbClr val="660066"/>
              </a:buClr>
              <a:buFont typeface="+mj-lt"/>
              <a:buAutoNum type="romanUcPeriod"/>
            </a:pPr>
            <a:r>
              <a:rPr lang="en-US" sz="2800" b="1" dirty="0" smtClean="0">
                <a:solidFill>
                  <a:srgbClr val="660066"/>
                </a:solidFill>
                <a:latin typeface="AR CENA" panose="02000000000000000000" pitchFamily="2" charset="0"/>
              </a:rPr>
              <a:t>Primary  health care:</a:t>
            </a: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“Essential” health care is provided</a:t>
            </a:r>
          </a:p>
          <a:p>
            <a:pPr algn="just">
              <a:lnSpc>
                <a:spcPct val="150000"/>
              </a:lnSpc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This is the 1</a:t>
            </a:r>
            <a:r>
              <a:rPr lang="en-US" sz="2400" baseline="30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st</a:t>
            </a: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 level of contact b/w the individual and health system.</a:t>
            </a:r>
          </a:p>
          <a:p>
            <a:pPr algn="just">
              <a:lnSpc>
                <a:spcPct val="150000"/>
              </a:lnSpc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This care is closest to the people.</a:t>
            </a:r>
          </a:p>
          <a:p>
            <a:pPr lvl="0" algn="just">
              <a:lnSpc>
                <a:spcPct val="150000"/>
              </a:lnSpc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In India, this care is provided by the primary health centers &amp; their sub centers, with community participation.</a:t>
            </a:r>
          </a:p>
          <a:p>
            <a:pPr algn="just">
              <a:lnSpc>
                <a:spcPct val="150000"/>
              </a:lnSpc>
              <a:buClr>
                <a:srgbClr val="660066"/>
              </a:buClr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700" y="152400"/>
            <a:ext cx="1206500" cy="1494384"/>
          </a:xfrm>
          <a:prstGeom prst="rect">
            <a:avLst/>
          </a:prstGeom>
        </p:spPr>
      </p:pic>
      <p:pic>
        <p:nvPicPr>
          <p:cNvPr id="2050" name="Picture 2" descr="http://topnews.in/files/Primary-HealthCare-Lt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8490" y="5791200"/>
            <a:ext cx="20993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78922" cy="4495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660066"/>
                </a:solidFill>
                <a:latin typeface="Tw Cen MT Condensed Extra Bold" panose="020B0803020202020204" pitchFamily="34" charset="0"/>
              </a:rPr>
              <a:t>Alma – Ata, USSR in 1978</a:t>
            </a:r>
            <a:r>
              <a:rPr lang="en-US" sz="2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“Essential health care based on practical, scientifically sound &amp; socially acceptable methods &amp; technology made universally accessible to individuals &amp; families in the community through their full participation &amp; at a cost that the community &amp; country can afford to maintain at every stage of their development in the spirit of self – determination”.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4122" y="6302991"/>
            <a:ext cx="4572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700" y="152400"/>
            <a:ext cx="1206500" cy="1494384"/>
          </a:xfrm>
          <a:prstGeom prst="rect">
            <a:avLst/>
          </a:prstGeom>
        </p:spPr>
      </p:pic>
      <p:pic>
        <p:nvPicPr>
          <p:cNvPr id="6" name="Picture 2" descr="http://topnews.in/files/Primary-HealthCare-Lt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8490" y="5791200"/>
            <a:ext cx="20993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99" y="1438702"/>
            <a:ext cx="7556500" cy="4648200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660066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The declaration of Alma –Ata stated that primary health care includes:</a:t>
            </a:r>
          </a:p>
          <a:p>
            <a:pPr lvl="0" algn="just"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Education about prevailing health problems &amp; methods of preventing &amp; controlling them.</a:t>
            </a:r>
          </a:p>
          <a:p>
            <a:pPr lvl="0" algn="just"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Promotion of food supply &amp; proper nutrition.</a:t>
            </a:r>
          </a:p>
          <a:p>
            <a:pPr lvl="0" algn="just"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An adequate supply of safe water &amp; basic sanitation.</a:t>
            </a:r>
          </a:p>
          <a:p>
            <a:pPr lvl="0" algn="just"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Maternal &amp; child health care, including family planning.</a:t>
            </a:r>
          </a:p>
          <a:p>
            <a:pPr lvl="0" algn="just"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Immunization against infections disease.</a:t>
            </a:r>
          </a:p>
          <a:p>
            <a:pPr lvl="0" algn="just"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Prevention &amp; control of endemic diseases.</a:t>
            </a:r>
          </a:p>
          <a:p>
            <a:pPr lvl="0" algn="just"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Appropriate treatment of common diseases &amp; injuries. </a:t>
            </a:r>
          </a:p>
          <a:p>
            <a:pPr lvl="0" algn="just"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Provision of essential drugs.</a:t>
            </a: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82603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Picture 2" descr="http://topnews.in/files/Primary-HealthCare-Lt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8490" y="5791200"/>
            <a:ext cx="20993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548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4008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 startAt="2"/>
            </a:pPr>
            <a:r>
              <a:rPr lang="en-US" sz="3500" b="1" dirty="0" smtClean="0">
                <a:solidFill>
                  <a:srgbClr val="660066"/>
                </a:solidFill>
                <a:latin typeface="AR CENA" panose="02000000000000000000" pitchFamily="2" charset="0"/>
              </a:rPr>
              <a:t>Secondary  health care:</a:t>
            </a:r>
            <a:r>
              <a:rPr lang="en-US" sz="3500" dirty="0" smtClean="0">
                <a:solidFill>
                  <a:srgbClr val="660066"/>
                </a:solidFill>
                <a:latin typeface="AR CENA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Curative services</a:t>
            </a:r>
          </a:p>
          <a:p>
            <a:pPr>
              <a:lnSpc>
                <a:spcPct val="150000"/>
              </a:lnSpc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District hospitals  &amp; community health centers.</a:t>
            </a:r>
          </a:p>
          <a:p>
            <a:pPr marL="514350" indent="-514350">
              <a:lnSpc>
                <a:spcPct val="150000"/>
              </a:lnSpc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 startAt="3"/>
            </a:pPr>
            <a:r>
              <a:rPr lang="en-US" sz="3500" b="1" dirty="0" smtClean="0">
                <a:solidFill>
                  <a:srgbClr val="660066"/>
                </a:solidFill>
                <a:latin typeface="AR CENA" panose="02000000000000000000" pitchFamily="2" charset="0"/>
              </a:rPr>
              <a:t>Tertiary  health care:</a:t>
            </a:r>
          </a:p>
          <a:p>
            <a:pPr marL="514350" indent="-514350">
              <a:lnSpc>
                <a:spcPct val="150000"/>
              </a:lnSpc>
              <a:buClr>
                <a:srgbClr val="660066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Super  specialist care</a:t>
            </a:r>
          </a:p>
          <a:p>
            <a:pPr marL="514350" indent="-514350">
              <a:lnSpc>
                <a:spcPct val="150000"/>
              </a:lnSpc>
              <a:buClr>
                <a:srgbClr val="660066"/>
              </a:buClr>
            </a:pPr>
            <a:r>
              <a:rPr lang="en-US" sz="2400" dirty="0" smtClean="0">
                <a:latin typeface="Tw Cen MT Condensed Extra Bold" panose="020B0803020202020204" pitchFamily="34" charset="0"/>
              </a:rPr>
              <a:t>Regional/ central level institutions.</a:t>
            </a:r>
          </a:p>
          <a:p>
            <a:pPr marL="514350" indent="-514350">
              <a:lnSpc>
                <a:spcPct val="150000"/>
              </a:lnSpc>
              <a:buClr>
                <a:srgbClr val="660066"/>
              </a:buClr>
            </a:pPr>
            <a:r>
              <a:rPr lang="en-US" sz="2400" dirty="0" smtClean="0">
                <a:latin typeface="Tw Cen MT Condensed Extra Bold" panose="020B0803020202020204" pitchFamily="34" charset="0"/>
              </a:rPr>
              <a:t>Supports and compliments the actions carried at primary level.</a:t>
            </a:r>
          </a:p>
          <a:p>
            <a:pPr marL="514350" indent="-51435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660066"/>
                </a:solidFill>
              </a:rPr>
              <a:pPr/>
              <a:t>63</a:t>
            </a:fld>
            <a:endParaRPr lang="en-US" sz="1800" b="1" dirty="0">
              <a:solidFill>
                <a:srgbClr val="66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66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548" y="152400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3962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Dubos -“the concept of perfect positive health cannot become a reality because man will never be so perfectly adopted to his environment that his life will not involve struggles, failures &amp; sufferings”.</a:t>
            </a:r>
          </a:p>
          <a:p>
            <a:pPr algn="just">
              <a:lnSpc>
                <a:spcPct val="150000"/>
              </a:lnSpc>
              <a:buClr>
                <a:srgbClr val="FFC000"/>
              </a:buClr>
            </a:pPr>
            <a:endParaRPr lang="en-US" sz="2400" dirty="0" smtClean="0">
              <a:solidFill>
                <a:schemeClr val="tx1"/>
              </a:solidFill>
              <a:latin typeface="Tw Cen MT Condensed Extra Bold" panose="020B0803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Health in this context has been described as a potentially – the ability of an individual or a special group to modify himself or itself continually, in the face of changing conditions of life.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7978" y="6400800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FFFF00"/>
                </a:solidFill>
              </a:rPr>
              <a:pPr/>
              <a:t>7</a:t>
            </a:fld>
            <a:endParaRPr lang="en-US" sz="1800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152400"/>
            <a:ext cx="1206500" cy="1494384"/>
          </a:xfrm>
          <a:prstGeom prst="rect">
            <a:avLst/>
          </a:prstGeom>
        </p:spPr>
      </p:pic>
      <p:pic>
        <p:nvPicPr>
          <p:cNvPr id="5" name="Picture 2" descr="http://positivehealth.com.au/wp-content/uploads/2013/06/positive-health-logo-161-2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15" y="5301208"/>
            <a:ext cx="24479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406400"/>
            <a:ext cx="8382000" cy="42672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FFCC"/>
                </a:solidFill>
                <a:latin typeface="HotSweat" panose="02000500000000000000" pitchFamily="2" charset="0"/>
              </a:rPr>
              <a:t>Concept </a:t>
            </a:r>
            <a:br>
              <a:rPr lang="en-US" sz="7200" dirty="0" smtClean="0">
                <a:solidFill>
                  <a:srgbClr val="00FFCC"/>
                </a:solidFill>
                <a:latin typeface="HotSweat" panose="02000500000000000000" pitchFamily="2" charset="0"/>
              </a:rPr>
            </a:br>
            <a:r>
              <a:rPr lang="en-US" sz="7200" dirty="0" smtClean="0">
                <a:solidFill>
                  <a:srgbClr val="00FFCC"/>
                </a:solidFill>
              </a:rPr>
              <a:t>of</a:t>
            </a:r>
            <a:r>
              <a:rPr lang="en-US" sz="7200" dirty="0" smtClean="0">
                <a:solidFill>
                  <a:srgbClr val="FF0000"/>
                </a:solidFill>
                <a:latin typeface="HotSweat" panose="02000500000000000000" pitchFamily="2" charset="0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HotSweat" panose="02000500000000000000" pitchFamily="2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HotSweat" panose="020005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HotSweat" panose="02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050" y="3124200"/>
            <a:ext cx="7067550" cy="2790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" y="116338"/>
            <a:ext cx="1206500" cy="1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16002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>
                <a:srgbClr val="00FFCC"/>
              </a:buClr>
            </a:pPr>
            <a:r>
              <a:rPr lang="en-US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  <a:cs typeface="Times New Roman" pitchFamily="18" charset="0"/>
              </a:rPr>
              <a:t>Psychologists have pointed out that the “well-being” of an individual or a group of individuals have objective or subjective component.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625" y="6437194"/>
            <a:ext cx="2057400" cy="457200"/>
          </a:xfrm>
          <a:prstGeom prst="rect">
            <a:avLst/>
          </a:prstGeom>
        </p:spPr>
        <p:txBody>
          <a:bodyPr/>
          <a:lstStyle/>
          <a:p>
            <a:fld id="{A8540EB1-CC07-4393-88E3-3BA455148488}" type="slidenum">
              <a:rPr lang="en-US" sz="1800" b="1" smtClean="0">
                <a:solidFill>
                  <a:srgbClr val="66FFCC"/>
                </a:solidFill>
              </a:rPr>
              <a:pPr/>
              <a:t>9</a:t>
            </a:fld>
            <a:endParaRPr lang="en-US" sz="1800" b="1" dirty="0">
              <a:solidFill>
                <a:srgbClr val="66FF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66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2400"/>
            <a:ext cx="1206500" cy="149438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4882989"/>
              </p:ext>
            </p:extLst>
          </p:nvPr>
        </p:nvGraphicFramePr>
        <p:xfrm>
          <a:off x="685800" y="2819400"/>
          <a:ext cx="7239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442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3116</Words>
  <Application>Microsoft Office PowerPoint</Application>
  <PresentationFormat>On-screen Show (4:3)</PresentationFormat>
  <Paragraphs>453</Paragraphs>
  <Slides>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SIBAR INSTITUTE OF DENTAL SCIENCES</vt:lpstr>
      <vt:lpstr>PowerPoint Presentation</vt:lpstr>
      <vt:lpstr>PowerPoint Presentation</vt:lpstr>
      <vt:lpstr>PowerPoint Presentation</vt:lpstr>
      <vt:lpstr>PowerPoint Presentation</vt:lpstr>
      <vt:lpstr>Positive Health</vt:lpstr>
      <vt:lpstr>PowerPoint Presentation</vt:lpstr>
      <vt:lpstr>Concept  of  </vt:lpstr>
      <vt:lpstr>PowerPoint Presentation</vt:lpstr>
      <vt:lpstr>1) Standard of living</vt:lpstr>
      <vt:lpstr>2) Level of living</vt:lpstr>
      <vt:lpstr>3) Quality of life</vt:lpstr>
      <vt:lpstr>Physical quality of life index</vt:lpstr>
      <vt:lpstr>PowerPoint Presentation</vt:lpstr>
      <vt:lpstr>Human development index</vt:lpstr>
      <vt:lpstr>PowerPoint Presentation</vt:lpstr>
      <vt:lpstr>PowerPoint Presentation</vt:lpstr>
      <vt:lpstr>PowerPoint Presentation</vt:lpstr>
      <vt:lpstr>PowerPoint Presentation</vt:lpstr>
      <vt:lpstr>Determinants  of 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Responsibility  for  health</vt:lpstr>
      <vt:lpstr>PowerPoint Presentation</vt:lpstr>
      <vt:lpstr>PowerPoint Presentation</vt:lpstr>
      <vt:lpstr>PowerPoint Presentation</vt:lpstr>
      <vt:lpstr>PowerPoint Presentation</vt:lpstr>
      <vt:lpstr>Indicators  of 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service philosophies</vt:lpstr>
      <vt:lpstr>PowerPoint Presentation</vt:lpstr>
      <vt:lpstr>PowerPoint Presentation</vt:lpstr>
      <vt:lpstr>PowerPoint Presentation</vt:lpstr>
      <vt:lpstr>Levels of health care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SIBAR INSTITUTE OF DENTAL SCIENCES</dc:title>
  <dc:creator>parveen shaik</dc:creator>
  <cp:lastModifiedBy>IDA ROOM</cp:lastModifiedBy>
  <cp:revision>1</cp:revision>
  <dcterms:created xsi:type="dcterms:W3CDTF">2022-09-12T06:21:52Z</dcterms:created>
  <dcterms:modified xsi:type="dcterms:W3CDTF">2023-05-21T10:07:07Z</dcterms:modified>
</cp:coreProperties>
</file>